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6" r:id="rId2"/>
    <p:sldMasterId id="2147483701" r:id="rId3"/>
    <p:sldMasterId id="2147483725" r:id="rId4"/>
    <p:sldMasterId id="2147483738" r:id="rId5"/>
  </p:sldMasterIdLst>
  <p:notesMasterIdLst>
    <p:notesMasterId r:id="rId35"/>
  </p:notesMasterIdLst>
  <p:sldIdLst>
    <p:sldId id="258" r:id="rId6"/>
    <p:sldId id="259" r:id="rId7"/>
    <p:sldId id="267" r:id="rId8"/>
    <p:sldId id="266" r:id="rId9"/>
    <p:sldId id="284" r:id="rId10"/>
    <p:sldId id="356" r:id="rId11"/>
    <p:sldId id="272" r:id="rId12"/>
    <p:sldId id="273" r:id="rId13"/>
    <p:sldId id="311" r:id="rId14"/>
    <p:sldId id="257" r:id="rId15"/>
    <p:sldId id="358" r:id="rId16"/>
    <p:sldId id="357" r:id="rId17"/>
    <p:sldId id="300" r:id="rId18"/>
    <p:sldId id="301" r:id="rId19"/>
    <p:sldId id="288" r:id="rId20"/>
    <p:sldId id="289" r:id="rId21"/>
    <p:sldId id="359" r:id="rId22"/>
    <p:sldId id="312" r:id="rId23"/>
    <p:sldId id="334" r:id="rId24"/>
    <p:sldId id="360" r:id="rId25"/>
    <p:sldId id="361" r:id="rId26"/>
    <p:sldId id="363" r:id="rId27"/>
    <p:sldId id="364" r:id="rId28"/>
    <p:sldId id="366" r:id="rId29"/>
    <p:sldId id="367" r:id="rId30"/>
    <p:sldId id="368" r:id="rId31"/>
    <p:sldId id="330" r:id="rId32"/>
    <p:sldId id="354" r:id="rId33"/>
    <p:sldId id="355" r:id="rId34"/>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2"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56"/>
    <a:srgbClr val="FFF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0" autoAdjust="0"/>
    <p:restoredTop sz="94660"/>
  </p:normalViewPr>
  <p:slideViewPr>
    <p:cSldViewPr snapToGrid="0" showGuides="1">
      <p:cViewPr varScale="1">
        <p:scale>
          <a:sx n="69" d="100"/>
          <a:sy n="69" d="100"/>
        </p:scale>
        <p:origin x="90" y="186"/>
      </p:cViewPr>
      <p:guideLst>
        <p:guide orient="horz" pos="3262"/>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2021/9/7</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8838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879843"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634759"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2422526"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879843"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図プレースホルダー 25"/>
          <p:cNvSpPr>
            <a:spLocks noGrp="1"/>
          </p:cNvSpPr>
          <p:nvPr>
            <p:ph type="pic" sz="quarter" idx="26" hasCustomPrompt="1"/>
          </p:nvPr>
        </p:nvSpPr>
        <p:spPr>
          <a:xfrm>
            <a:off x="6634759"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25"/>
          <p:cNvSpPr>
            <a:spLocks noGrp="1"/>
          </p:cNvSpPr>
          <p:nvPr>
            <p:ph type="pic" sz="quarter" idx="29" hasCustomPrompt="1"/>
          </p:nvPr>
        </p:nvSpPr>
        <p:spPr>
          <a:xfrm>
            <a:off x="12422526"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155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0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750" fill="hold"/>
                                        <p:tgtEl>
                                          <p:spTgt spid="60"/>
                                        </p:tgtEl>
                                        <p:attrNameLst>
                                          <p:attrName>ppt_x</p:attrName>
                                        </p:attrNameLst>
                                      </p:cBhvr>
                                      <p:tavLst>
                                        <p:tav tm="0">
                                          <p:val>
                                            <p:strVal val="#ppt_x"/>
                                          </p:val>
                                        </p:tav>
                                        <p:tav tm="100000">
                                          <p:val>
                                            <p:strVal val="#ppt_x"/>
                                          </p:val>
                                        </p:tav>
                                      </p:tavLst>
                                    </p:anim>
                                    <p:anim calcmode="lin" valueType="num">
                                      <p:cBhvr additive="base">
                                        <p:cTn id="100" dur="750" fill="hold"/>
                                        <p:tgtEl>
                                          <p:spTgt spid="60"/>
                                        </p:tgtEl>
                                        <p:attrNameLst>
                                          <p:attrName>ppt_y</p:attrName>
                                        </p:attrNameLst>
                                      </p:cBhvr>
                                      <p:tavLst>
                                        <p:tav tm="0">
                                          <p:val>
                                            <p:strVal val="0-#ppt_h/2"/>
                                          </p:val>
                                        </p:tav>
                                        <p:tav tm="100000">
                                          <p:val>
                                            <p:strVal val="#ppt_y"/>
                                          </p:val>
                                        </p:tav>
                                      </p:tavLst>
                                    </p:anim>
                                  </p:childTnLst>
                                </p:cTn>
                              </p:par>
                            </p:childTnLst>
                          </p:cTn>
                        </p:par>
                        <p:par>
                          <p:cTn id="101" fill="hold">
                            <p:stCondLst>
                              <p:cond delay="7750"/>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250"/>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8750"/>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1" decel="10000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750" fill="hold"/>
                                        <p:tgtEl>
                                          <p:spTgt spid="65"/>
                                        </p:tgtEl>
                                        <p:attrNameLst>
                                          <p:attrName>ppt_x</p:attrName>
                                        </p:attrNameLst>
                                      </p:cBhvr>
                                      <p:tavLst>
                                        <p:tav tm="0">
                                          <p:val>
                                            <p:strVal val="#ppt_x"/>
                                          </p:val>
                                        </p:tav>
                                        <p:tav tm="100000">
                                          <p:val>
                                            <p:strVal val="#ppt_x"/>
                                          </p:val>
                                        </p:tav>
                                      </p:tavLst>
                                    </p:anim>
                                    <p:anim calcmode="lin" valueType="num">
                                      <p:cBhvr additive="base">
                                        <p:cTn id="122" dur="750" fill="hold"/>
                                        <p:tgtEl>
                                          <p:spTgt spid="65"/>
                                        </p:tgtEl>
                                        <p:attrNameLst>
                                          <p:attrName>ppt_y</p:attrName>
                                        </p:attrNameLst>
                                      </p:cBhvr>
                                      <p:tavLst>
                                        <p:tav tm="0">
                                          <p:val>
                                            <p:strVal val="0-#ppt_h/2"/>
                                          </p:val>
                                        </p:tav>
                                        <p:tav tm="100000">
                                          <p:val>
                                            <p:strVal val="#ppt_y"/>
                                          </p:val>
                                        </p:tav>
                                      </p:tavLst>
                                    </p:anim>
                                  </p:childTnLst>
                                </p:cTn>
                              </p:par>
                            </p:childTnLst>
                          </p:cTn>
                        </p:par>
                        <p:par>
                          <p:cTn id="123" fill="hold">
                            <p:stCondLst>
                              <p:cond delay="950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00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0" grpId="0"/>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Numeric Item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750146" y="2844735"/>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ボックス 37"/>
          <p:cNvSpPr txBox="1"/>
          <p:nvPr userDrawn="1"/>
        </p:nvSpPr>
        <p:spPr>
          <a:xfrm>
            <a:off x="6505062" y="2844735"/>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39" name="テキスト ボックス 38"/>
          <p:cNvSpPr txBox="1"/>
          <p:nvPr userDrawn="1"/>
        </p:nvSpPr>
        <p:spPr>
          <a:xfrm>
            <a:off x="12292829" y="284473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40" name="テキスト ボックス 39"/>
          <p:cNvSpPr txBox="1"/>
          <p:nvPr userDrawn="1"/>
        </p:nvSpPr>
        <p:spPr>
          <a:xfrm>
            <a:off x="750146" y="6101965"/>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41" name="テキスト ボックス 40"/>
          <p:cNvSpPr txBox="1"/>
          <p:nvPr userDrawn="1"/>
        </p:nvSpPr>
        <p:spPr>
          <a:xfrm>
            <a:off x="6505062" y="6101965"/>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42" name="テキスト ボックス 41"/>
          <p:cNvSpPr txBox="1"/>
          <p:nvPr userDrawn="1"/>
        </p:nvSpPr>
        <p:spPr>
          <a:xfrm>
            <a:off x="12292829" y="610196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30197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750" fill="hold"/>
                                        <p:tgtEl>
                                          <p:spTgt spid="38"/>
                                        </p:tgtEl>
                                        <p:attrNameLst>
                                          <p:attrName>ppt_x</p:attrName>
                                        </p:attrNameLst>
                                      </p:cBhvr>
                                      <p:tavLst>
                                        <p:tav tm="0">
                                          <p:val>
                                            <p:strVal val="0-#ppt_w/2"/>
                                          </p:val>
                                        </p:tav>
                                        <p:tav tm="100000">
                                          <p:val>
                                            <p:strVal val="#ppt_x"/>
                                          </p:val>
                                        </p:tav>
                                      </p:tavLst>
                                    </p:anim>
                                    <p:anim calcmode="lin" valueType="num">
                                      <p:cBhvr additive="base">
                                        <p:cTn id="34" dur="750" fill="hold"/>
                                        <p:tgtEl>
                                          <p:spTgt spid="38"/>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750" fill="hold"/>
                                        <p:tgtEl>
                                          <p:spTgt spid="39"/>
                                        </p:tgtEl>
                                        <p:attrNameLst>
                                          <p:attrName>ppt_x</p:attrName>
                                        </p:attrNameLst>
                                      </p:cBhvr>
                                      <p:tavLst>
                                        <p:tav tm="0">
                                          <p:val>
                                            <p:strVal val="0-#ppt_w/2"/>
                                          </p:val>
                                        </p:tav>
                                        <p:tav tm="100000">
                                          <p:val>
                                            <p:strVal val="#ppt_x"/>
                                          </p:val>
                                        </p:tav>
                                      </p:tavLst>
                                    </p:anim>
                                    <p:anim calcmode="lin" valueType="num">
                                      <p:cBhvr additive="base">
                                        <p:cTn id="56" dur="75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750" fill="hold"/>
                                        <p:tgtEl>
                                          <p:spTgt spid="40"/>
                                        </p:tgtEl>
                                        <p:attrNameLst>
                                          <p:attrName>ppt_x</p:attrName>
                                        </p:attrNameLst>
                                      </p:cBhvr>
                                      <p:tavLst>
                                        <p:tav tm="0">
                                          <p:val>
                                            <p:strVal val="0-#ppt_w/2"/>
                                          </p:val>
                                        </p:tav>
                                        <p:tav tm="100000">
                                          <p:val>
                                            <p:strVal val="#ppt_x"/>
                                          </p:val>
                                        </p:tav>
                                      </p:tavLst>
                                    </p:anim>
                                    <p:anim calcmode="lin" valueType="num">
                                      <p:cBhvr additive="base">
                                        <p:cTn id="78" dur="75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750" fill="hold"/>
                                        <p:tgtEl>
                                          <p:spTgt spid="41"/>
                                        </p:tgtEl>
                                        <p:attrNameLst>
                                          <p:attrName>ppt_x</p:attrName>
                                        </p:attrNameLst>
                                      </p:cBhvr>
                                      <p:tavLst>
                                        <p:tav tm="0">
                                          <p:val>
                                            <p:strVal val="0-#ppt_w/2"/>
                                          </p:val>
                                        </p:tav>
                                        <p:tav tm="100000">
                                          <p:val>
                                            <p:strVal val="#ppt_x"/>
                                          </p:val>
                                        </p:tav>
                                      </p:tavLst>
                                    </p:anim>
                                    <p:anim calcmode="lin" valueType="num">
                                      <p:cBhvr additive="base">
                                        <p:cTn id="100" dur="750" fill="hold"/>
                                        <p:tgtEl>
                                          <p:spTgt spid="41"/>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750" fill="hold"/>
                                        <p:tgtEl>
                                          <p:spTgt spid="42"/>
                                        </p:tgtEl>
                                        <p:attrNameLst>
                                          <p:attrName>ppt_x</p:attrName>
                                        </p:attrNameLst>
                                      </p:cBhvr>
                                      <p:tavLst>
                                        <p:tav tm="0">
                                          <p:val>
                                            <p:strVal val="0-#ppt_w/2"/>
                                          </p:val>
                                        </p:tav>
                                        <p:tav tm="100000">
                                          <p:val>
                                            <p:strVal val="#ppt_x"/>
                                          </p:val>
                                        </p:tav>
                                      </p:tavLst>
                                    </p:anim>
                                    <p:anim calcmode="lin" valueType="num">
                                      <p:cBhvr additive="base">
                                        <p:cTn id="122" dur="750" fill="hold"/>
                                        <p:tgtEl>
                                          <p:spTgt spid="4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37" grpId="0"/>
      <p:bldP spid="38" grpId="0"/>
      <p:bldP spid="39" grpId="0"/>
      <p:bldP spid="40" grpId="0"/>
      <p:bldP spid="41" grpId="0"/>
      <p:bldP spid="42"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670581"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670581"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781532" y="3572195"/>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350164" y="3003122"/>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2473724" y="3218251"/>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プレースホルダー 12"/>
          <p:cNvSpPr>
            <a:spLocks noGrp="1"/>
          </p:cNvSpPr>
          <p:nvPr>
            <p:ph type="body" sz="quarter" idx="14" hasCustomPrompt="1"/>
          </p:nvPr>
        </p:nvSpPr>
        <p:spPr>
          <a:xfrm>
            <a:off x="3670581"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15" hasCustomPrompt="1"/>
          </p:nvPr>
        </p:nvSpPr>
        <p:spPr>
          <a:xfrm>
            <a:off x="3670581"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3781532" y="5594682"/>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
          <p:cNvSpPr/>
          <p:nvPr userDrawn="1"/>
        </p:nvSpPr>
        <p:spPr>
          <a:xfrm>
            <a:off x="2350164" y="502560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2473724" y="524073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43" name="テキスト プレースホルダー 12"/>
          <p:cNvSpPr>
            <a:spLocks noGrp="1"/>
          </p:cNvSpPr>
          <p:nvPr>
            <p:ph type="body" sz="quarter" idx="16" hasCustomPrompt="1"/>
          </p:nvPr>
        </p:nvSpPr>
        <p:spPr>
          <a:xfrm>
            <a:off x="3670581"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3670581"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3781532" y="761716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4"/>
          <p:cNvSpPr/>
          <p:nvPr userDrawn="1"/>
        </p:nvSpPr>
        <p:spPr>
          <a:xfrm>
            <a:off x="2350164" y="704809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userDrawn="1"/>
        </p:nvSpPr>
        <p:spPr>
          <a:xfrm>
            <a:off x="2473724" y="726322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68" name="テキスト プレースホルダー 12"/>
          <p:cNvSpPr>
            <a:spLocks noGrp="1"/>
          </p:cNvSpPr>
          <p:nvPr>
            <p:ph type="body" sz="quarter" idx="18" hasCustomPrompt="1"/>
          </p:nvPr>
        </p:nvSpPr>
        <p:spPr>
          <a:xfrm>
            <a:off x="10640297"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19" hasCustomPrompt="1"/>
          </p:nvPr>
        </p:nvSpPr>
        <p:spPr>
          <a:xfrm>
            <a:off x="10640297"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10751248" y="3572195"/>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4"/>
          <p:cNvSpPr/>
          <p:nvPr userDrawn="1"/>
        </p:nvSpPr>
        <p:spPr>
          <a:xfrm>
            <a:off x="9319880" y="3003122"/>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userDrawn="1"/>
        </p:nvSpPr>
        <p:spPr>
          <a:xfrm>
            <a:off x="9443440" y="3218251"/>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73" name="テキスト プレースホルダー 12"/>
          <p:cNvSpPr>
            <a:spLocks noGrp="1"/>
          </p:cNvSpPr>
          <p:nvPr>
            <p:ph type="body" sz="quarter" idx="20" hasCustomPrompt="1"/>
          </p:nvPr>
        </p:nvSpPr>
        <p:spPr>
          <a:xfrm>
            <a:off x="10640297"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4" name="テキスト プレースホルダー 12"/>
          <p:cNvSpPr>
            <a:spLocks noGrp="1"/>
          </p:cNvSpPr>
          <p:nvPr>
            <p:ph type="body" sz="quarter" idx="21" hasCustomPrompt="1"/>
          </p:nvPr>
        </p:nvSpPr>
        <p:spPr>
          <a:xfrm>
            <a:off x="10640297"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5" name="正方形/長方形 74"/>
          <p:cNvSpPr/>
          <p:nvPr userDrawn="1"/>
        </p:nvSpPr>
        <p:spPr>
          <a:xfrm>
            <a:off x="10751248" y="55946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4"/>
          <p:cNvSpPr/>
          <p:nvPr userDrawn="1"/>
        </p:nvSpPr>
        <p:spPr>
          <a:xfrm>
            <a:off x="9319880" y="50256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userDrawn="1"/>
        </p:nvSpPr>
        <p:spPr>
          <a:xfrm>
            <a:off x="9443440" y="5240738"/>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78" name="テキスト プレースホルダー 12"/>
          <p:cNvSpPr>
            <a:spLocks noGrp="1"/>
          </p:cNvSpPr>
          <p:nvPr>
            <p:ph type="body" sz="quarter" idx="22" hasCustomPrompt="1"/>
          </p:nvPr>
        </p:nvSpPr>
        <p:spPr>
          <a:xfrm>
            <a:off x="10640297"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23" hasCustomPrompt="1"/>
          </p:nvPr>
        </p:nvSpPr>
        <p:spPr>
          <a:xfrm>
            <a:off x="10640297"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80" name="正方形/長方形 79"/>
          <p:cNvSpPr/>
          <p:nvPr userDrawn="1"/>
        </p:nvSpPr>
        <p:spPr>
          <a:xfrm>
            <a:off x="10751248" y="761716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4"/>
          <p:cNvSpPr/>
          <p:nvPr userDrawn="1"/>
        </p:nvSpPr>
        <p:spPr>
          <a:xfrm>
            <a:off x="9319880" y="704809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userDrawn="1"/>
        </p:nvSpPr>
        <p:spPr>
          <a:xfrm>
            <a:off x="9443440" y="726322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14258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0-#ppt_w/2"/>
                                          </p:val>
                                        </p:tav>
                                        <p:tav tm="100000">
                                          <p:val>
                                            <p:strVal val="#ppt_x"/>
                                          </p:val>
                                        </p:tav>
                                      </p:tavLst>
                                    </p:anim>
                                    <p:anim calcmode="lin" valueType="num">
                                      <p:cBhvr additive="base">
                                        <p:cTn id="34" dur="75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 calcmode="lin" valueType="num">
                                      <p:cBhvr additive="base">
                                        <p:cTn id="38"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9">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750" fill="hold"/>
                                        <p:tgtEl>
                                          <p:spTgt spid="66"/>
                                        </p:tgtEl>
                                        <p:attrNameLst>
                                          <p:attrName>ppt_x</p:attrName>
                                        </p:attrNameLst>
                                      </p:cBhvr>
                                      <p:tavLst>
                                        <p:tav tm="0">
                                          <p:val>
                                            <p:strVal val="#ppt_x"/>
                                          </p:val>
                                        </p:tav>
                                        <p:tav tm="100000">
                                          <p:val>
                                            <p:strVal val="#ppt_x"/>
                                          </p:val>
                                        </p:tav>
                                      </p:tavLst>
                                    </p:anim>
                                    <p:anim calcmode="lin" valueType="num">
                                      <p:cBhvr additive="base">
                                        <p:cTn id="52" dur="750" fill="hold"/>
                                        <p:tgtEl>
                                          <p:spTgt spid="66"/>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750" fill="hold"/>
                                        <p:tgtEl>
                                          <p:spTgt spid="67"/>
                                        </p:tgtEl>
                                        <p:attrNameLst>
                                          <p:attrName>ppt_x</p:attrName>
                                        </p:attrNameLst>
                                      </p:cBhvr>
                                      <p:tavLst>
                                        <p:tav tm="0">
                                          <p:val>
                                            <p:strVal val="0-#ppt_w/2"/>
                                          </p:val>
                                        </p:tav>
                                        <p:tav tm="100000">
                                          <p:val>
                                            <p:strVal val="#ppt_x"/>
                                          </p:val>
                                        </p:tav>
                                      </p:tavLst>
                                    </p:anim>
                                    <p:anim calcmode="lin" valueType="num">
                                      <p:cBhvr additive="base">
                                        <p:cTn id="56" dur="75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 calcmode="lin" valueType="num">
                                      <p:cBhvr additive="base">
                                        <p:cTn id="60"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4">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750" fill="hold"/>
                                        <p:tgtEl>
                                          <p:spTgt spid="71"/>
                                        </p:tgtEl>
                                        <p:attrNameLst>
                                          <p:attrName>ppt_x</p:attrName>
                                        </p:attrNameLst>
                                      </p:cBhvr>
                                      <p:tavLst>
                                        <p:tav tm="0">
                                          <p:val>
                                            <p:strVal val="#ppt_x"/>
                                          </p:val>
                                        </p:tav>
                                        <p:tav tm="100000">
                                          <p:val>
                                            <p:strVal val="#ppt_x"/>
                                          </p:val>
                                        </p:tav>
                                      </p:tavLst>
                                    </p:anim>
                                    <p:anim calcmode="lin" valueType="num">
                                      <p:cBhvr additive="base">
                                        <p:cTn id="74" dur="750" fill="hold"/>
                                        <p:tgtEl>
                                          <p:spTgt spid="71"/>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750" fill="hold"/>
                                        <p:tgtEl>
                                          <p:spTgt spid="72"/>
                                        </p:tgtEl>
                                        <p:attrNameLst>
                                          <p:attrName>ppt_x</p:attrName>
                                        </p:attrNameLst>
                                      </p:cBhvr>
                                      <p:tavLst>
                                        <p:tav tm="0">
                                          <p:val>
                                            <p:strVal val="0-#ppt_w/2"/>
                                          </p:val>
                                        </p:tav>
                                        <p:tav tm="100000">
                                          <p:val>
                                            <p:strVal val="#ppt_x"/>
                                          </p:val>
                                        </p:tav>
                                      </p:tavLst>
                                    </p:anim>
                                    <p:anim calcmode="lin" valueType="num">
                                      <p:cBhvr additive="base">
                                        <p:cTn id="78" dur="750" fill="hold"/>
                                        <p:tgtEl>
                                          <p:spTgt spid="72"/>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69">
                                            <p:txEl>
                                              <p:pRg st="0" end="0"/>
                                            </p:txEl>
                                          </p:spTgt>
                                        </p:tgtEl>
                                        <p:attrNameLst>
                                          <p:attrName>style.visibility</p:attrName>
                                        </p:attrNameLst>
                                      </p:cBhvr>
                                      <p:to>
                                        <p:strVal val="visible"/>
                                      </p:to>
                                    </p:set>
                                    <p:anim calcmode="lin" valueType="num">
                                      <p:cBhvr additive="base">
                                        <p:cTn id="82"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69">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ppt_x"/>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750" fill="hold"/>
                                        <p:tgtEl>
                                          <p:spTgt spid="76"/>
                                        </p:tgtEl>
                                        <p:attrNameLst>
                                          <p:attrName>ppt_x</p:attrName>
                                        </p:attrNameLst>
                                      </p:cBhvr>
                                      <p:tavLst>
                                        <p:tav tm="0">
                                          <p:val>
                                            <p:strVal val="#ppt_x"/>
                                          </p:val>
                                        </p:tav>
                                        <p:tav tm="100000">
                                          <p:val>
                                            <p:strVal val="#ppt_x"/>
                                          </p:val>
                                        </p:tav>
                                      </p:tavLst>
                                    </p:anim>
                                    <p:anim calcmode="lin" valueType="num">
                                      <p:cBhvr additive="base">
                                        <p:cTn id="96" dur="750" fill="hold"/>
                                        <p:tgtEl>
                                          <p:spTgt spid="76"/>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750" fill="hold"/>
                                        <p:tgtEl>
                                          <p:spTgt spid="77"/>
                                        </p:tgtEl>
                                        <p:attrNameLst>
                                          <p:attrName>ppt_x</p:attrName>
                                        </p:attrNameLst>
                                      </p:cBhvr>
                                      <p:tavLst>
                                        <p:tav tm="0">
                                          <p:val>
                                            <p:strVal val="0-#ppt_w/2"/>
                                          </p:val>
                                        </p:tav>
                                        <p:tav tm="100000">
                                          <p:val>
                                            <p:strVal val="#ppt_x"/>
                                          </p:val>
                                        </p:tav>
                                      </p:tavLst>
                                    </p:anim>
                                    <p:anim calcmode="lin" valueType="num">
                                      <p:cBhvr additive="base">
                                        <p:cTn id="100" dur="75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74">
                                            <p:txEl>
                                              <p:pRg st="0" end="0"/>
                                            </p:txEl>
                                          </p:spTgt>
                                        </p:tgtEl>
                                        <p:attrNameLst>
                                          <p:attrName>style.visibility</p:attrName>
                                        </p:attrNameLst>
                                      </p:cBhvr>
                                      <p:to>
                                        <p:strVal val="visible"/>
                                      </p:to>
                                    </p:set>
                                    <p:anim calcmode="lin" valueType="num">
                                      <p:cBhvr additive="base">
                                        <p:cTn id="104" dur="50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74">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 calcmode="lin" valueType="num">
                                      <p:cBhvr additive="base">
                                        <p:cTn id="108" dur="500" fill="hold"/>
                                        <p:tgtEl>
                                          <p:spTgt spid="75"/>
                                        </p:tgtEl>
                                        <p:attrNameLst>
                                          <p:attrName>ppt_x</p:attrName>
                                        </p:attrNameLst>
                                      </p:cBhvr>
                                      <p:tavLst>
                                        <p:tav tm="0">
                                          <p:val>
                                            <p:strVal val="#ppt_x"/>
                                          </p:val>
                                        </p:tav>
                                        <p:tav tm="100000">
                                          <p:val>
                                            <p:strVal val="#ppt_x"/>
                                          </p:val>
                                        </p:tav>
                                      </p:tavLst>
                                    </p:anim>
                                    <p:anim calcmode="lin" valueType="num">
                                      <p:cBhvr additive="base">
                                        <p:cTn id="109" dur="500" fill="hold"/>
                                        <p:tgtEl>
                                          <p:spTgt spid="75"/>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left)">
                                      <p:cBhvr>
                                        <p:cTn id="113" dur="500"/>
                                        <p:tgtEl>
                                          <p:spTgt spid="73"/>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750" fill="hold"/>
                                        <p:tgtEl>
                                          <p:spTgt spid="81"/>
                                        </p:tgtEl>
                                        <p:attrNameLst>
                                          <p:attrName>ppt_x</p:attrName>
                                        </p:attrNameLst>
                                      </p:cBhvr>
                                      <p:tavLst>
                                        <p:tav tm="0">
                                          <p:val>
                                            <p:strVal val="#ppt_x"/>
                                          </p:val>
                                        </p:tav>
                                        <p:tav tm="100000">
                                          <p:val>
                                            <p:strVal val="#ppt_x"/>
                                          </p:val>
                                        </p:tav>
                                      </p:tavLst>
                                    </p:anim>
                                    <p:anim calcmode="lin" valueType="num">
                                      <p:cBhvr additive="base">
                                        <p:cTn id="118" dur="750" fill="hold"/>
                                        <p:tgtEl>
                                          <p:spTgt spid="81"/>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82"/>
                                        </p:tgtEl>
                                        <p:attrNameLst>
                                          <p:attrName>style.visibility</p:attrName>
                                        </p:attrNameLst>
                                      </p:cBhvr>
                                      <p:to>
                                        <p:strVal val="visible"/>
                                      </p:to>
                                    </p:set>
                                    <p:anim calcmode="lin" valueType="num">
                                      <p:cBhvr additive="base">
                                        <p:cTn id="121" dur="750" fill="hold"/>
                                        <p:tgtEl>
                                          <p:spTgt spid="82"/>
                                        </p:tgtEl>
                                        <p:attrNameLst>
                                          <p:attrName>ppt_x</p:attrName>
                                        </p:attrNameLst>
                                      </p:cBhvr>
                                      <p:tavLst>
                                        <p:tav tm="0">
                                          <p:val>
                                            <p:strVal val="0-#ppt_w/2"/>
                                          </p:val>
                                        </p:tav>
                                        <p:tav tm="100000">
                                          <p:val>
                                            <p:strVal val="#ppt_x"/>
                                          </p:val>
                                        </p:tav>
                                      </p:tavLst>
                                    </p:anim>
                                    <p:anim calcmode="lin" valueType="num">
                                      <p:cBhvr additive="base">
                                        <p:cTn id="122" dur="750" fill="hold"/>
                                        <p:tgtEl>
                                          <p:spTgt spid="8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79">
                                            <p:txEl>
                                              <p:pRg st="0" end="0"/>
                                            </p:txEl>
                                          </p:spTgt>
                                        </p:tgtEl>
                                        <p:attrNameLst>
                                          <p:attrName>style.visibility</p:attrName>
                                        </p:attrNameLst>
                                      </p:cBhvr>
                                      <p:to>
                                        <p:strVal val="visible"/>
                                      </p:to>
                                    </p:set>
                                    <p:anim calcmode="lin" valueType="num">
                                      <p:cBhvr additive="base">
                                        <p:cTn id="126" dur="500" fill="hold"/>
                                        <p:tgtEl>
                                          <p:spTgt spid="79">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79">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80"/>
                                        </p:tgtEl>
                                        <p:attrNameLst>
                                          <p:attrName>style.visibility</p:attrName>
                                        </p:attrNameLst>
                                      </p:cBhvr>
                                      <p:to>
                                        <p:strVal val="visible"/>
                                      </p:to>
                                    </p:set>
                                    <p:anim calcmode="lin" valueType="num">
                                      <p:cBhvr additive="base">
                                        <p:cTn id="130" dur="500" fill="hold"/>
                                        <p:tgtEl>
                                          <p:spTgt spid="80"/>
                                        </p:tgtEl>
                                        <p:attrNameLst>
                                          <p:attrName>ppt_x</p:attrName>
                                        </p:attrNameLst>
                                      </p:cBhvr>
                                      <p:tavLst>
                                        <p:tav tm="0">
                                          <p:val>
                                            <p:strVal val="#ppt_x"/>
                                          </p:val>
                                        </p:tav>
                                        <p:tav tm="100000">
                                          <p:val>
                                            <p:strVal val="#ppt_x"/>
                                          </p:val>
                                        </p:tav>
                                      </p:tavLst>
                                    </p:anim>
                                    <p:anim calcmode="lin" valueType="num">
                                      <p:cBhvr additive="base">
                                        <p:cTn id="131" dur="500" fill="hold"/>
                                        <p:tgtEl>
                                          <p:spTgt spid="80"/>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7" grpId="0"/>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66" grpId="0" animBg="1"/>
      <p:bldP spid="67" grpId="0"/>
      <p:bldP spid="68" grpId="0">
        <p:tmplLst>
          <p:tmpl>
            <p:tnLst>
              <p:par>
                <p:cTn presetID="22" presetClass="entr" presetSubtype="8"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animBg="1"/>
      <p:bldP spid="72" grpId="0"/>
      <p:bldP spid="73" grpId="0">
        <p:tmplLst>
          <p:tmpl>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8"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0-#ppt_w/2"/>
                          </p:val>
                        </p:tav>
                        <p:tav tm="100000">
                          <p:val>
                            <p:strVal val="#ppt_x"/>
                          </p:val>
                        </p:tav>
                      </p:tavLst>
                    </p:anim>
                    <p:anim calcmode="lin" valueType="num">
                      <p:cBhvr additive="base">
                        <p:cTn dur="500" fill="hold"/>
                        <p:tgtEl>
                          <p:spTgt spid="74"/>
                        </p:tgtEl>
                        <p:attrNameLst>
                          <p:attrName>ppt_y</p:attrName>
                        </p:attrNameLst>
                      </p:cBhvr>
                      <p:tavLst>
                        <p:tav tm="0">
                          <p:val>
                            <p:strVal val="#ppt_y"/>
                          </p:val>
                        </p:tav>
                        <p:tav tm="100000">
                          <p:val>
                            <p:strVal val="#ppt_y"/>
                          </p:val>
                        </p:tav>
                      </p:tavLst>
                    </p:anim>
                  </p:childTnLst>
                </p:cTn>
              </p:par>
            </p:tnLst>
          </p:tmpl>
        </p:tmplLst>
      </p:bldP>
      <p:bldP spid="75" grpId="0" animBg="1"/>
      <p:bldP spid="76" grpId="0" animBg="1"/>
      <p:bldP spid="77" grpId="0"/>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8"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0-#ppt_w/2"/>
                          </p:val>
                        </p:tav>
                        <p:tav tm="100000">
                          <p:val>
                            <p:strVal val="#ppt_x"/>
                          </p:val>
                        </p:tav>
                      </p:tavLst>
                    </p:anim>
                    <p:anim calcmode="lin" valueType="num">
                      <p:cBhvr additive="base">
                        <p:cTn dur="5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bldP spid="81" grpId="0" animBg="1"/>
      <p:bldP spid="82"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4383388"/>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882867"/>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424295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742438"/>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161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3681774"/>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181253"/>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3541345"/>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040824"/>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6680732"/>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6540303"/>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79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2892531"/>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4392010"/>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2752102"/>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4251581"/>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5891489"/>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5751060"/>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11" name="円/楕円 4"/>
          <p:cNvSpPr/>
          <p:nvPr userDrawn="1"/>
        </p:nvSpPr>
        <p:spPr>
          <a:xfrm>
            <a:off x="2813519" y="7390968"/>
            <a:ext cx="328997" cy="329469"/>
          </a:xfrm>
          <a:prstGeom prst="rect">
            <a:avLst/>
          </a:prstGeom>
          <a:solidFill>
            <a:schemeClr val="accent5"/>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26" hasCustomPrompt="1"/>
          </p:nvPr>
        </p:nvSpPr>
        <p:spPr>
          <a:xfrm>
            <a:off x="3300846" y="725053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779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par>
                          <p:cTn id="34" fill="hold">
                            <p:stCondLst>
                              <p:cond delay="2750"/>
                            </p:stCondLst>
                            <p:childTnLst>
                              <p:par>
                                <p:cTn id="35" presetID="49" presetClass="entr" presetSubtype="0" decel="100000"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build="p">
        <p:tmplLst>
          <p:tmpl lvl="1">
            <p:tnLst>
              <p:par>
                <p:cTn presetID="22" presetClass="entr" presetSubtype="8"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02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4"/>
          <p:cNvSpPr>
            <a:spLocks noGrp="1"/>
          </p:cNvSpPr>
          <p:nvPr>
            <p:ph type="pic" sz="quarter" idx="14" hasCustomPrompt="1"/>
          </p:nvPr>
        </p:nvSpPr>
        <p:spPr>
          <a:xfrm>
            <a:off x="0" y="3171825"/>
            <a:ext cx="9322368" cy="4886325"/>
          </a:xfrm>
          <a:custGeom>
            <a:avLst/>
            <a:gdLst>
              <a:gd name="connsiteX0" fmla="*/ 8026368 w 9322368"/>
              <a:gd name="connsiteY0" fmla="*/ 648000 h 4886325"/>
              <a:gd name="connsiteX1" fmla="*/ 8674368 w 9322368"/>
              <a:gd name="connsiteY1" fmla="*/ 648000 h 4886325"/>
              <a:gd name="connsiteX2" fmla="*/ 8674368 w 9322368"/>
              <a:gd name="connsiteY2" fmla="*/ 1296000 h 4886325"/>
              <a:gd name="connsiteX3" fmla="*/ 8026368 w 9322368"/>
              <a:gd name="connsiteY3" fmla="*/ 1296000 h 4886325"/>
              <a:gd name="connsiteX4" fmla="*/ 8674368 w 9322368"/>
              <a:gd name="connsiteY4" fmla="*/ 0 h 4886325"/>
              <a:gd name="connsiteX5" fmla="*/ 9322368 w 9322368"/>
              <a:gd name="connsiteY5" fmla="*/ 0 h 4886325"/>
              <a:gd name="connsiteX6" fmla="*/ 9322368 w 9322368"/>
              <a:gd name="connsiteY6" fmla="*/ 648000 h 4886325"/>
              <a:gd name="connsiteX7" fmla="*/ 8674368 w 9322368"/>
              <a:gd name="connsiteY7" fmla="*/ 648000 h 4886325"/>
              <a:gd name="connsiteX8" fmla="*/ 0 w 9322368"/>
              <a:gd name="connsiteY8" fmla="*/ 0 h 4886325"/>
              <a:gd name="connsiteX9" fmla="*/ 7378368 w 9322368"/>
              <a:gd name="connsiteY9" fmla="*/ 0 h 4886325"/>
              <a:gd name="connsiteX10" fmla="*/ 8026368 w 9322368"/>
              <a:gd name="connsiteY10" fmla="*/ 0 h 4886325"/>
              <a:gd name="connsiteX11" fmla="*/ 8026368 w 9322368"/>
              <a:gd name="connsiteY11" fmla="*/ 648000 h 4886325"/>
              <a:gd name="connsiteX12" fmla="*/ 7378368 w 9322368"/>
              <a:gd name="connsiteY12" fmla="*/ 648000 h 4886325"/>
              <a:gd name="connsiteX13" fmla="*/ 7378368 w 9322368"/>
              <a:gd name="connsiteY13" fmla="*/ 1296000 h 4886325"/>
              <a:gd name="connsiteX14" fmla="*/ 8026368 w 9322368"/>
              <a:gd name="connsiteY14" fmla="*/ 1296000 h 4886325"/>
              <a:gd name="connsiteX15" fmla="*/ 8026368 w 9322368"/>
              <a:gd name="connsiteY15" fmla="*/ 1944000 h 4886325"/>
              <a:gd name="connsiteX16" fmla="*/ 7378368 w 9322368"/>
              <a:gd name="connsiteY16" fmla="*/ 1944000 h 4886325"/>
              <a:gd name="connsiteX17" fmla="*/ 7378368 w 9322368"/>
              <a:gd name="connsiteY17" fmla="*/ 4886325 h 4886325"/>
              <a:gd name="connsiteX18" fmla="*/ 0 w 9322368"/>
              <a:gd name="connsiteY18" fmla="*/ 488632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2368" h="4886325">
                <a:moveTo>
                  <a:pt x="8026368" y="648000"/>
                </a:moveTo>
                <a:lnTo>
                  <a:pt x="8674368" y="648000"/>
                </a:lnTo>
                <a:lnTo>
                  <a:pt x="8674368" y="1296000"/>
                </a:lnTo>
                <a:lnTo>
                  <a:pt x="8026368" y="1296000"/>
                </a:lnTo>
                <a:close/>
                <a:moveTo>
                  <a:pt x="8674368" y="0"/>
                </a:moveTo>
                <a:lnTo>
                  <a:pt x="9322368" y="0"/>
                </a:lnTo>
                <a:lnTo>
                  <a:pt x="9322368" y="648000"/>
                </a:lnTo>
                <a:lnTo>
                  <a:pt x="8674368" y="648000"/>
                </a:lnTo>
                <a:close/>
                <a:moveTo>
                  <a:pt x="0" y="0"/>
                </a:moveTo>
                <a:lnTo>
                  <a:pt x="7378368" y="0"/>
                </a:lnTo>
                <a:lnTo>
                  <a:pt x="8026368" y="0"/>
                </a:lnTo>
                <a:lnTo>
                  <a:pt x="8026368" y="648000"/>
                </a:lnTo>
                <a:lnTo>
                  <a:pt x="7378368" y="648000"/>
                </a:lnTo>
                <a:lnTo>
                  <a:pt x="7378368" y="1296000"/>
                </a:lnTo>
                <a:lnTo>
                  <a:pt x="8026368" y="1296000"/>
                </a:lnTo>
                <a:lnTo>
                  <a:pt x="8026368" y="1944000"/>
                </a:lnTo>
                <a:lnTo>
                  <a:pt x="7378368" y="1944000"/>
                </a:lnTo>
                <a:lnTo>
                  <a:pt x="7378368" y="4886325"/>
                </a:lnTo>
                <a:lnTo>
                  <a:pt x="0" y="4886325"/>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0243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750"/>
                                        <p:tgtEl>
                                          <p:spTgt spid="15"/>
                                        </p:tgtEl>
                                      </p:cBhvr>
                                    </p:animEffect>
                                  </p:childTnLst>
                                </p:cTn>
                              </p:par>
                              <p:par>
                                <p:cTn id="8" presetID="2" presetClass="entr" presetSubtype="8" decel="10000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15" grpId="0" animBg="1"/>
      <p:bldP spid="1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amp; 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9" name="円/楕円 4"/>
          <p:cNvSpPr/>
          <p:nvPr userDrawn="1"/>
        </p:nvSpPr>
        <p:spPr>
          <a:xfrm>
            <a:off x="8319890" y="5176461"/>
            <a:ext cx="437647" cy="438275"/>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4"/>
          <p:cNvSpPr/>
          <p:nvPr userDrawn="1"/>
        </p:nvSpPr>
        <p:spPr>
          <a:xfrm>
            <a:off x="8319890" y="6147528"/>
            <a:ext cx="437647" cy="438275"/>
          </a:xfrm>
          <a:prstGeom prst="rect">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4"/>
          <p:cNvSpPr/>
          <p:nvPr userDrawn="1"/>
        </p:nvSpPr>
        <p:spPr>
          <a:xfrm>
            <a:off x="8310165" y="7118595"/>
            <a:ext cx="437647" cy="438275"/>
          </a:xfrm>
          <a:prstGeom prst="rect">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13" hasCustomPrompt="1"/>
          </p:nvPr>
        </p:nvSpPr>
        <p:spPr>
          <a:xfrm>
            <a:off x="8899980" y="5022083"/>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3" name="テキスト プレースホルダー 12"/>
          <p:cNvSpPr>
            <a:spLocks noGrp="1"/>
          </p:cNvSpPr>
          <p:nvPr>
            <p:ph type="body" sz="quarter" idx="24" hasCustomPrompt="1"/>
          </p:nvPr>
        </p:nvSpPr>
        <p:spPr>
          <a:xfrm>
            <a:off x="8899980" y="5993150"/>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25" hasCustomPrompt="1"/>
          </p:nvPr>
        </p:nvSpPr>
        <p:spPr>
          <a:xfrm>
            <a:off x="8899979" y="6964217"/>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97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10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par>
                          <p:cTn id="20" fill="hold">
                            <p:stCondLst>
                              <p:cond delay="1600"/>
                            </p:stCondLst>
                            <p:childTnLst>
                              <p:par>
                                <p:cTn id="21" presetID="2" presetClass="entr" presetSubtype="2"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1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right)">
                                      <p:cBhvr>
                                        <p:cTn id="27" dur="500"/>
                                        <p:tgtEl>
                                          <p:spTgt spid="13">
                                            <p:txEl>
                                              <p:pRg st="0" end="0"/>
                                            </p:txEl>
                                          </p:spTgt>
                                        </p:tgtEl>
                                      </p:cBhvr>
                                    </p:animEffect>
                                  </p:childTnLst>
                                </p:cTn>
                              </p:par>
                            </p:childTnLst>
                          </p:cTn>
                        </p:par>
                        <p:par>
                          <p:cTn id="28" fill="hold">
                            <p:stCondLst>
                              <p:cond delay="2200"/>
                            </p:stCondLst>
                            <p:childTnLst>
                              <p:par>
                                <p:cTn id="29" presetID="2" presetClass="entr" presetSubtype="2" decel="10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2" presetClass="entr" presetSubtype="2" fill="hold" grpId="0" nodeType="withEffect">
                                  <p:stCondLst>
                                    <p:cond delay="10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righ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9" grpId="0" animBg="1"/>
      <p:bldP spid="10" grpId="0" animBg="1"/>
      <p:bldP spid="11" grpId="0" animBg="1"/>
      <p:bldP spid="12" grpId="0" build="p">
        <p:tmplLst>
          <p:tmpl lvl="1">
            <p:tnLst>
              <p:par>
                <p:cTn presetID="22" presetClass="entr" presetSubtype="2"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build="p">
        <p:tmplLst>
          <p:tmpl lvl="1">
            <p:tnLst>
              <p:par>
                <p:cTn presetID="22" presetClass="entr" presetSubtype="2"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2" presetClass="entr" presetSubtype="2"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5" name="図プレースホルダー 64"/>
          <p:cNvSpPr>
            <a:spLocks noGrp="1"/>
          </p:cNvSpPr>
          <p:nvPr>
            <p:ph type="pic" sz="quarter" idx="43" hasCustomPrompt="1"/>
          </p:nvPr>
        </p:nvSpPr>
        <p:spPr>
          <a:xfrm>
            <a:off x="1169858" y="2450473"/>
            <a:ext cx="3378565" cy="3377012"/>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a:defRPr sz="1800" baseline="0"/>
            </a:lvl1pPr>
          </a:lstStyle>
          <a:p>
            <a:r>
              <a:rPr kumimoji="1" lang="en-US" altLang="ja-JP" dirty="0"/>
              <a:t>Insert an image</a:t>
            </a:r>
            <a:endParaRPr kumimoji="1" lang="ja-JP" altLang="en-US" dirty="0"/>
          </a:p>
        </p:txBody>
      </p:sp>
      <p:sp>
        <p:nvSpPr>
          <p:cNvPr id="18" name="円/楕円 4"/>
          <p:cNvSpPr/>
          <p:nvPr userDrawn="1"/>
        </p:nvSpPr>
        <p:spPr>
          <a:xfrm>
            <a:off x="1135084" y="6304855"/>
            <a:ext cx="717550" cy="718579"/>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25"/>
          <p:cNvSpPr>
            <a:spLocks noGrp="1"/>
          </p:cNvSpPr>
          <p:nvPr>
            <p:ph type="pic" sz="quarter" idx="44" hasCustomPrompt="1"/>
          </p:nvPr>
        </p:nvSpPr>
        <p:spPr>
          <a:xfrm>
            <a:off x="1227008" y="639729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3" name="テキスト プレースホルダー 12"/>
          <p:cNvSpPr>
            <a:spLocks noGrp="1"/>
          </p:cNvSpPr>
          <p:nvPr>
            <p:ph type="body" sz="quarter" idx="12" hasCustomPrompt="1"/>
          </p:nvPr>
        </p:nvSpPr>
        <p:spPr>
          <a:xfrm>
            <a:off x="1944558" y="636815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27" name="円/楕円 4"/>
          <p:cNvSpPr/>
          <p:nvPr userDrawn="1"/>
        </p:nvSpPr>
        <p:spPr>
          <a:xfrm>
            <a:off x="1135084" y="7212845"/>
            <a:ext cx="717550" cy="718579"/>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25"/>
          <p:cNvSpPr>
            <a:spLocks noGrp="1"/>
          </p:cNvSpPr>
          <p:nvPr>
            <p:ph type="pic" sz="quarter" idx="45" hasCustomPrompt="1"/>
          </p:nvPr>
        </p:nvSpPr>
        <p:spPr>
          <a:xfrm>
            <a:off x="1227008" y="730528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6" hasCustomPrompt="1"/>
          </p:nvPr>
        </p:nvSpPr>
        <p:spPr>
          <a:xfrm>
            <a:off x="1944558" y="727614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0" name="円/楕円 4"/>
          <p:cNvSpPr/>
          <p:nvPr userDrawn="1"/>
        </p:nvSpPr>
        <p:spPr>
          <a:xfrm>
            <a:off x="1135084" y="8149976"/>
            <a:ext cx="717550" cy="718579"/>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25"/>
          <p:cNvSpPr>
            <a:spLocks noGrp="1"/>
          </p:cNvSpPr>
          <p:nvPr>
            <p:ph type="pic" sz="quarter" idx="47" hasCustomPrompt="1"/>
          </p:nvPr>
        </p:nvSpPr>
        <p:spPr>
          <a:xfrm>
            <a:off x="1227008" y="8242414"/>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48" hasCustomPrompt="1"/>
          </p:nvPr>
        </p:nvSpPr>
        <p:spPr>
          <a:xfrm>
            <a:off x="1944558" y="8213275"/>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49" hasCustomPrompt="1"/>
          </p:nvPr>
        </p:nvSpPr>
        <p:spPr>
          <a:xfrm>
            <a:off x="4924210" y="3647411"/>
            <a:ext cx="5781889" cy="1889006"/>
          </a:xfrm>
        </p:spPr>
        <p:txBody>
          <a:bodyPr>
            <a:normAutofit/>
          </a:bodyPr>
          <a:lstStyle>
            <a:lvl1pPr>
              <a:defRPr sz="18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13" hasCustomPrompt="1"/>
          </p:nvPr>
        </p:nvSpPr>
        <p:spPr>
          <a:xfrm>
            <a:off x="4924210" y="2267231"/>
            <a:ext cx="5781889"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5035163" y="346552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50" hasCustomPrompt="1"/>
          </p:nvPr>
        </p:nvSpPr>
        <p:spPr>
          <a:xfrm>
            <a:off x="4924210" y="2838434"/>
            <a:ext cx="5781889" cy="610489"/>
          </a:xfrm>
        </p:spPr>
        <p:txBody>
          <a:bodyPr anchor="ctr">
            <a:noAutofit/>
          </a:bodyPr>
          <a:lstStyle>
            <a:lvl1pPr>
              <a:lnSpc>
                <a:spcPct val="100000"/>
              </a:lnSpc>
              <a:spcBef>
                <a:spcPts val="0"/>
              </a:spcBef>
              <a:defRPr sz="2400" baseline="0">
                <a:solidFill>
                  <a:schemeClr val="accent1"/>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37" name="直線コネクタ 36"/>
          <p:cNvCxnSpPr/>
          <p:nvPr userDrawn="1"/>
        </p:nvCxnSpPr>
        <p:spPr>
          <a:xfrm>
            <a:off x="11239577" y="2616868"/>
            <a:ext cx="1" cy="7704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4"/>
            <a:endCxn id="44" idx="0"/>
          </p:cNvCxnSpPr>
          <p:nvPr userDrawn="1"/>
        </p:nvCxnSpPr>
        <p:spPr>
          <a:xfrm>
            <a:off x="11239578" y="3772760"/>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4" idx="4"/>
            <a:endCxn id="46" idx="0"/>
          </p:cNvCxnSpPr>
          <p:nvPr userDrawn="1"/>
        </p:nvCxnSpPr>
        <p:spPr>
          <a:xfrm>
            <a:off x="11239578" y="5248983"/>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6" idx="4"/>
          </p:cNvCxnSpPr>
          <p:nvPr userDrawn="1"/>
        </p:nvCxnSpPr>
        <p:spPr>
          <a:xfrm flipH="1">
            <a:off x="11239577" y="6725206"/>
            <a:ext cx="1" cy="109082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涙形 37"/>
          <p:cNvSpPr/>
          <p:nvPr userDrawn="1"/>
        </p:nvSpPr>
        <p:spPr>
          <a:xfrm rot="8100000">
            <a:off x="11030988" y="2353630"/>
            <a:ext cx="417178" cy="417178"/>
          </a:xfrm>
          <a:prstGeom prst="teardrop">
            <a:avLst/>
          </a:prstGeom>
          <a:solidFill>
            <a:schemeClr val="tx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userDrawn="1"/>
        </p:nvSpPr>
        <p:spPr>
          <a:xfrm>
            <a:off x="11046879" y="3387363"/>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userDrawn="1"/>
        </p:nvSpPr>
        <p:spPr>
          <a:xfrm>
            <a:off x="11046879" y="48635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userDrawn="1"/>
        </p:nvSpPr>
        <p:spPr>
          <a:xfrm>
            <a:off x="11046879" y="633980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userDrawn="1"/>
        </p:nvSpPr>
        <p:spPr>
          <a:xfrm>
            <a:off x="11046879" y="781603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51" hasCustomPrompt="1"/>
          </p:nvPr>
        </p:nvSpPr>
        <p:spPr>
          <a:xfrm>
            <a:off x="11534568" y="2318517"/>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4" name="テキスト プレースホルダー 12"/>
          <p:cNvSpPr>
            <a:spLocks noGrp="1"/>
          </p:cNvSpPr>
          <p:nvPr>
            <p:ph type="body" sz="quarter" idx="52" hasCustomPrompt="1"/>
          </p:nvPr>
        </p:nvSpPr>
        <p:spPr>
          <a:xfrm>
            <a:off x="11534567" y="333642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テキスト プレースホルダー 12"/>
          <p:cNvSpPr>
            <a:spLocks noGrp="1"/>
          </p:cNvSpPr>
          <p:nvPr>
            <p:ph type="body" sz="quarter" idx="53" hasCustomPrompt="1"/>
          </p:nvPr>
        </p:nvSpPr>
        <p:spPr>
          <a:xfrm>
            <a:off x="11534568" y="382369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54" hasCustomPrompt="1"/>
          </p:nvPr>
        </p:nvSpPr>
        <p:spPr>
          <a:xfrm>
            <a:off x="11534567" y="479354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テキスト プレースホルダー 12"/>
          <p:cNvSpPr>
            <a:spLocks noGrp="1"/>
          </p:cNvSpPr>
          <p:nvPr>
            <p:ph type="body" sz="quarter" idx="55" hasCustomPrompt="1"/>
          </p:nvPr>
        </p:nvSpPr>
        <p:spPr>
          <a:xfrm>
            <a:off x="11534568" y="528081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56" hasCustomPrompt="1"/>
          </p:nvPr>
        </p:nvSpPr>
        <p:spPr>
          <a:xfrm>
            <a:off x="11534566" y="625066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テキスト プレースホルダー 12"/>
          <p:cNvSpPr>
            <a:spLocks noGrp="1"/>
          </p:cNvSpPr>
          <p:nvPr>
            <p:ph type="body" sz="quarter" idx="57" hasCustomPrompt="1"/>
          </p:nvPr>
        </p:nvSpPr>
        <p:spPr>
          <a:xfrm>
            <a:off x="11534567" y="673793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4" name="テキスト プレースホルダー 12"/>
          <p:cNvSpPr>
            <a:spLocks noGrp="1"/>
          </p:cNvSpPr>
          <p:nvPr>
            <p:ph type="body" sz="quarter" idx="58" hasCustomPrompt="1"/>
          </p:nvPr>
        </p:nvSpPr>
        <p:spPr>
          <a:xfrm>
            <a:off x="11534565" y="7714164"/>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5" name="テキスト プレースホルダー 12"/>
          <p:cNvSpPr>
            <a:spLocks noGrp="1"/>
          </p:cNvSpPr>
          <p:nvPr>
            <p:ph type="body" sz="quarter" idx="59" hasCustomPrompt="1"/>
          </p:nvPr>
        </p:nvSpPr>
        <p:spPr>
          <a:xfrm>
            <a:off x="11534566" y="8201428"/>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6" name="テキスト プレースホルダー 12"/>
          <p:cNvSpPr>
            <a:spLocks noGrp="1"/>
          </p:cNvSpPr>
          <p:nvPr>
            <p:ph type="body" sz="quarter" idx="60" hasCustomPrompt="1"/>
          </p:nvPr>
        </p:nvSpPr>
        <p:spPr>
          <a:xfrm>
            <a:off x="4924210" y="5718579"/>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7" name="テキスト プレースホルダー 12"/>
          <p:cNvSpPr>
            <a:spLocks noGrp="1"/>
          </p:cNvSpPr>
          <p:nvPr>
            <p:ph type="body" sz="quarter" idx="61" hasCustomPrompt="1"/>
          </p:nvPr>
        </p:nvSpPr>
        <p:spPr>
          <a:xfrm>
            <a:off x="4924210" y="6205843"/>
            <a:ext cx="5777098" cy="1143436"/>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8" name="テキスト プレースホルダー 12"/>
          <p:cNvSpPr>
            <a:spLocks noGrp="1"/>
          </p:cNvSpPr>
          <p:nvPr>
            <p:ph type="body" sz="quarter" idx="62" hasCustomPrompt="1"/>
          </p:nvPr>
        </p:nvSpPr>
        <p:spPr>
          <a:xfrm>
            <a:off x="4924210" y="7475020"/>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9" name="テキスト プレースホルダー 12"/>
          <p:cNvSpPr>
            <a:spLocks noGrp="1"/>
          </p:cNvSpPr>
          <p:nvPr>
            <p:ph type="body" sz="quarter" idx="63" hasCustomPrompt="1"/>
          </p:nvPr>
        </p:nvSpPr>
        <p:spPr>
          <a:xfrm>
            <a:off x="4924210" y="7962284"/>
            <a:ext cx="5777098" cy="1150651"/>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44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360"/>
                                          </p:val>
                                        </p:tav>
                                        <p:tav tm="100000">
                                          <p:val>
                                            <p:fltVal val="0"/>
                                          </p:val>
                                        </p:tav>
                                      </p:tavLst>
                                    </p:anim>
                                    <p:animEffect transition="in" filter="fade">
                                      <p:cBhvr>
                                        <p:cTn id="14" dur="500"/>
                                        <p:tgtEl>
                                          <p:spTgt spid="18"/>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360"/>
                                          </p:val>
                                        </p:tav>
                                        <p:tav tm="100000">
                                          <p:val>
                                            <p:fltVal val="0"/>
                                          </p:val>
                                        </p:tav>
                                      </p:tavLst>
                                    </p:anim>
                                    <p:animEffect transition="in" filter="fade">
                                      <p:cBhvr>
                                        <p:cTn id="37" dur="500"/>
                                        <p:tgtEl>
                                          <p:spTgt spid="2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style.rotation</p:attrName>
                                        </p:attrNameLst>
                                      </p:cBhvr>
                                      <p:tavLst>
                                        <p:tav tm="0">
                                          <p:val>
                                            <p:fltVal val="360"/>
                                          </p:val>
                                        </p:tav>
                                        <p:tav tm="100000">
                                          <p:val>
                                            <p:fltVal val="0"/>
                                          </p:val>
                                        </p:tav>
                                      </p:tavLst>
                                    </p:anim>
                                    <p:animEffect transition="in" filter="fade">
                                      <p:cBhvr>
                                        <p:cTn id="54" dur="500"/>
                                        <p:tgtEl>
                                          <p:spTgt spid="31"/>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3500"/>
                            </p:stCondLst>
                            <p:childTnLst>
                              <p:par>
                                <p:cTn id="60" presetID="2" presetClass="entr" presetSubtype="1" decel="100000" fill="hold" grpId="0" nodeType="afterEffect">
                                  <p:stCondLst>
                                    <p:cond delay="250"/>
                                  </p:stCondLst>
                                  <p:iterate type="wd">
                                    <p:tmPct val="10000"/>
                                  </p:iterate>
                                  <p:childTnLst>
                                    <p:set>
                                      <p:cBhvr>
                                        <p:cTn id="61" dur="1" fill="hold">
                                          <p:stCondLst>
                                            <p:cond delay="0"/>
                                          </p:stCondLst>
                                        </p:cTn>
                                        <p:tgtEl>
                                          <p:spTgt spid="34">
                                            <p:txEl>
                                              <p:pRg st="0" end="0"/>
                                            </p:txEl>
                                          </p:spTgt>
                                        </p:tgtEl>
                                        <p:attrNameLst>
                                          <p:attrName>style.visibility</p:attrName>
                                        </p:attrNameLst>
                                      </p:cBhvr>
                                      <p:to>
                                        <p:strVal val="visible"/>
                                      </p:to>
                                    </p:set>
                                    <p:anim calcmode="lin" valueType="num">
                                      <p:cBhvr additive="base">
                                        <p:cTn id="62"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8" decel="100000" fill="hold" grpId="0" nodeType="withEffect">
                                  <p:stCondLst>
                                    <p:cond delay="250"/>
                                  </p:stCondLst>
                                  <p:childTnLst>
                                    <p:set>
                                      <p:cBhvr>
                                        <p:cTn id="65" dur="1" fill="hold">
                                          <p:stCondLst>
                                            <p:cond delay="0"/>
                                          </p:stCondLst>
                                        </p:cTn>
                                        <p:tgtEl>
                                          <p:spTgt spid="36">
                                            <p:txEl>
                                              <p:pRg st="0" end="0"/>
                                            </p:txEl>
                                          </p:spTgt>
                                        </p:tgtEl>
                                        <p:attrNameLst>
                                          <p:attrName>style.visibility</p:attrName>
                                        </p:attrNameLst>
                                      </p:cBhvr>
                                      <p:to>
                                        <p:strVal val="visible"/>
                                      </p:to>
                                    </p:set>
                                    <p:anim calcmode="lin" valueType="num">
                                      <p:cBhvr additive="base">
                                        <p:cTn id="66" dur="75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7" dur="750" fill="hold"/>
                                        <p:tgtEl>
                                          <p:spTgt spid="36">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p:stCondLst>
                                    <p:cond delay="25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5250"/>
                            </p:stCondLst>
                            <p:childTnLst>
                              <p:par>
                                <p:cTn id="77" presetID="2" presetClass="entr" presetSubtype="8" decel="100000" fill="hold" grpId="0" nodeType="afterEffect">
                                  <p:stCondLst>
                                    <p:cond delay="250"/>
                                  </p:stCondLst>
                                  <p:childTnLst>
                                    <p:set>
                                      <p:cBhvr>
                                        <p:cTn id="78" dur="1" fill="hold">
                                          <p:stCondLst>
                                            <p:cond delay="0"/>
                                          </p:stCondLst>
                                        </p:cTn>
                                        <p:tgtEl>
                                          <p:spTgt spid="66">
                                            <p:txEl>
                                              <p:pRg st="0" end="0"/>
                                            </p:txEl>
                                          </p:spTgt>
                                        </p:tgtEl>
                                        <p:attrNameLst>
                                          <p:attrName>style.visibility</p:attrName>
                                        </p:attrNameLst>
                                      </p:cBhvr>
                                      <p:to>
                                        <p:strVal val="visible"/>
                                      </p:to>
                                    </p:set>
                                    <p:anim calcmode="lin" valueType="num">
                                      <p:cBhvr additive="base">
                                        <p:cTn id="79"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childTnLst>
                          </p:cTn>
                        </p:par>
                        <p:par>
                          <p:cTn id="85" fill="hold">
                            <p:stCondLst>
                              <p:cond delay="6500"/>
                            </p:stCondLst>
                            <p:childTnLst>
                              <p:par>
                                <p:cTn id="86" presetID="2" presetClass="entr" presetSubtype="8" decel="100000" fill="hold" grpId="0" nodeType="afterEffect">
                                  <p:stCondLst>
                                    <p:cond delay="250"/>
                                  </p:stCondLst>
                                  <p:childTnLst>
                                    <p:set>
                                      <p:cBhvr>
                                        <p:cTn id="87" dur="1" fill="hold">
                                          <p:stCondLst>
                                            <p:cond delay="0"/>
                                          </p:stCondLst>
                                        </p:cTn>
                                        <p:tgtEl>
                                          <p:spTgt spid="68">
                                            <p:txEl>
                                              <p:pRg st="0" end="0"/>
                                            </p:txEl>
                                          </p:spTgt>
                                        </p:tgtEl>
                                        <p:attrNameLst>
                                          <p:attrName>style.visibility</p:attrName>
                                        </p:attrNameLst>
                                      </p:cBhvr>
                                      <p:to>
                                        <p:strVal val="visible"/>
                                      </p:to>
                                    </p:set>
                                    <p:anim calcmode="lin" valueType="num">
                                      <p:cBhvr additive="base">
                                        <p:cTn id="88"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7250"/>
                            </p:stCondLst>
                            <p:childTnLst>
                              <p:par>
                                <p:cTn id="91" presetID="22" presetClass="entr" presetSubtype="8"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left)">
                                      <p:cBhvr>
                                        <p:cTn id="93" dur="500"/>
                                        <p:tgtEl>
                                          <p:spTgt spid="69"/>
                                        </p:tgtEl>
                                      </p:cBhvr>
                                    </p:animEffect>
                                  </p:childTnLst>
                                </p:cTn>
                              </p:par>
                            </p:childTnLst>
                          </p:cTn>
                        </p:par>
                        <p:par>
                          <p:cTn id="94" fill="hold">
                            <p:stCondLst>
                              <p:cond delay="7750"/>
                            </p:stCondLst>
                            <p:childTnLst>
                              <p:par>
                                <p:cTn id="95" presetID="2" presetClass="entr" presetSubtype="1" decel="100000" fill="hold" grpId="0" nodeType="afterEffect">
                                  <p:stCondLst>
                                    <p:cond delay="25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750" fill="hold"/>
                                        <p:tgtEl>
                                          <p:spTgt spid="38"/>
                                        </p:tgtEl>
                                        <p:attrNameLst>
                                          <p:attrName>ppt_x</p:attrName>
                                        </p:attrNameLst>
                                      </p:cBhvr>
                                      <p:tavLst>
                                        <p:tav tm="0">
                                          <p:val>
                                            <p:strVal val="#ppt_x"/>
                                          </p:val>
                                        </p:tav>
                                        <p:tav tm="100000">
                                          <p:val>
                                            <p:strVal val="#ppt_x"/>
                                          </p:val>
                                        </p:tav>
                                      </p:tavLst>
                                    </p:anim>
                                    <p:anim calcmode="lin" valueType="num">
                                      <p:cBhvr additive="base">
                                        <p:cTn id="98" dur="750" fill="hold"/>
                                        <p:tgtEl>
                                          <p:spTgt spid="38"/>
                                        </p:tgtEl>
                                        <p:attrNameLst>
                                          <p:attrName>ppt_y</p:attrName>
                                        </p:attrNameLst>
                                      </p:cBhvr>
                                      <p:tavLst>
                                        <p:tav tm="0">
                                          <p:val>
                                            <p:strVal val="0-#ppt_h/2"/>
                                          </p:val>
                                        </p:tav>
                                        <p:tav tm="100000">
                                          <p:val>
                                            <p:strVal val="#ppt_y"/>
                                          </p:val>
                                        </p:tav>
                                      </p:tavLst>
                                    </p:anim>
                                  </p:childTnLst>
                                </p:cTn>
                              </p:par>
                            </p:childTnLst>
                          </p:cTn>
                        </p:par>
                        <p:par>
                          <p:cTn id="99" fill="hold">
                            <p:stCondLst>
                              <p:cond delay="8750"/>
                            </p:stCondLst>
                            <p:childTnLst>
                              <p:par>
                                <p:cTn id="100" presetID="2" presetClass="entr" presetSubtype="2" decel="100000" fill="hold" grpId="0" nodeType="afterEffect">
                                  <p:stCondLst>
                                    <p:cond delay="0"/>
                                  </p:stCondLst>
                                  <p:childTnLst>
                                    <p:set>
                                      <p:cBhvr>
                                        <p:cTn id="101" dur="1" fill="hold">
                                          <p:stCondLst>
                                            <p:cond delay="0"/>
                                          </p:stCondLst>
                                        </p:cTn>
                                        <p:tgtEl>
                                          <p:spTgt spid="53">
                                            <p:txEl>
                                              <p:pRg st="0" end="0"/>
                                            </p:txEl>
                                          </p:spTgt>
                                        </p:tgtEl>
                                        <p:attrNameLst>
                                          <p:attrName>style.visibility</p:attrName>
                                        </p:attrNameLst>
                                      </p:cBhvr>
                                      <p:to>
                                        <p:strVal val="visible"/>
                                      </p:to>
                                    </p:set>
                                    <p:anim calcmode="lin" valueType="num">
                                      <p:cBhvr additive="base">
                                        <p:cTn id="102"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104" fill="hold">
                            <p:stCondLst>
                              <p:cond delay="9250"/>
                            </p:stCondLst>
                            <p:childTnLst>
                              <p:par>
                                <p:cTn id="105" presetID="22" presetClass="entr" presetSubtype="1" fill="hold"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up)">
                                      <p:cBhvr>
                                        <p:cTn id="107" dur="500"/>
                                        <p:tgtEl>
                                          <p:spTgt spid="37"/>
                                        </p:tgtEl>
                                      </p:cBhvr>
                                    </p:animEffect>
                                  </p:childTnLst>
                                </p:cTn>
                              </p:par>
                            </p:childTnLst>
                          </p:cTn>
                        </p:par>
                        <p:par>
                          <p:cTn id="108" fill="hold">
                            <p:stCondLst>
                              <p:cond delay="975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10250"/>
                            </p:stCondLst>
                            <p:childTnLst>
                              <p:par>
                                <p:cTn id="113" presetID="2" presetClass="entr" presetSubtype="2" decel="100000" fill="hold" grpId="0" nodeType="afterEffect">
                                  <p:stCondLst>
                                    <p:cond delay="0"/>
                                  </p:stCondLst>
                                  <p:childTnLst>
                                    <p:set>
                                      <p:cBhvr>
                                        <p:cTn id="114" dur="1" fill="hold">
                                          <p:stCondLst>
                                            <p:cond delay="0"/>
                                          </p:stCondLst>
                                        </p:cTn>
                                        <p:tgtEl>
                                          <p:spTgt spid="54">
                                            <p:txEl>
                                              <p:pRg st="0" end="0"/>
                                            </p:txEl>
                                          </p:spTgt>
                                        </p:tgtEl>
                                        <p:attrNameLst>
                                          <p:attrName>style.visibility</p:attrName>
                                        </p:attrNameLst>
                                      </p:cBhvr>
                                      <p:to>
                                        <p:strVal val="visible"/>
                                      </p:to>
                                    </p:set>
                                    <p:anim calcmode="lin" valueType="num">
                                      <p:cBhvr additive="base">
                                        <p:cTn id="11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117" fill="hold">
                            <p:stCondLst>
                              <p:cond delay="10750"/>
                            </p:stCondLst>
                            <p:childTnLst>
                              <p:par>
                                <p:cTn id="118" presetID="22" presetClass="entr" presetSubtype="8"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par>
                          <p:cTn id="121" fill="hold">
                            <p:stCondLst>
                              <p:cond delay="11250"/>
                            </p:stCondLst>
                            <p:childTnLst>
                              <p:par>
                                <p:cTn id="122" presetID="22" presetClass="entr" presetSubtype="1"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up)">
                                      <p:cBhvr>
                                        <p:cTn id="124" dur="500"/>
                                        <p:tgtEl>
                                          <p:spTgt spid="41"/>
                                        </p:tgtEl>
                                      </p:cBhvr>
                                    </p:animEffect>
                                  </p:childTnLst>
                                </p:cTn>
                              </p:par>
                            </p:childTnLst>
                          </p:cTn>
                        </p:par>
                        <p:par>
                          <p:cTn id="125" fill="hold">
                            <p:stCondLst>
                              <p:cond delay="11750"/>
                            </p:stCondLst>
                            <p:childTnLst>
                              <p:par>
                                <p:cTn id="126" presetID="10" presetClass="entr" presetSubtype="0"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par>
                          <p:cTn id="129" fill="hold">
                            <p:stCondLst>
                              <p:cond delay="12250"/>
                            </p:stCondLst>
                            <p:childTnLst>
                              <p:par>
                                <p:cTn id="130" presetID="2" presetClass="entr" presetSubtype="2" decel="100000" fill="hold" grpId="0" nodeType="afterEffect">
                                  <p:stCondLst>
                                    <p:cond delay="0"/>
                                  </p:stCondLst>
                                  <p:childTnLst>
                                    <p:set>
                                      <p:cBhvr>
                                        <p:cTn id="131" dur="1" fill="hold">
                                          <p:stCondLst>
                                            <p:cond delay="0"/>
                                          </p:stCondLst>
                                        </p:cTn>
                                        <p:tgtEl>
                                          <p:spTgt spid="60">
                                            <p:txEl>
                                              <p:pRg st="0" end="0"/>
                                            </p:txEl>
                                          </p:spTgt>
                                        </p:tgtEl>
                                        <p:attrNameLst>
                                          <p:attrName>style.visibility</p:attrName>
                                        </p:attrNameLst>
                                      </p:cBhvr>
                                      <p:to>
                                        <p:strVal val="visible"/>
                                      </p:to>
                                    </p:set>
                                    <p:anim calcmode="lin" valueType="num">
                                      <p:cBhvr additive="base">
                                        <p:cTn id="13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par>
                          <p:cTn id="134" fill="hold">
                            <p:stCondLst>
                              <p:cond delay="12750"/>
                            </p:stCondLst>
                            <p:childTnLst>
                              <p:par>
                                <p:cTn id="135" presetID="22" presetClass="entr" presetSubtype="8"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par>
                          <p:cTn id="138" fill="hold">
                            <p:stCondLst>
                              <p:cond delay="13250"/>
                            </p:stCondLst>
                            <p:childTnLst>
                              <p:par>
                                <p:cTn id="139" presetID="22" presetClass="entr" presetSubtype="1"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childTnLst>
                          </p:cTn>
                        </p:par>
                        <p:par>
                          <p:cTn id="142" fill="hold">
                            <p:stCondLst>
                              <p:cond delay="1375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par>
                          <p:cTn id="146" fill="hold">
                            <p:stCondLst>
                              <p:cond delay="14250"/>
                            </p:stCondLst>
                            <p:childTnLst>
                              <p:par>
                                <p:cTn id="147" presetID="2" presetClass="entr" presetSubtype="2" decel="100000" fill="hold" grpId="0" nodeType="afterEffect">
                                  <p:stCondLst>
                                    <p:cond delay="0"/>
                                  </p:stCondLst>
                                  <p:childTnLst>
                                    <p:set>
                                      <p:cBhvr>
                                        <p:cTn id="148" dur="1" fill="hold">
                                          <p:stCondLst>
                                            <p:cond delay="0"/>
                                          </p:stCondLst>
                                        </p:cTn>
                                        <p:tgtEl>
                                          <p:spTgt spid="62">
                                            <p:txEl>
                                              <p:pRg st="0" end="0"/>
                                            </p:txEl>
                                          </p:spTgt>
                                        </p:tgtEl>
                                        <p:attrNameLst>
                                          <p:attrName>style.visibility</p:attrName>
                                        </p:attrNameLst>
                                      </p:cBhvr>
                                      <p:to>
                                        <p:strVal val="visible"/>
                                      </p:to>
                                    </p:set>
                                    <p:anim calcmode="lin" valueType="num">
                                      <p:cBhvr additive="base">
                                        <p:cTn id="149"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14750"/>
                            </p:stCondLst>
                            <p:childTnLst>
                              <p:par>
                                <p:cTn id="152" presetID="22" presetClass="entr" presetSubtype="8" fill="hold" grpId="0" nodeType="after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left)">
                                      <p:cBhvr>
                                        <p:cTn id="154" dur="500"/>
                                        <p:tgtEl>
                                          <p:spTgt spid="63"/>
                                        </p:tgtEl>
                                      </p:cBhvr>
                                    </p:animEffect>
                                  </p:childTnLst>
                                </p:cTn>
                              </p:par>
                            </p:childTnLst>
                          </p:cTn>
                        </p:par>
                        <p:par>
                          <p:cTn id="155" fill="hold">
                            <p:stCondLst>
                              <p:cond delay="15250"/>
                            </p:stCondLst>
                            <p:childTnLst>
                              <p:par>
                                <p:cTn id="156" presetID="22" presetClass="entr" presetSubtype="1" fill="hold" nodeType="after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ipe(up)">
                                      <p:cBhvr>
                                        <p:cTn id="158" dur="500"/>
                                        <p:tgtEl>
                                          <p:spTgt spid="47"/>
                                        </p:tgtEl>
                                      </p:cBhvr>
                                    </p:animEffect>
                                  </p:childTnLst>
                                </p:cTn>
                              </p:par>
                            </p:childTnLst>
                          </p:cTn>
                        </p:par>
                        <p:par>
                          <p:cTn id="159" fill="hold">
                            <p:stCondLst>
                              <p:cond delay="15750"/>
                            </p:stCondLst>
                            <p:childTnLst>
                              <p:par>
                                <p:cTn id="160" presetID="10" presetClass="entr" presetSubtype="0"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childTnLst>
                          </p:cTn>
                        </p:par>
                        <p:par>
                          <p:cTn id="163" fill="hold">
                            <p:stCondLst>
                              <p:cond delay="16250"/>
                            </p:stCondLst>
                            <p:childTnLst>
                              <p:par>
                                <p:cTn id="164" presetID="2" presetClass="entr" presetSubtype="2" decel="100000" fill="hold" grpId="0" nodeType="afterEffect">
                                  <p:stCondLst>
                                    <p:cond delay="0"/>
                                  </p:stCondLst>
                                  <p:childTnLst>
                                    <p:set>
                                      <p:cBhvr>
                                        <p:cTn id="165" dur="1" fill="hold">
                                          <p:stCondLst>
                                            <p:cond delay="0"/>
                                          </p:stCondLst>
                                        </p:cTn>
                                        <p:tgtEl>
                                          <p:spTgt spid="64">
                                            <p:txEl>
                                              <p:pRg st="0" end="0"/>
                                            </p:txEl>
                                          </p:spTgt>
                                        </p:tgtEl>
                                        <p:attrNameLst>
                                          <p:attrName>style.visibility</p:attrName>
                                        </p:attrNameLst>
                                      </p:cBhvr>
                                      <p:to>
                                        <p:strVal val="visible"/>
                                      </p:to>
                                    </p:set>
                                    <p:anim calcmode="lin" valueType="num">
                                      <p:cBhvr additive="base">
                                        <p:cTn id="166" dur="500" fill="hold"/>
                                        <p:tgtEl>
                                          <p:spTgt spid="64">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4">
                                            <p:txEl>
                                              <p:pRg st="0" end="0"/>
                                            </p:txEl>
                                          </p:spTgt>
                                        </p:tgtEl>
                                        <p:attrNameLst>
                                          <p:attrName>ppt_y</p:attrName>
                                        </p:attrNameLst>
                                      </p:cBhvr>
                                      <p:tavLst>
                                        <p:tav tm="0">
                                          <p:val>
                                            <p:strVal val="#ppt_y"/>
                                          </p:val>
                                        </p:tav>
                                        <p:tav tm="100000">
                                          <p:val>
                                            <p:strVal val="#ppt_y"/>
                                          </p:val>
                                        </p:tav>
                                      </p:tavLst>
                                    </p:anim>
                                  </p:childTnLst>
                                </p:cTn>
                              </p:par>
                            </p:childTnLst>
                          </p:cTn>
                        </p:par>
                        <p:par>
                          <p:cTn id="168" fill="hold">
                            <p:stCondLst>
                              <p:cond delay="16750"/>
                            </p:stCondLst>
                            <p:childTnLst>
                              <p:par>
                                <p:cTn id="169" presetID="22" presetClass="entr" presetSubtype="8" fill="hold" grpId="0" nodeType="after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wipe(left)">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1" decel="100000" fill="hold" nodeType="afterEffect">
                  <p:stCondLst>
                    <p:cond delay="25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0-#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4" grpId="0" animBg="1"/>
      <p:bldP spid="46" grpId="0" animBg="1"/>
      <p:bldP spid="48" grpId="0" animBg="1"/>
      <p:bldP spid="53" grpId="0" build="p">
        <p:tmplLst>
          <p:tmpl lvl="1">
            <p:tnLst>
              <p:par>
                <p:cTn presetID="2" presetClass="entr" presetSubtype="2"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p:tmplLst>
          <p:tmpl>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 presetClass="entr" presetSubtype="2"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1+#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p:tmplLst>
          <p:tmpl>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 presetClass="entr" presetSubtype="8"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0-#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p:tmplLst>
          <p:tmpl>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 presetClass="entr" presetSubtype="8"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403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122885"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122885"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a:t>Caption Goes Here</a:t>
            </a:r>
            <a:endParaRPr kumimoji="1" lang="ja-JP" altLang="en-US" dirty="0"/>
          </a:p>
        </p:txBody>
      </p:sp>
      <p:sp>
        <p:nvSpPr>
          <p:cNvPr id="39" name="正方形/長方形 38"/>
          <p:cNvSpPr/>
          <p:nvPr userDrawn="1"/>
        </p:nvSpPr>
        <p:spPr>
          <a:xfrm>
            <a:off x="2053809"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1523643"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5067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77705"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204736" y="2731688"/>
            <a:ext cx="2888231" cy="2886903"/>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5349916"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5349916"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628084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9576947"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9576947"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0507871"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12"/>
          <p:cNvSpPr>
            <a:spLocks noGrp="1"/>
          </p:cNvSpPr>
          <p:nvPr>
            <p:ph type="body" sz="quarter" idx="51" hasCustomPrompt="1"/>
          </p:nvPr>
        </p:nvSpPr>
        <p:spPr>
          <a:xfrm>
            <a:off x="13803978"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52" hasCustomPrompt="1"/>
          </p:nvPr>
        </p:nvSpPr>
        <p:spPr>
          <a:xfrm>
            <a:off x="13803978"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80" name="正方形/長方形 79"/>
          <p:cNvSpPr/>
          <p:nvPr userDrawn="1"/>
        </p:nvSpPr>
        <p:spPr>
          <a:xfrm>
            <a:off x="14734902" y="655590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0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800"/>
                            </p:stCondLst>
                            <p:childTnLst>
                              <p:par>
                                <p:cTn id="56" presetID="14" presetClass="entr" presetSubtype="10"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randombar(horizontal)">
                                      <p:cBhvr>
                                        <p:cTn id="58" dur="500"/>
                                        <p:tgtEl>
                                          <p:spTgt spid="68"/>
                                        </p:tgtEl>
                                      </p:cBhvr>
                                    </p:animEffect>
                                  </p:childTnLst>
                                </p:cTn>
                              </p:par>
                            </p:childTnLst>
                          </p:cTn>
                        </p:par>
                        <p:par>
                          <p:cTn id="59" fill="hold">
                            <p:stCondLst>
                              <p:cond delay="5300"/>
                            </p:stCondLst>
                            <p:childTnLst>
                              <p:par>
                                <p:cTn id="60" presetID="2" presetClass="entr" presetSubtype="4" decel="100000" fill="hold" grpId="0" nodeType="afterEffect">
                                  <p:stCondLst>
                                    <p:cond delay="0"/>
                                  </p:stCondLst>
                                  <p:childTnLst>
                                    <p:set>
                                      <p:cBhvr>
                                        <p:cTn id="61" dur="1" fill="hold">
                                          <p:stCondLst>
                                            <p:cond delay="0"/>
                                          </p:stCondLst>
                                        </p:cTn>
                                        <p:tgtEl>
                                          <p:spTgt spid="79">
                                            <p:txEl>
                                              <p:pRg st="0" end="0"/>
                                            </p:txEl>
                                          </p:spTgt>
                                        </p:tgtEl>
                                        <p:attrNameLst>
                                          <p:attrName>style.visibility</p:attrName>
                                        </p:attrNameLst>
                                      </p:cBhvr>
                                      <p:to>
                                        <p:strVal val="visible"/>
                                      </p:to>
                                    </p:set>
                                    <p:anim calcmode="lin" valueType="num">
                                      <p:cBhvr additive="base">
                                        <p:cTn id="6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9">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1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68"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Images, Ca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8" name="テキスト プレースホルダー 12"/>
          <p:cNvSpPr>
            <a:spLocks noGrp="1"/>
          </p:cNvSpPr>
          <p:nvPr>
            <p:ph type="body" sz="quarter" idx="13" hasCustomPrompt="1"/>
          </p:nvPr>
        </p:nvSpPr>
        <p:spPr>
          <a:xfrm>
            <a:off x="934199"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65" name="図プレースホルダー 64"/>
          <p:cNvSpPr>
            <a:spLocks noGrp="1"/>
          </p:cNvSpPr>
          <p:nvPr>
            <p:ph type="pic" sz="quarter" idx="43" hasCustomPrompt="1"/>
          </p:nvPr>
        </p:nvSpPr>
        <p:spPr>
          <a:xfrm>
            <a:off x="1484558" y="2119084"/>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11589" y="2119084"/>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38620" y="2119084"/>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165651" y="2119084"/>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3" name="テキスト プレースホルダー 12"/>
          <p:cNvSpPr>
            <a:spLocks noGrp="1"/>
          </p:cNvSpPr>
          <p:nvPr>
            <p:ph type="body" sz="quarter" idx="48" hasCustomPrompt="1"/>
          </p:nvPr>
        </p:nvSpPr>
        <p:spPr>
          <a:xfrm>
            <a:off x="5161230"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6" name="テキスト プレースホルダー 12"/>
          <p:cNvSpPr>
            <a:spLocks noGrp="1"/>
          </p:cNvSpPr>
          <p:nvPr>
            <p:ph type="body" sz="quarter" idx="50" hasCustomPrompt="1"/>
          </p:nvPr>
        </p:nvSpPr>
        <p:spPr>
          <a:xfrm>
            <a:off x="9388261"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9" name="テキスト プレースホルダー 12"/>
          <p:cNvSpPr>
            <a:spLocks noGrp="1"/>
          </p:cNvSpPr>
          <p:nvPr>
            <p:ph type="body" sz="quarter" idx="52" hasCustomPrompt="1"/>
          </p:nvPr>
        </p:nvSpPr>
        <p:spPr>
          <a:xfrm>
            <a:off x="13615292"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29" name="テキスト プレースホルダー 12"/>
          <p:cNvSpPr>
            <a:spLocks noGrp="1"/>
          </p:cNvSpPr>
          <p:nvPr>
            <p:ph type="body" sz="quarter" idx="53" hasCustomPrompt="1"/>
          </p:nvPr>
        </p:nvSpPr>
        <p:spPr>
          <a:xfrm>
            <a:off x="934199"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0" name="図プレースホルダー 64"/>
          <p:cNvSpPr>
            <a:spLocks noGrp="1"/>
          </p:cNvSpPr>
          <p:nvPr>
            <p:ph type="pic" sz="quarter" idx="54" hasCustomPrompt="1"/>
          </p:nvPr>
        </p:nvSpPr>
        <p:spPr>
          <a:xfrm>
            <a:off x="1484558" y="5859569"/>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31" name="図プレースホルダー 64"/>
          <p:cNvSpPr>
            <a:spLocks noGrp="1"/>
          </p:cNvSpPr>
          <p:nvPr>
            <p:ph type="pic" sz="quarter" idx="55" hasCustomPrompt="1"/>
          </p:nvPr>
        </p:nvSpPr>
        <p:spPr>
          <a:xfrm>
            <a:off x="5711589" y="5859569"/>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2" name="図プレースホルダー 64"/>
          <p:cNvSpPr>
            <a:spLocks noGrp="1"/>
          </p:cNvSpPr>
          <p:nvPr>
            <p:ph type="pic" sz="quarter" idx="56" hasCustomPrompt="1"/>
          </p:nvPr>
        </p:nvSpPr>
        <p:spPr>
          <a:xfrm>
            <a:off x="9938620" y="5859569"/>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3" name="図プレースホルダー 64"/>
          <p:cNvSpPr>
            <a:spLocks noGrp="1"/>
          </p:cNvSpPr>
          <p:nvPr>
            <p:ph type="pic" sz="quarter" idx="57" hasCustomPrompt="1"/>
          </p:nvPr>
        </p:nvSpPr>
        <p:spPr>
          <a:xfrm>
            <a:off x="14165651" y="5859569"/>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4" name="テキスト プレースホルダー 12"/>
          <p:cNvSpPr>
            <a:spLocks noGrp="1"/>
          </p:cNvSpPr>
          <p:nvPr>
            <p:ph type="body" sz="quarter" idx="58" hasCustomPrompt="1"/>
          </p:nvPr>
        </p:nvSpPr>
        <p:spPr>
          <a:xfrm>
            <a:off x="5161230"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5" name="テキスト プレースホルダー 12"/>
          <p:cNvSpPr>
            <a:spLocks noGrp="1"/>
          </p:cNvSpPr>
          <p:nvPr>
            <p:ph type="body" sz="quarter" idx="59" hasCustomPrompt="1"/>
          </p:nvPr>
        </p:nvSpPr>
        <p:spPr>
          <a:xfrm>
            <a:off x="9388261"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6" name="テキスト プレースホルダー 12"/>
          <p:cNvSpPr>
            <a:spLocks noGrp="1"/>
          </p:cNvSpPr>
          <p:nvPr>
            <p:ph type="body" sz="quarter" idx="60" hasCustomPrompt="1"/>
          </p:nvPr>
        </p:nvSpPr>
        <p:spPr>
          <a:xfrm>
            <a:off x="13615292"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Tree>
    <p:extLst>
      <p:ext uri="{BB962C8B-B14F-4D97-AF65-F5344CB8AC3E}">
        <p14:creationId xmlns:p14="http://schemas.microsoft.com/office/powerpoint/2010/main" val="1801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73">
                                            <p:txEl>
                                              <p:pRg st="0" end="0"/>
                                            </p:txEl>
                                          </p:spTgt>
                                        </p:tgtEl>
                                        <p:attrNameLst>
                                          <p:attrName>style.visibility</p:attrName>
                                        </p:attrNameLst>
                                      </p:cBhvr>
                                      <p:to>
                                        <p:strVal val="visible"/>
                                      </p:to>
                                    </p:set>
                                    <p:anim calcmode="lin" valueType="num">
                                      <p:cBhvr additive="base">
                                        <p:cTn id="20"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 calcmode="lin" valueType="num">
                                      <p:cBhvr additive="base">
                                        <p:cTn id="2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randombar(horizontal)">
                                      <p:cBhvr>
                                        <p:cTn id="34" dur="500"/>
                                        <p:tgtEl>
                                          <p:spTgt spid="68"/>
                                        </p:tgtEl>
                                      </p:cBhvr>
                                    </p:animEffect>
                                  </p:childTnLst>
                                </p:cTn>
                              </p:par>
                            </p:childTnLst>
                          </p:cTn>
                        </p:par>
                        <p:par>
                          <p:cTn id="35" fill="hold">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79">
                                            <p:txEl>
                                              <p:pRg st="0" end="0"/>
                                            </p:txEl>
                                          </p:spTgt>
                                        </p:tgtEl>
                                        <p:attrNameLst>
                                          <p:attrName>style.visibility</p:attrName>
                                        </p:attrNameLst>
                                      </p:cBhvr>
                                      <p:to>
                                        <p:strVal val="visible"/>
                                      </p:to>
                                    </p:set>
                                    <p:anim calcmode="lin" valueType="num">
                                      <p:cBhvr additive="base">
                                        <p:cTn id="38"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500"/>
                            </p:stCondLst>
                            <p:childTnLst>
                              <p:par>
                                <p:cTn id="45" presetID="2" presetClass="entr" presetSubtype="4"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5500"/>
                            </p:stCondLst>
                            <p:childTnLst>
                              <p:par>
                                <p:cTn id="54" presetID="2" presetClass="entr" presetSubtype="4" decel="100000"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randombar(horizontal)">
                                      <p:cBhvr>
                                        <p:cTn id="61" dur="500"/>
                                        <p:tgtEl>
                                          <p:spTgt spid="32"/>
                                        </p:tgtEl>
                                      </p:cBhvr>
                                    </p:animEffect>
                                  </p:childTnLst>
                                </p:cTn>
                              </p:par>
                            </p:childTnLst>
                          </p:cTn>
                        </p:par>
                        <p:par>
                          <p:cTn id="62" fill="hold">
                            <p:stCondLst>
                              <p:cond delay="6500"/>
                            </p:stCondLst>
                            <p:childTnLst>
                              <p:par>
                                <p:cTn id="63" presetID="2" presetClass="entr" presetSubtype="4" decel="100000" fill="hold" grpId="0" nodeType="after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 calcmode="lin" valueType="num">
                                      <p:cBhvr additive="base">
                                        <p:cTn id="6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par>
                          <p:cTn id="71" fill="hold">
                            <p:stCondLst>
                              <p:cond delay="7500"/>
                            </p:stCondLst>
                            <p:childTnLst>
                              <p:par>
                                <p:cTn id="72" presetID="2" presetClass="entr" presetSubtype="4" decel="100000" fill="hold" grpId="0" nodeType="after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 calcmode="lin" valueType="num">
                                      <p:cBhvr additive="base">
                                        <p:cTn id="7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65" grpId="0" animBg="1"/>
      <p:bldP spid="66" grpId="0" animBg="1"/>
      <p:bldP spid="67" grpId="0" animBg="1"/>
      <p:bldP spid="68" grpId="0" animBg="1"/>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2" grpId="0" animBg="1"/>
      <p:bldP spid="33" grpId="0" animBg="1"/>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886770"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886770"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39" name="正方形/長方形 38"/>
          <p:cNvSpPr/>
          <p:nvPr userDrawn="1"/>
        </p:nvSpPr>
        <p:spPr>
          <a:xfrm>
            <a:off x="3228304"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2698138"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769988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12701630"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6888516"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6888516"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823005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11890262"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11890262"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3231796"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81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Image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図プレースホルダー 5"/>
          <p:cNvSpPr>
            <a:spLocks noGrp="1"/>
          </p:cNvSpPr>
          <p:nvPr>
            <p:ph type="pic" sz="quarter" idx="15" hasCustomPrompt="1"/>
          </p:nvPr>
        </p:nvSpPr>
        <p:spPr>
          <a:xfrm>
            <a:off x="0" y="2684351"/>
            <a:ext cx="18287642" cy="4413136"/>
          </a:xfrm>
          <a:solidFill>
            <a:schemeClr val="bg1"/>
          </a:solidFill>
        </p:spPr>
        <p:txBody>
          <a:bodyPr/>
          <a:lstStyle>
            <a:lvl1pPr>
              <a:defRPr baseline="0"/>
            </a:lvl1pPr>
          </a:lstStyle>
          <a:p>
            <a:r>
              <a:rPr kumimoji="1" lang="en-US" altLang="ja-JP" dirty="0"/>
              <a:t>Insert a background image</a:t>
            </a:r>
            <a:endParaRPr kumimoji="1" lang="ja-JP" altLang="en-US" dirty="0"/>
          </a:p>
        </p:txBody>
      </p:sp>
      <p:sp>
        <p:nvSpPr>
          <p:cNvPr id="7" name="テキスト プレースホルダー 12"/>
          <p:cNvSpPr>
            <a:spLocks noGrp="1"/>
          </p:cNvSpPr>
          <p:nvPr>
            <p:ph type="body" sz="quarter" idx="14" hasCustomPrompt="1"/>
          </p:nvPr>
        </p:nvSpPr>
        <p:spPr>
          <a:xfrm>
            <a:off x="1" y="2684351"/>
            <a:ext cx="8186056" cy="4413136"/>
          </a:xfrm>
          <a:solidFill>
            <a:schemeClr val="accent1">
              <a:alpha val="7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6" name="テキスト プレースホルダー 12"/>
          <p:cNvSpPr>
            <a:spLocks noGrp="1"/>
          </p:cNvSpPr>
          <p:nvPr>
            <p:ph type="body" sz="quarter" idx="13" hasCustomPrompt="1"/>
          </p:nvPr>
        </p:nvSpPr>
        <p:spPr>
          <a:xfrm>
            <a:off x="660399" y="3904343"/>
            <a:ext cx="7104744" cy="2859314"/>
          </a:xfrm>
        </p:spPr>
        <p:txBody>
          <a:bodyPr anchor="b">
            <a:noAutofit/>
          </a:bodyPr>
          <a:lstStyle>
            <a:lvl1pPr algn="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83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665"/>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6"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9" name="図プレースホルダー 8"/>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297150 w 18287642"/>
              <a:gd name="connsiteY9" fmla="*/ 0 h 6357136"/>
              <a:gd name="connsiteX10" fmla="*/ 152971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297150" y="0"/>
                </a:lnTo>
                <a:lnTo>
                  <a:pt x="152971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Tree>
    <p:extLst>
      <p:ext uri="{BB962C8B-B14F-4D97-AF65-F5344CB8AC3E}">
        <p14:creationId xmlns:p14="http://schemas.microsoft.com/office/powerpoint/2010/main" val="21709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8506900" y="7289077"/>
            <a:ext cx="8603968"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0" name="図プレースホルダー 9"/>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457714 w 18287642"/>
              <a:gd name="connsiteY9" fmla="*/ 0 h 6357136"/>
              <a:gd name="connsiteX10" fmla="*/ 16343642 w 18287642"/>
              <a:gd name="connsiteY10" fmla="*/ 0 h 6357136"/>
              <a:gd name="connsiteX11" fmla="*/ 16991642 w 18287642"/>
              <a:gd name="connsiteY11" fmla="*/ 0 h 6357136"/>
              <a:gd name="connsiteX12" fmla="*/ 18287642 w 18287642"/>
              <a:gd name="connsiteY12" fmla="*/ 0 h 6357136"/>
              <a:gd name="connsiteX13" fmla="*/ 18287642 w 18287642"/>
              <a:gd name="connsiteY13" fmla="*/ 4413136 h 6357136"/>
              <a:gd name="connsiteX14" fmla="*/ 1944001 w 18287642"/>
              <a:gd name="connsiteY14" fmla="*/ 4413136 h 6357136"/>
              <a:gd name="connsiteX15" fmla="*/ 1944001 w 18287642"/>
              <a:gd name="connsiteY15" fmla="*/ 5061136 h 6357136"/>
              <a:gd name="connsiteX16" fmla="*/ 1296001 w 18287642"/>
              <a:gd name="connsiteY16" fmla="*/ 5061136 h 6357136"/>
              <a:gd name="connsiteX17" fmla="*/ 1296001 w 18287642"/>
              <a:gd name="connsiteY17" fmla="*/ 4413136 h 6357136"/>
              <a:gd name="connsiteX18" fmla="*/ 648001 w 18287642"/>
              <a:gd name="connsiteY18" fmla="*/ 4413136 h 6357136"/>
              <a:gd name="connsiteX19" fmla="*/ 648001 w 18287642"/>
              <a:gd name="connsiteY19" fmla="*/ 5061136 h 6357136"/>
              <a:gd name="connsiteX20" fmla="*/ 1 w 18287642"/>
              <a:gd name="connsiteY20" fmla="*/ 5061136 h 6357136"/>
              <a:gd name="connsiteX21" fmla="*/ 1 w 18287642"/>
              <a:gd name="connsiteY21" fmla="*/ 4413136 h 6357136"/>
              <a:gd name="connsiteX22" fmla="*/ 0 w 18287642"/>
              <a:gd name="connsiteY22"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457714" y="0"/>
                </a:lnTo>
                <a:lnTo>
                  <a:pt x="16343642" y="0"/>
                </a:lnTo>
                <a:lnTo>
                  <a:pt x="16991642" y="0"/>
                </a:lnTo>
                <a:lnTo>
                  <a:pt x="18287642" y="0"/>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14" hasCustomPrompt="1"/>
          </p:nvPr>
        </p:nvSpPr>
        <p:spPr>
          <a:xfrm>
            <a:off x="2358189" y="2684351"/>
            <a:ext cx="5827868" cy="6357136"/>
          </a:xfrm>
          <a:solidFill>
            <a:schemeClr val="accent1">
              <a:alpha val="8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3" hasCustomPrompt="1"/>
          </p:nvPr>
        </p:nvSpPr>
        <p:spPr>
          <a:xfrm>
            <a:off x="2679031" y="3031958"/>
            <a:ext cx="5086111" cy="5662863"/>
          </a:xfrm>
        </p:spPr>
        <p:txBody>
          <a:bodyPr anchor="ctr">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579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animBg="1"/>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9"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Image - 4">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12" name="図プレースホルダー 11"/>
          <p:cNvSpPr>
            <a:spLocks noGrp="1"/>
          </p:cNvSpPr>
          <p:nvPr>
            <p:ph type="pic" sz="quarter" idx="23" hasCustomPrompt="1"/>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4344650 w 18287642"/>
              <a:gd name="connsiteY9" fmla="*/ 0 h 6357136"/>
              <a:gd name="connsiteX10" fmla="*/ 143446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4344650" y="0"/>
                </a:lnTo>
                <a:lnTo>
                  <a:pt x="143446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26" hasCustomPrompt="1"/>
          </p:nvPr>
        </p:nvSpPr>
        <p:spPr>
          <a:xfrm>
            <a:off x="0" y="6140740"/>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7" hasCustomPrompt="1"/>
          </p:nvPr>
        </p:nvSpPr>
        <p:spPr>
          <a:xfrm>
            <a:off x="2390775" y="6157520"/>
            <a:ext cx="13506449" cy="882483"/>
          </a:xfrm>
        </p:spPr>
        <p:txBody>
          <a:bodyPr anchor="ctr">
            <a:noAutofit/>
          </a:bodyPr>
          <a:lstStyle>
            <a:lvl1pPr algn="ctr">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63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7" grpId="0" animBg="1">
        <p:tmplLst>
          <p:tmpl>
            <p:tnLst>
              <p:par>
                <p:cTn presetID="16" presetClass="entr" presetSubtype="37"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barn(outVertical)">
                      <p:cBhvr>
                        <p:cTn dur="500"/>
                        <p:tgtEl>
                          <p:spTgt spid="7"/>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amp; Center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正方形/長方形 10"/>
          <p:cNvSpPr/>
          <p:nvPr userDrawn="1"/>
        </p:nvSpPr>
        <p:spPr>
          <a:xfrm>
            <a:off x="6093619" y="2684464"/>
            <a:ext cx="6100763" cy="44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27" name="図プレースホルダー 25"/>
          <p:cNvSpPr>
            <a:spLocks noGrp="1"/>
          </p:cNvSpPr>
          <p:nvPr>
            <p:ph type="pic" sz="quarter" idx="14" hasCustomPrompt="1"/>
          </p:nvPr>
        </p:nvSpPr>
        <p:spPr>
          <a:xfrm>
            <a:off x="6613389" y="353283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8" hasCustomPrompt="1"/>
          </p:nvPr>
        </p:nvSpPr>
        <p:spPr>
          <a:xfrm>
            <a:off x="7353301" y="345813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0" name="図プレースホルダー 29"/>
          <p:cNvSpPr>
            <a:spLocks noGrp="1"/>
          </p:cNvSpPr>
          <p:nvPr>
            <p:ph type="pic" sz="quarter" idx="49" hasCustomPrompt="1"/>
          </p:nvPr>
        </p:nvSpPr>
        <p:spPr>
          <a:xfrm>
            <a:off x="1" y="2684462"/>
            <a:ext cx="6093616" cy="4421187"/>
          </a:xfrm>
        </p:spPr>
        <p:txBody>
          <a:bodyPr>
            <a:normAutofit/>
          </a:bodyPr>
          <a:lstStyle>
            <a:lvl1pPr>
              <a:defRPr sz="2000" baseline="0"/>
            </a:lvl1pPr>
          </a:lstStyle>
          <a:p>
            <a:r>
              <a:rPr kumimoji="1" lang="en-US" altLang="ja-JP" dirty="0"/>
              <a:t>Insert an image</a:t>
            </a:r>
            <a:endParaRPr kumimoji="1" lang="ja-JP" altLang="en-US" dirty="0"/>
          </a:p>
        </p:txBody>
      </p:sp>
      <p:sp>
        <p:nvSpPr>
          <p:cNvPr id="31" name="図プレースホルダー 29"/>
          <p:cNvSpPr>
            <a:spLocks noGrp="1"/>
          </p:cNvSpPr>
          <p:nvPr>
            <p:ph type="pic" sz="quarter" idx="50" hasCustomPrompt="1"/>
          </p:nvPr>
        </p:nvSpPr>
        <p:spPr>
          <a:xfrm>
            <a:off x="12194027" y="2684462"/>
            <a:ext cx="6093616" cy="4421187"/>
          </a:xfrm>
        </p:spPr>
        <p:txBody>
          <a:bodyPr>
            <a:normAutofit/>
          </a:bodyPr>
          <a:lstStyle>
            <a:lvl1pPr>
              <a:defRPr sz="2000"/>
            </a:lvl1pPr>
          </a:lstStyle>
          <a:p>
            <a:r>
              <a:rPr kumimoji="1" lang="en-US" altLang="ja-JP" dirty="0"/>
              <a:t>Insert an image</a:t>
            </a:r>
            <a:endParaRPr kumimoji="1" lang="ja-JP" altLang="en-US" dirty="0"/>
          </a:p>
        </p:txBody>
      </p:sp>
      <p:sp>
        <p:nvSpPr>
          <p:cNvPr id="32" name="図プレースホルダー 25"/>
          <p:cNvSpPr>
            <a:spLocks noGrp="1"/>
          </p:cNvSpPr>
          <p:nvPr>
            <p:ph type="pic" sz="quarter" idx="51" hasCustomPrompt="1"/>
          </p:nvPr>
        </p:nvSpPr>
        <p:spPr>
          <a:xfrm>
            <a:off x="6613389" y="466866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52" hasCustomPrompt="1"/>
          </p:nvPr>
        </p:nvSpPr>
        <p:spPr>
          <a:xfrm>
            <a:off x="7353301" y="459396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4" name="図プレースホルダー 25"/>
          <p:cNvSpPr>
            <a:spLocks noGrp="1"/>
          </p:cNvSpPr>
          <p:nvPr>
            <p:ph type="pic" sz="quarter" idx="53" hasCustomPrompt="1"/>
          </p:nvPr>
        </p:nvSpPr>
        <p:spPr>
          <a:xfrm>
            <a:off x="6613389" y="580449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5" name="テキスト プレースホルダー 12"/>
          <p:cNvSpPr>
            <a:spLocks noGrp="1"/>
          </p:cNvSpPr>
          <p:nvPr>
            <p:ph type="body" sz="quarter" idx="54" hasCustomPrompt="1"/>
          </p:nvPr>
        </p:nvSpPr>
        <p:spPr>
          <a:xfrm>
            <a:off x="7353301" y="572979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86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additive="base">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childTnLst>
                          </p:cTn>
                        </p:par>
                        <p:par>
                          <p:cTn id="35" fill="hold">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childTnLst>
                          </p:cTn>
                        </p:par>
                        <p:par>
                          <p:cTn id="47" fill="hold">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 calcmode="lin" valueType="num">
                                      <p:cBhvr additive="base">
                                        <p:cTn id="5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7" grpId="0"/>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p:bldP spid="32" grpId="0"/>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nter Phon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2" hasCustomPrompt="1"/>
          </p:nvPr>
        </p:nvSpPr>
        <p:spPr>
          <a:xfrm>
            <a:off x="1947003" y="3713114"/>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1388278" y="3776058"/>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1388278" y="2786737"/>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1388278" y="7001529"/>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1388278" y="6012208"/>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pic>
        <p:nvPicPr>
          <p:cNvPr id="43" name="図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1603" y="2228602"/>
            <a:ext cx="3583638" cy="7322170"/>
          </a:xfrm>
          <a:prstGeom prst="rect">
            <a:avLst/>
          </a:prstGeom>
          <a:effectLst/>
        </p:spPr>
      </p:pic>
      <p:sp>
        <p:nvSpPr>
          <p:cNvPr id="44" name="図プレースホルダー 2"/>
          <p:cNvSpPr>
            <a:spLocks noGrp="1"/>
          </p:cNvSpPr>
          <p:nvPr>
            <p:ph type="pic" sz="quarter" idx="25" hasCustomPrompt="1"/>
          </p:nvPr>
        </p:nvSpPr>
        <p:spPr>
          <a:xfrm>
            <a:off x="7642859" y="3165437"/>
            <a:ext cx="3055621" cy="5483263"/>
          </a:xfrm>
        </p:spPr>
        <p:txBody>
          <a:bodyPr>
            <a:normAutofit/>
          </a:bodyPr>
          <a:lstStyle>
            <a:lvl1pPr>
              <a:defRPr sz="2000"/>
            </a:lvl1pPr>
          </a:lstStyle>
          <a:p>
            <a:r>
              <a:rPr kumimoji="1" lang="en-US" altLang="ja-JP" dirty="0"/>
              <a:t>Add an image</a:t>
            </a:r>
            <a:endParaRPr kumimoji="1" lang="ja-JP" altLang="en-US" dirty="0"/>
          </a:p>
        </p:txBody>
      </p:sp>
      <p:sp>
        <p:nvSpPr>
          <p:cNvPr id="45"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Tree>
    <p:extLst>
      <p:ext uri="{BB962C8B-B14F-4D97-AF65-F5344CB8AC3E}">
        <p14:creationId xmlns:p14="http://schemas.microsoft.com/office/powerpoint/2010/main" val="21941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1"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ppt_x"/>
                                          </p:val>
                                        </p:tav>
                                        <p:tav tm="100000">
                                          <p:val>
                                            <p:strVal val="#ppt_x"/>
                                          </p:val>
                                        </p:tav>
                                      </p:tavLst>
                                    </p:anim>
                                    <p:anim calcmode="lin" valueType="num">
                                      <p:cBhvr additive="base">
                                        <p:cTn id="21" dur="750" fill="hold"/>
                                        <p:tgtEl>
                                          <p:spTgt spid="27"/>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250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0-#ppt_h/2"/>
                                          </p:val>
                                        </p:tav>
                                        <p:tav tm="100000">
                                          <p:val>
                                            <p:strVal val="#ppt_y"/>
                                          </p:val>
                                        </p:tav>
                                      </p:tavLst>
                                    </p:anim>
                                  </p:childTnLst>
                                </p:cTn>
                              </p:par>
                            </p:childTnLst>
                          </p:cTn>
                        </p:par>
                        <p:par>
                          <p:cTn id="44" fill="hold">
                            <p:stCondLst>
                              <p:cond delay="3250"/>
                            </p:stCondLst>
                            <p:childTnLst>
                              <p:par>
                                <p:cTn id="45" presetID="2" presetClass="entr" presetSubtype="2"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3750"/>
                            </p:stCondLst>
                            <p:childTnLst>
                              <p:par>
                                <p:cTn id="54" presetID="2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right)">
                                      <p:cBhvr>
                                        <p:cTn id="56" dur="500"/>
                                        <p:tgtEl>
                                          <p:spTgt spid="28"/>
                                        </p:tgtEl>
                                      </p:cBhvr>
                                    </p:animEffect>
                                  </p:childTnLst>
                                </p:cTn>
                              </p:par>
                            </p:childTnLst>
                          </p:cTn>
                        </p:par>
                        <p:par>
                          <p:cTn id="57" fill="hold">
                            <p:stCondLst>
                              <p:cond delay="4250"/>
                            </p:stCondLst>
                            <p:childTnLst>
                              <p:par>
                                <p:cTn id="58" presetID="2" presetClass="entr" presetSubtype="1"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750" fill="hold"/>
                                        <p:tgtEl>
                                          <p:spTgt spid="36"/>
                                        </p:tgtEl>
                                        <p:attrNameLst>
                                          <p:attrName>ppt_x</p:attrName>
                                        </p:attrNameLst>
                                      </p:cBhvr>
                                      <p:tavLst>
                                        <p:tav tm="0">
                                          <p:val>
                                            <p:strVal val="#ppt_x"/>
                                          </p:val>
                                        </p:tav>
                                        <p:tav tm="100000">
                                          <p:val>
                                            <p:strVal val="#ppt_x"/>
                                          </p:val>
                                        </p:tav>
                                      </p:tavLst>
                                    </p:anim>
                                    <p:anim calcmode="lin" valueType="num">
                                      <p:cBhvr additive="base">
                                        <p:cTn id="61" dur="750" fill="hold"/>
                                        <p:tgtEl>
                                          <p:spTgt spid="36"/>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750" fill="hold"/>
                                        <p:tgtEl>
                                          <p:spTgt spid="37"/>
                                        </p:tgtEl>
                                        <p:attrNameLst>
                                          <p:attrName>ppt_x</p:attrName>
                                        </p:attrNameLst>
                                      </p:cBhvr>
                                      <p:tavLst>
                                        <p:tav tm="0">
                                          <p:val>
                                            <p:strVal val="#ppt_x"/>
                                          </p:val>
                                        </p:tav>
                                        <p:tav tm="100000">
                                          <p:val>
                                            <p:strVal val="#ppt_x"/>
                                          </p:val>
                                        </p:tav>
                                      </p:tavLst>
                                    </p:anim>
                                    <p:anim calcmode="lin" valueType="num">
                                      <p:cBhvr additive="base">
                                        <p:cTn id="65" dur="750" fill="hold"/>
                                        <p:tgtEl>
                                          <p:spTgt spid="37"/>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 calcmode="lin" valueType="num">
                                      <p:cBhvr additive="base">
                                        <p:cTn id="6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4">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6000"/>
                            </p:stCondLst>
                            <p:childTnLst>
                              <p:par>
                                <p:cTn id="80" presetID="2" presetClass="entr" presetSubtype="1" decel="10000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750" fill="hold"/>
                                        <p:tgtEl>
                                          <p:spTgt spid="41"/>
                                        </p:tgtEl>
                                        <p:attrNameLst>
                                          <p:attrName>ppt_x</p:attrName>
                                        </p:attrNameLst>
                                      </p:cBhvr>
                                      <p:tavLst>
                                        <p:tav tm="0">
                                          <p:val>
                                            <p:strVal val="#ppt_x"/>
                                          </p:val>
                                        </p:tav>
                                        <p:tav tm="100000">
                                          <p:val>
                                            <p:strVal val="#ppt_x"/>
                                          </p:val>
                                        </p:tav>
                                      </p:tavLst>
                                    </p:anim>
                                    <p:anim calcmode="lin" valueType="num">
                                      <p:cBhvr additive="base">
                                        <p:cTn id="83" dur="750" fill="hold"/>
                                        <p:tgtEl>
                                          <p:spTgt spid="41"/>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750" fill="hold"/>
                                        <p:tgtEl>
                                          <p:spTgt spid="42"/>
                                        </p:tgtEl>
                                        <p:attrNameLst>
                                          <p:attrName>ppt_x</p:attrName>
                                        </p:attrNameLst>
                                      </p:cBhvr>
                                      <p:tavLst>
                                        <p:tav tm="0">
                                          <p:val>
                                            <p:strVal val="#ppt_x"/>
                                          </p:val>
                                        </p:tav>
                                        <p:tav tm="100000">
                                          <p:val>
                                            <p:strVal val="#ppt_x"/>
                                          </p:val>
                                        </p:tav>
                                      </p:tavLst>
                                    </p:anim>
                                    <p:anim calcmode="lin" valueType="num">
                                      <p:cBhvr additive="base">
                                        <p:cTn id="87" dur="750" fill="hold"/>
                                        <p:tgtEl>
                                          <p:spTgt spid="42"/>
                                        </p:tgtEl>
                                        <p:attrNameLst>
                                          <p:attrName>ppt_y</p:attrName>
                                        </p:attrNameLst>
                                      </p:cBhvr>
                                      <p:tavLst>
                                        <p:tav tm="0">
                                          <p:val>
                                            <p:strVal val="0-#ppt_h/2"/>
                                          </p:val>
                                        </p:tav>
                                        <p:tav tm="100000">
                                          <p:val>
                                            <p:strVal val="#ppt_y"/>
                                          </p:val>
                                        </p:tav>
                                      </p:tavLst>
                                    </p:anim>
                                  </p:childTnLst>
                                </p:cTn>
                              </p:par>
                            </p:childTnLst>
                          </p:cTn>
                        </p:par>
                        <p:par>
                          <p:cTn id="88" fill="hold">
                            <p:stCondLst>
                              <p:cond delay="6750"/>
                            </p:stCondLst>
                            <p:childTnLst>
                              <p:par>
                                <p:cTn id="89" presetID="2" presetClass="entr" presetSubtype="2" decel="10000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 calcmode="lin" valueType="num">
                                      <p:cBhvr additive="base">
                                        <p:cTn id="91"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9">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22" presetClass="entr" presetSubtype="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4" grpId="0"/>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 Imag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2" name="図プレースホルダー 5"/>
          <p:cNvSpPr>
            <a:spLocks noGrp="1"/>
          </p:cNvSpPr>
          <p:nvPr>
            <p:ph type="pic" sz="quarter" idx="15" hasCustomPrompt="1"/>
          </p:nvPr>
        </p:nvSpPr>
        <p:spPr>
          <a:xfrm>
            <a:off x="6126646" y="1944914"/>
            <a:ext cx="6069156" cy="8340499"/>
          </a:xfrm>
          <a:solidFill>
            <a:schemeClr val="bg1"/>
          </a:solidFill>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2" hasCustomPrompt="1"/>
          </p:nvPr>
        </p:nvSpPr>
        <p:spPr>
          <a:xfrm>
            <a:off x="1947003" y="371311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2168390" y="3776058"/>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2168390" y="2786737"/>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2168390" y="7001529"/>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2168390" y="6012208"/>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9434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decel="100000"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250"/>
                            </p:stCondLst>
                            <p:childTnLst>
                              <p:par>
                                <p:cTn id="31" presetID="2" presetClass="entr" presetSubtype="1" decel="10000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000"/>
                            </p:stCondLst>
                            <p:childTnLst>
                              <p:par>
                                <p:cTn id="53" presetID="2" presetClass="entr" presetSubtype="1" decel="10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ppt_x"/>
                                          </p:val>
                                        </p:tav>
                                        <p:tav tm="100000">
                                          <p:val>
                                            <p:strVal val="#ppt_x"/>
                                          </p:val>
                                        </p:tav>
                                      </p:tavLst>
                                    </p:anim>
                                    <p:anim calcmode="lin" valueType="num">
                                      <p:cBhvr additive="base">
                                        <p:cTn id="60" dur="750" fill="hold"/>
                                        <p:tgtEl>
                                          <p:spTgt spid="37"/>
                                        </p:tgtEl>
                                        <p:attrNameLst>
                                          <p:attrName>ppt_y</p:attrName>
                                        </p:attrNameLst>
                                      </p:cBhvr>
                                      <p:tavLst>
                                        <p:tav tm="0">
                                          <p:val>
                                            <p:strVal val="0-#ppt_h/2"/>
                                          </p:val>
                                        </p:tav>
                                        <p:tav tm="100000">
                                          <p:val>
                                            <p:strVal val="#ppt_y"/>
                                          </p:val>
                                        </p:tav>
                                      </p:tavLst>
                                    </p:anim>
                                  </p:childTnLst>
                                </p:cTn>
                              </p:par>
                            </p:childTnLst>
                          </p:cTn>
                        </p:par>
                        <p:par>
                          <p:cTn id="61" fill="hold">
                            <p:stCondLst>
                              <p:cond delay="4750"/>
                            </p:stCondLst>
                            <p:childTnLst>
                              <p:par>
                                <p:cTn id="62" presetID="2" presetClass="entr" presetSubtype="8" decel="100000"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additive="base">
                                        <p:cTn id="6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5750"/>
                            </p:stCondLst>
                            <p:childTnLst>
                              <p:par>
                                <p:cTn id="75" presetID="2" presetClass="entr" presetSubtype="1" decel="10000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750" fill="hold"/>
                                        <p:tgtEl>
                                          <p:spTgt spid="41"/>
                                        </p:tgtEl>
                                        <p:attrNameLst>
                                          <p:attrName>ppt_x</p:attrName>
                                        </p:attrNameLst>
                                      </p:cBhvr>
                                      <p:tavLst>
                                        <p:tav tm="0">
                                          <p:val>
                                            <p:strVal val="#ppt_x"/>
                                          </p:val>
                                        </p:tav>
                                        <p:tav tm="100000">
                                          <p:val>
                                            <p:strVal val="#ppt_x"/>
                                          </p:val>
                                        </p:tav>
                                      </p:tavLst>
                                    </p:anim>
                                    <p:anim calcmode="lin" valueType="num">
                                      <p:cBhvr additive="base">
                                        <p:cTn id="78" dur="750" fill="hold"/>
                                        <p:tgtEl>
                                          <p:spTgt spid="41"/>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750" fill="hold"/>
                                        <p:tgtEl>
                                          <p:spTgt spid="42"/>
                                        </p:tgtEl>
                                        <p:attrNameLst>
                                          <p:attrName>ppt_x</p:attrName>
                                        </p:attrNameLst>
                                      </p:cBhvr>
                                      <p:tavLst>
                                        <p:tav tm="0">
                                          <p:val>
                                            <p:strVal val="#ppt_x"/>
                                          </p:val>
                                        </p:tav>
                                        <p:tav tm="100000">
                                          <p:val>
                                            <p:strVal val="#ppt_x"/>
                                          </p:val>
                                        </p:tav>
                                      </p:tavLst>
                                    </p:anim>
                                    <p:anim calcmode="lin" valueType="num">
                                      <p:cBhvr additive="base">
                                        <p:cTn id="82" dur="750" fill="hold"/>
                                        <p:tgtEl>
                                          <p:spTgt spid="42"/>
                                        </p:tgtEl>
                                        <p:attrNameLst>
                                          <p:attrName>ppt_y</p:attrName>
                                        </p:attrNameLst>
                                      </p:cBhvr>
                                      <p:tavLst>
                                        <p:tav tm="0">
                                          <p:val>
                                            <p:strVal val="0-#ppt_h/2"/>
                                          </p:val>
                                        </p:tav>
                                        <p:tav tm="100000">
                                          <p:val>
                                            <p:strVal val="#ppt_y"/>
                                          </p:val>
                                        </p:tav>
                                      </p:tavLst>
                                    </p:anim>
                                  </p:childTnLst>
                                </p:cTn>
                              </p:par>
                            </p:childTnLst>
                          </p:cTn>
                        </p:par>
                        <p:par>
                          <p:cTn id="83" fill="hold">
                            <p:stCondLst>
                              <p:cond delay="6500"/>
                            </p:stCondLst>
                            <p:childTnLst>
                              <p:par>
                                <p:cTn id="84" presetID="2" presetClass="entr" presetSubtype="2" decel="100000" fill="hold" grpId="0" nodeType="after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 calcmode="lin" valueType="num">
                                      <p:cBhvr additive="base">
                                        <p:cTn id="8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500" fill="hold"/>
                                        <p:tgtEl>
                                          <p:spTgt spid="40"/>
                                        </p:tgtEl>
                                        <p:attrNameLst>
                                          <p:attrName>ppt_x</p:attrName>
                                        </p:attrNameLst>
                                      </p:cBhvr>
                                      <p:tavLst>
                                        <p:tav tm="0">
                                          <p:val>
                                            <p:strVal val="#ppt_x"/>
                                          </p:val>
                                        </p:tav>
                                        <p:tav tm="100000">
                                          <p:val>
                                            <p:strVal val="#ppt_x"/>
                                          </p:val>
                                        </p:tav>
                                      </p:tavLst>
                                    </p:anim>
                                    <p:anim calcmode="lin" valueType="num">
                                      <p:cBhvr additive="base">
                                        <p:cTn id="91" dur="500" fill="hold"/>
                                        <p:tgtEl>
                                          <p:spTgt spid="4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311352" y="441670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75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1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Headings &amp; Texts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4" name="テキスト プレースホルダー 12"/>
          <p:cNvSpPr>
            <a:spLocks noGrp="1"/>
          </p:cNvSpPr>
          <p:nvPr>
            <p:ph type="body" sz="quarter" idx="12" hasCustomPrompt="1"/>
          </p:nvPr>
        </p:nvSpPr>
        <p:spPr>
          <a:xfrm>
            <a:off x="6057900" y="3646421"/>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6057900" y="2705226"/>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6163324" y="342226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64"/>
          <p:cNvSpPr>
            <a:spLocks noGrp="1"/>
          </p:cNvSpPr>
          <p:nvPr>
            <p:ph type="pic" sz="quarter" idx="43" hasCustomPrompt="1"/>
          </p:nvPr>
        </p:nvSpPr>
        <p:spPr>
          <a:xfrm>
            <a:off x="2857481" y="2578957"/>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18" name="テキスト プレースホルダー 12"/>
          <p:cNvSpPr>
            <a:spLocks noGrp="1"/>
          </p:cNvSpPr>
          <p:nvPr>
            <p:ph type="body" sz="quarter" idx="44" hasCustomPrompt="1"/>
          </p:nvPr>
        </p:nvSpPr>
        <p:spPr>
          <a:xfrm>
            <a:off x="6057900" y="7054075"/>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45" hasCustomPrompt="1"/>
          </p:nvPr>
        </p:nvSpPr>
        <p:spPr>
          <a:xfrm>
            <a:off x="6057900" y="6112880"/>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6163324" y="6829920"/>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64"/>
          <p:cNvSpPr>
            <a:spLocks noGrp="1"/>
          </p:cNvSpPr>
          <p:nvPr>
            <p:ph type="pic" sz="quarter" idx="46" hasCustomPrompt="1"/>
          </p:nvPr>
        </p:nvSpPr>
        <p:spPr>
          <a:xfrm>
            <a:off x="2857481" y="5986611"/>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1704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 calcmode="lin" valueType="num">
                                      <p:cBhvr additive="base">
                                        <p:cTn id="2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13"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Image &amp; Mobole Pho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図プレースホルダー 12"/>
          <p:cNvSpPr>
            <a:spLocks noGrp="1"/>
          </p:cNvSpPr>
          <p:nvPr>
            <p:ph type="pic" sz="quarter" idx="23" hasCustomPrompt="1"/>
          </p:nvPr>
        </p:nvSpPr>
        <p:spPr>
          <a:xfrm>
            <a:off x="0" y="2895601"/>
            <a:ext cx="18287642" cy="6359589"/>
          </a:xfrm>
          <a:custGeom>
            <a:avLst/>
            <a:gdLst>
              <a:gd name="connsiteX0" fmla="*/ 1 w 18287642"/>
              <a:gd name="connsiteY0" fmla="*/ 5711589 h 6359589"/>
              <a:gd name="connsiteX1" fmla="*/ 648001 w 18287642"/>
              <a:gd name="connsiteY1" fmla="*/ 5711589 h 6359589"/>
              <a:gd name="connsiteX2" fmla="*/ 648001 w 18287642"/>
              <a:gd name="connsiteY2" fmla="*/ 6359589 h 6359589"/>
              <a:gd name="connsiteX3" fmla="*/ 1 w 18287642"/>
              <a:gd name="connsiteY3" fmla="*/ 6359589 h 6359589"/>
              <a:gd name="connsiteX4" fmla="*/ 648001 w 18287642"/>
              <a:gd name="connsiteY4" fmla="*/ 5063589 h 6359589"/>
              <a:gd name="connsiteX5" fmla="*/ 1296001 w 18287642"/>
              <a:gd name="connsiteY5" fmla="*/ 5063589 h 6359589"/>
              <a:gd name="connsiteX6" fmla="*/ 1296001 w 18287642"/>
              <a:gd name="connsiteY6" fmla="*/ 5711589 h 6359589"/>
              <a:gd name="connsiteX7" fmla="*/ 648001 w 18287642"/>
              <a:gd name="connsiteY7" fmla="*/ 5711589 h 6359589"/>
              <a:gd name="connsiteX8" fmla="*/ 16343642 w 18287642"/>
              <a:gd name="connsiteY8" fmla="*/ 0 h 6359589"/>
              <a:gd name="connsiteX9" fmla="*/ 16991642 w 18287642"/>
              <a:gd name="connsiteY9" fmla="*/ 0 h 6359589"/>
              <a:gd name="connsiteX10" fmla="*/ 16991642 w 18287642"/>
              <a:gd name="connsiteY10" fmla="*/ 2453 h 6359589"/>
              <a:gd name="connsiteX11" fmla="*/ 18287642 w 18287642"/>
              <a:gd name="connsiteY11" fmla="*/ 2453 h 6359589"/>
              <a:gd name="connsiteX12" fmla="*/ 18287642 w 18287642"/>
              <a:gd name="connsiteY12" fmla="*/ 4415589 h 6359589"/>
              <a:gd name="connsiteX13" fmla="*/ 1944001 w 18287642"/>
              <a:gd name="connsiteY13" fmla="*/ 4415589 h 6359589"/>
              <a:gd name="connsiteX14" fmla="*/ 1944001 w 18287642"/>
              <a:gd name="connsiteY14" fmla="*/ 5063589 h 6359589"/>
              <a:gd name="connsiteX15" fmla="*/ 1296001 w 18287642"/>
              <a:gd name="connsiteY15" fmla="*/ 5063589 h 6359589"/>
              <a:gd name="connsiteX16" fmla="*/ 1296001 w 18287642"/>
              <a:gd name="connsiteY16" fmla="*/ 4415589 h 6359589"/>
              <a:gd name="connsiteX17" fmla="*/ 648001 w 18287642"/>
              <a:gd name="connsiteY17" fmla="*/ 4415589 h 6359589"/>
              <a:gd name="connsiteX18" fmla="*/ 648001 w 18287642"/>
              <a:gd name="connsiteY18" fmla="*/ 5063589 h 6359589"/>
              <a:gd name="connsiteX19" fmla="*/ 1 w 18287642"/>
              <a:gd name="connsiteY19" fmla="*/ 5063589 h 6359589"/>
              <a:gd name="connsiteX20" fmla="*/ 1 w 18287642"/>
              <a:gd name="connsiteY20" fmla="*/ 4415589 h 6359589"/>
              <a:gd name="connsiteX21" fmla="*/ 0 w 18287642"/>
              <a:gd name="connsiteY21" fmla="*/ 4415589 h 6359589"/>
              <a:gd name="connsiteX22" fmla="*/ 0 w 18287642"/>
              <a:gd name="connsiteY22" fmla="*/ 2453 h 6359589"/>
              <a:gd name="connsiteX23" fmla="*/ 16343642 w 18287642"/>
              <a:gd name="connsiteY23" fmla="*/ 2453 h 63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642" h="6359589">
                <a:moveTo>
                  <a:pt x="1" y="5711589"/>
                </a:moveTo>
                <a:lnTo>
                  <a:pt x="648001" y="5711589"/>
                </a:lnTo>
                <a:lnTo>
                  <a:pt x="648001" y="6359589"/>
                </a:lnTo>
                <a:lnTo>
                  <a:pt x="1" y="6359589"/>
                </a:lnTo>
                <a:close/>
                <a:moveTo>
                  <a:pt x="648001" y="5063589"/>
                </a:moveTo>
                <a:lnTo>
                  <a:pt x="1296001" y="5063589"/>
                </a:lnTo>
                <a:lnTo>
                  <a:pt x="1296001" y="5711589"/>
                </a:lnTo>
                <a:lnTo>
                  <a:pt x="648001" y="5711589"/>
                </a:lnTo>
                <a:close/>
                <a:moveTo>
                  <a:pt x="16343642" y="0"/>
                </a:moveTo>
                <a:lnTo>
                  <a:pt x="16991642" y="0"/>
                </a:lnTo>
                <a:lnTo>
                  <a:pt x="16991642" y="2453"/>
                </a:lnTo>
                <a:lnTo>
                  <a:pt x="18287642" y="2453"/>
                </a:lnTo>
                <a:lnTo>
                  <a:pt x="18287642" y="4415589"/>
                </a:lnTo>
                <a:lnTo>
                  <a:pt x="1944001" y="4415589"/>
                </a:lnTo>
                <a:lnTo>
                  <a:pt x="1944001" y="5063589"/>
                </a:lnTo>
                <a:lnTo>
                  <a:pt x="1296001" y="5063589"/>
                </a:lnTo>
                <a:lnTo>
                  <a:pt x="1296001" y="4415589"/>
                </a:lnTo>
                <a:lnTo>
                  <a:pt x="648001" y="4415589"/>
                </a:lnTo>
                <a:lnTo>
                  <a:pt x="648001" y="5063589"/>
                </a:lnTo>
                <a:lnTo>
                  <a:pt x="1" y="5063589"/>
                </a:lnTo>
                <a:lnTo>
                  <a:pt x="1" y="4415589"/>
                </a:lnTo>
                <a:lnTo>
                  <a:pt x="0" y="4415589"/>
                </a:lnTo>
                <a:lnTo>
                  <a:pt x="0" y="2453"/>
                </a:lnTo>
                <a:lnTo>
                  <a:pt x="16343642" y="2453"/>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 Insert a wide image</a:t>
            </a:r>
            <a:endParaRPr kumimoji="1" lang="ja-JP" altLang="en-US" dirty="0"/>
          </a:p>
        </p:txBody>
      </p:sp>
      <p:sp>
        <p:nvSpPr>
          <p:cNvPr id="23" name="テキスト プレースホルダー 12"/>
          <p:cNvSpPr>
            <a:spLocks noGrp="1"/>
          </p:cNvSpPr>
          <p:nvPr>
            <p:ph type="body" sz="quarter" idx="12" hasCustomPrompt="1"/>
          </p:nvPr>
        </p:nvSpPr>
        <p:spPr>
          <a:xfrm>
            <a:off x="3387520" y="7535560"/>
            <a:ext cx="11896024" cy="1719629"/>
          </a:xfrm>
        </p:spPr>
        <p:txBody>
          <a:bodyPr anchor="ct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26" hasCustomPrompt="1"/>
          </p:nvPr>
        </p:nvSpPr>
        <p:spPr>
          <a:xfrm>
            <a:off x="0" y="6358977"/>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24" hasCustomPrompt="1"/>
          </p:nvPr>
        </p:nvSpPr>
        <p:spPr>
          <a:xfrm>
            <a:off x="3011286" y="1878795"/>
            <a:ext cx="3758481" cy="5440643"/>
          </a:xfrm>
          <a:blipFill>
            <a:blip r:embed="rId2"/>
            <a:srcRect/>
            <a:stretch>
              <a:fillRect t="-2" b="-41147"/>
            </a:stretch>
          </a:blipFill>
        </p:spPr>
        <p:txBody>
          <a:bodyPr/>
          <a:lstStyle/>
          <a:p>
            <a:pPr lvl="0"/>
            <a:r>
              <a:rPr kumimoji="1" lang="en-US" altLang="ja-JP" dirty="0"/>
              <a:t> </a:t>
            </a:r>
            <a:endParaRPr kumimoji="1" lang="ja-JP" altLang="en-US" dirty="0"/>
          </a:p>
        </p:txBody>
      </p:sp>
      <p:sp>
        <p:nvSpPr>
          <p:cNvPr id="9" name="図プレースホルダー 8"/>
          <p:cNvSpPr>
            <a:spLocks noGrp="1"/>
          </p:cNvSpPr>
          <p:nvPr>
            <p:ph type="pic" sz="quarter" idx="25" hasCustomPrompt="1"/>
          </p:nvPr>
        </p:nvSpPr>
        <p:spPr>
          <a:xfrm>
            <a:off x="3289579" y="2858733"/>
            <a:ext cx="3201895" cy="4460931"/>
          </a:xfrm>
        </p:spPr>
        <p:txBody>
          <a:bodyPr>
            <a:normAutofit/>
          </a:bodyPr>
          <a:lstStyle>
            <a:lvl1pPr>
              <a:defRPr sz="1800"/>
            </a:lvl1pPr>
          </a:lstStyle>
          <a:p>
            <a:r>
              <a:rPr kumimoji="1" lang="en-US" altLang="ja-JP" dirty="0"/>
              <a:t>Insert an image</a:t>
            </a:r>
            <a:endParaRPr kumimoji="1" lang="ja-JP" altLang="en-US" dirty="0"/>
          </a:p>
        </p:txBody>
      </p:sp>
      <p:sp>
        <p:nvSpPr>
          <p:cNvPr id="27" name="テキスト プレースホルダー 12"/>
          <p:cNvSpPr>
            <a:spLocks noGrp="1"/>
          </p:cNvSpPr>
          <p:nvPr>
            <p:ph type="body" sz="quarter" idx="17" hasCustomPrompt="1"/>
          </p:nvPr>
        </p:nvSpPr>
        <p:spPr>
          <a:xfrm>
            <a:off x="6934200" y="6390747"/>
            <a:ext cx="8363858" cy="882483"/>
          </a:xfrm>
        </p:spPr>
        <p:txBody>
          <a:bodyPr anchor="ctr">
            <a:noAutofit/>
          </a:bodyPr>
          <a:lstStyle>
            <a:lvl1pPr algn="l">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3517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Vertical)">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tmplLst>
          <p:tmpl>
            <p:tnLst>
              <p:par>
                <p:cTn presetID="22" presetClass="entr" presetSubtype="8"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9"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Captions and Text">
    <p:spTree>
      <p:nvGrpSpPr>
        <p:cNvPr id="1" name=""/>
        <p:cNvGrpSpPr/>
        <p:nvPr/>
      </p:nvGrpSpPr>
      <p:grpSpPr>
        <a:xfrm>
          <a:off x="0" y="0"/>
          <a:ext cx="0" cy="0"/>
          <a:chOff x="0" y="0"/>
          <a:chExt cx="0" cy="0"/>
        </a:xfrm>
      </p:grpSpPr>
      <p:sp>
        <p:nvSpPr>
          <p:cNvPr id="12" name="図プレースホルダー 11"/>
          <p:cNvSpPr>
            <a:spLocks noGrp="1"/>
          </p:cNvSpPr>
          <p:nvPr>
            <p:ph type="pic" sz="quarter" idx="18" hasCustomPrompt="1"/>
          </p:nvPr>
        </p:nvSpPr>
        <p:spPr>
          <a:xfrm>
            <a:off x="677134"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4" name="図プレースホルダー 11"/>
          <p:cNvSpPr>
            <a:spLocks noGrp="1"/>
          </p:cNvSpPr>
          <p:nvPr>
            <p:ph type="pic" sz="quarter" idx="24" hasCustomPrompt="1"/>
          </p:nvPr>
        </p:nvSpPr>
        <p:spPr>
          <a:xfrm>
            <a:off x="7559425"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7" name="図プレースホルダー 11"/>
          <p:cNvSpPr>
            <a:spLocks noGrp="1"/>
          </p:cNvSpPr>
          <p:nvPr>
            <p:ph type="pic" sz="quarter" idx="27" hasCustomPrompt="1"/>
          </p:nvPr>
        </p:nvSpPr>
        <p:spPr>
          <a:xfrm>
            <a:off x="11000457"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40" name="図プレースホルダー 11"/>
          <p:cNvSpPr>
            <a:spLocks noGrp="1"/>
          </p:cNvSpPr>
          <p:nvPr>
            <p:ph type="pic" sz="quarter" idx="30" hasCustomPrompt="1"/>
          </p:nvPr>
        </p:nvSpPr>
        <p:spPr>
          <a:xfrm>
            <a:off x="14441489"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1" name="図プレースホルダー 11"/>
          <p:cNvSpPr>
            <a:spLocks noGrp="1"/>
          </p:cNvSpPr>
          <p:nvPr>
            <p:ph type="pic" sz="quarter" idx="21" hasCustomPrompt="1"/>
          </p:nvPr>
        </p:nvSpPr>
        <p:spPr>
          <a:xfrm>
            <a:off x="4118393" y="2244696"/>
            <a:ext cx="3178175" cy="5095875"/>
          </a:xfrm>
          <a:solidFill>
            <a:schemeClr val="tx1">
              <a:lumMod val="60000"/>
              <a:lumOff val="40000"/>
            </a:schemeClr>
          </a:solidFill>
        </p:spPr>
        <p:txBody>
          <a:bodyPr/>
          <a:lstStyle>
            <a:lvl1pPr>
              <a:defRPr/>
            </a:lvl1pPr>
          </a:lstStyle>
          <a:p>
            <a:r>
              <a:rPr kumimoji="1" lang="en-US" altLang="ja-JP" dirty="0"/>
              <a:t>Insert an image</a:t>
            </a:r>
            <a:endParaRPr kumimoji="1" lang="ja-JP" altLang="en-US" dirty="0"/>
          </a:p>
        </p:txBody>
      </p:sp>
      <p:sp>
        <p:nvSpPr>
          <p:cNvPr id="30" name="テキスト プレースホルダー 12"/>
          <p:cNvSpPr>
            <a:spLocks noGrp="1"/>
          </p:cNvSpPr>
          <p:nvPr>
            <p:ph type="body" sz="quarter" idx="20" hasCustomPrompt="1"/>
          </p:nvPr>
        </p:nvSpPr>
        <p:spPr>
          <a:xfrm>
            <a:off x="4117939" y="6593539"/>
            <a:ext cx="3178629" cy="747032"/>
          </a:xfrm>
          <a:solidFill>
            <a:schemeClr val="accent2">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3" name="テキスト プレースホルダー 12"/>
          <p:cNvSpPr>
            <a:spLocks noGrp="1"/>
          </p:cNvSpPr>
          <p:nvPr>
            <p:ph type="body" sz="quarter" idx="23" hasCustomPrompt="1"/>
          </p:nvPr>
        </p:nvSpPr>
        <p:spPr>
          <a:xfrm>
            <a:off x="7558971" y="6593539"/>
            <a:ext cx="3178629" cy="747032"/>
          </a:xfrm>
          <a:solidFill>
            <a:schemeClr val="accent3">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6" name="テキスト プレースホルダー 12"/>
          <p:cNvSpPr>
            <a:spLocks noGrp="1"/>
          </p:cNvSpPr>
          <p:nvPr>
            <p:ph type="body" sz="quarter" idx="26" hasCustomPrompt="1"/>
          </p:nvPr>
        </p:nvSpPr>
        <p:spPr>
          <a:xfrm>
            <a:off x="11000003" y="6593539"/>
            <a:ext cx="3178629" cy="747032"/>
          </a:xfrm>
          <a:solidFill>
            <a:schemeClr val="accent4">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9" name="テキスト プレースホルダー 12"/>
          <p:cNvSpPr>
            <a:spLocks noGrp="1"/>
          </p:cNvSpPr>
          <p:nvPr>
            <p:ph type="body" sz="quarter" idx="29" hasCustomPrompt="1"/>
          </p:nvPr>
        </p:nvSpPr>
        <p:spPr>
          <a:xfrm>
            <a:off x="14441035" y="6593539"/>
            <a:ext cx="3178629" cy="747032"/>
          </a:xfrm>
          <a:solidFill>
            <a:schemeClr val="accent5">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8" name="テキスト プレースホルダー 12"/>
          <p:cNvSpPr>
            <a:spLocks noGrp="1"/>
          </p:cNvSpPr>
          <p:nvPr>
            <p:ph type="body" sz="quarter" idx="17" hasCustomPrompt="1"/>
          </p:nvPr>
        </p:nvSpPr>
        <p:spPr>
          <a:xfrm>
            <a:off x="676907" y="6593539"/>
            <a:ext cx="3178629" cy="747032"/>
          </a:xfrm>
          <a:solidFill>
            <a:schemeClr val="accent1">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4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546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outVertical)">
                                      <p:cBhvr>
                                        <p:cTn id="11" dur="500"/>
                                        <p:tgtEl>
                                          <p:spTgt spid="28"/>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vertical)">
                                      <p:cBhvr>
                                        <p:cTn id="15" dur="500"/>
                                        <p:tgtEl>
                                          <p:spTgt spid="3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Vertical)">
                                      <p:cBhvr>
                                        <p:cTn id="19" dur="500"/>
                                        <p:tgtEl>
                                          <p:spTgt spid="30"/>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vertical)">
                                      <p:cBhvr>
                                        <p:cTn id="23" dur="500"/>
                                        <p:tgtEl>
                                          <p:spTgt spid="34"/>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Vertical)">
                                      <p:cBhvr>
                                        <p:cTn id="27" dur="500"/>
                                        <p:tgtEl>
                                          <p:spTgt spid="33"/>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vertical)">
                                      <p:cBhvr>
                                        <p:cTn id="31" dur="500"/>
                                        <p:tgtEl>
                                          <p:spTgt spid="37"/>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outVertical)">
                                      <p:cBhvr>
                                        <p:cTn id="35" dur="500"/>
                                        <p:tgtEl>
                                          <p:spTgt spid="36"/>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vertical)">
                                      <p:cBhvr>
                                        <p:cTn id="39" dur="500"/>
                                        <p:tgtEl>
                                          <p:spTgt spid="40"/>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outVertical)">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25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7" grpId="0" animBg="1"/>
      <p:bldP spid="40" grpId="0" animBg="1"/>
      <p:bldP spid="31" grpId="0" animBg="1"/>
      <p:bldP spid="30" grpId="0" animBg="1">
        <p:tmplLst>
          <p:tmpl>
            <p:tnLst>
              <p:par>
                <p:cTn presetID="16" presetClass="entr" presetSubtype="37"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barn(outVertical)">
                      <p:cBhvr>
                        <p:cTn dur="500"/>
                        <p:tgtEl>
                          <p:spTgt spid="30"/>
                        </p:tgtEl>
                      </p:cBhvr>
                    </p:animEffect>
                  </p:childTnLst>
                </p:cTn>
              </p:par>
            </p:tnLst>
          </p:tmpl>
        </p:tmplLst>
      </p:bldP>
      <p:bldP spid="33" grpId="0" animBg="1">
        <p:tmplLst>
          <p:tmpl>
            <p:tnLst>
              <p:par>
                <p:cTn presetID="16" presetClass="entr" presetSubtype="37"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barn(outVertical)">
                      <p:cBhvr>
                        <p:cTn dur="500"/>
                        <p:tgtEl>
                          <p:spTgt spid="33"/>
                        </p:tgtEl>
                      </p:cBhvr>
                    </p:animEffect>
                  </p:childTnLst>
                </p:cTn>
              </p:par>
            </p:tnLst>
          </p:tmpl>
        </p:tmplLst>
      </p:bldP>
      <p:bldP spid="36" grpId="0" animBg="1">
        <p:tmplLst>
          <p:tmpl>
            <p:tnLst>
              <p:par>
                <p:cTn presetID="16" presetClass="entr" presetSubtype="37"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barn(outVertical)">
                      <p:cBhvr>
                        <p:cTn dur="500"/>
                        <p:tgtEl>
                          <p:spTgt spid="36"/>
                        </p:tgtEl>
                      </p:cBhvr>
                    </p:animEffect>
                  </p:childTnLst>
                </p:cTn>
              </p:par>
            </p:tnLst>
          </p:tmpl>
        </p:tmplLst>
      </p:bldP>
      <p:bldP spid="39" grpId="0" animBg="1">
        <p:tmplLst>
          <p:tmpl>
            <p:tnLst>
              <p:par>
                <p:cTn presetID="16" presetClass="entr" presetSubtype="37"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barn(outVertical)">
                      <p:cBhvr>
                        <p:cTn dur="500"/>
                        <p:tgtEl>
                          <p:spTgt spid="39"/>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41" grpId="0">
        <p:tmplLst>
          <p:tmpl>
            <p:tnLst>
              <p:par>
                <p:cTn presetID="22" presetClass="entr" presetSubtype="8"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quare Images &amp; Descriptions">
    <p:spTree>
      <p:nvGrpSpPr>
        <p:cNvPr id="1" name=""/>
        <p:cNvGrpSpPr/>
        <p:nvPr/>
      </p:nvGrpSpPr>
      <p:grpSpPr>
        <a:xfrm>
          <a:off x="0" y="0"/>
          <a:ext cx="0" cy="0"/>
          <a:chOff x="0" y="0"/>
          <a:chExt cx="0" cy="0"/>
        </a:xfrm>
      </p:grpSpPr>
      <p:sp>
        <p:nvSpPr>
          <p:cNvPr id="51" name="フリーフォーム 50"/>
          <p:cNvSpPr/>
          <p:nvPr userDrawn="1"/>
        </p:nvSpPr>
        <p:spPr>
          <a:xfrm>
            <a:off x="12579336" y="2185597"/>
            <a:ext cx="5364000" cy="3420000"/>
          </a:xfrm>
          <a:custGeom>
            <a:avLst/>
            <a:gdLst>
              <a:gd name="connsiteX0" fmla="*/ 4068000 w 5364000"/>
              <a:gd name="connsiteY0" fmla="*/ 648000 h 3420000"/>
              <a:gd name="connsiteX1" fmla="*/ 4716000 w 5364000"/>
              <a:gd name="connsiteY1" fmla="*/ 648000 h 3420000"/>
              <a:gd name="connsiteX2" fmla="*/ 4716000 w 5364000"/>
              <a:gd name="connsiteY2" fmla="*/ 1296000 h 3420000"/>
              <a:gd name="connsiteX3" fmla="*/ 4068000 w 5364000"/>
              <a:gd name="connsiteY3" fmla="*/ 1296000 h 3420000"/>
              <a:gd name="connsiteX4" fmla="*/ 4716000 w 5364000"/>
              <a:gd name="connsiteY4" fmla="*/ 0 h 3420000"/>
              <a:gd name="connsiteX5" fmla="*/ 5364000 w 5364000"/>
              <a:gd name="connsiteY5" fmla="*/ 0 h 3420000"/>
              <a:gd name="connsiteX6" fmla="*/ 5364000 w 5364000"/>
              <a:gd name="connsiteY6" fmla="*/ 648000 h 3420000"/>
              <a:gd name="connsiteX7" fmla="*/ 4716000 w 5364000"/>
              <a:gd name="connsiteY7" fmla="*/ 648000 h 3420000"/>
              <a:gd name="connsiteX8" fmla="*/ 0 w 5364000"/>
              <a:gd name="connsiteY8" fmla="*/ 0 h 3420000"/>
              <a:gd name="connsiteX9" fmla="*/ 3420000 w 5364000"/>
              <a:gd name="connsiteY9" fmla="*/ 0 h 3420000"/>
              <a:gd name="connsiteX10" fmla="*/ 4068000 w 5364000"/>
              <a:gd name="connsiteY10" fmla="*/ 0 h 3420000"/>
              <a:gd name="connsiteX11" fmla="*/ 4068000 w 5364000"/>
              <a:gd name="connsiteY11" fmla="*/ 648000 h 3420000"/>
              <a:gd name="connsiteX12" fmla="*/ 3420000 w 5364000"/>
              <a:gd name="connsiteY12" fmla="*/ 648000 h 3420000"/>
              <a:gd name="connsiteX13" fmla="*/ 3420000 w 5364000"/>
              <a:gd name="connsiteY13" fmla="*/ 1296000 h 3420000"/>
              <a:gd name="connsiteX14" fmla="*/ 4068000 w 5364000"/>
              <a:gd name="connsiteY14" fmla="*/ 1296000 h 3420000"/>
              <a:gd name="connsiteX15" fmla="*/ 4068000 w 5364000"/>
              <a:gd name="connsiteY15" fmla="*/ 1944000 h 3420000"/>
              <a:gd name="connsiteX16" fmla="*/ 3420000 w 5364000"/>
              <a:gd name="connsiteY16" fmla="*/ 1944000 h 3420000"/>
              <a:gd name="connsiteX17" fmla="*/ 3420000 w 5364000"/>
              <a:gd name="connsiteY17" fmla="*/ 3420000 h 3420000"/>
              <a:gd name="connsiteX18" fmla="*/ 0 w 5364000"/>
              <a:gd name="connsiteY1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4068000" y="648000"/>
                </a:moveTo>
                <a:lnTo>
                  <a:pt x="4716000" y="648000"/>
                </a:lnTo>
                <a:lnTo>
                  <a:pt x="4716000" y="1296000"/>
                </a:lnTo>
                <a:lnTo>
                  <a:pt x="4068000" y="1296000"/>
                </a:lnTo>
                <a:close/>
                <a:moveTo>
                  <a:pt x="4716000" y="0"/>
                </a:moveTo>
                <a:lnTo>
                  <a:pt x="5364000" y="0"/>
                </a:lnTo>
                <a:lnTo>
                  <a:pt x="5364000" y="648000"/>
                </a:lnTo>
                <a:lnTo>
                  <a:pt x="4716000" y="648000"/>
                </a:lnTo>
                <a:close/>
                <a:moveTo>
                  <a:pt x="0" y="0"/>
                </a:moveTo>
                <a:lnTo>
                  <a:pt x="3420000" y="0"/>
                </a:lnTo>
                <a:lnTo>
                  <a:pt x="4068000" y="0"/>
                </a:lnTo>
                <a:lnTo>
                  <a:pt x="4068000" y="648000"/>
                </a:lnTo>
                <a:lnTo>
                  <a:pt x="3420000" y="648000"/>
                </a:lnTo>
                <a:lnTo>
                  <a:pt x="3420000" y="1296000"/>
                </a:lnTo>
                <a:lnTo>
                  <a:pt x="4068000" y="1296000"/>
                </a:lnTo>
                <a:lnTo>
                  <a:pt x="4068000" y="1944000"/>
                </a:lnTo>
                <a:lnTo>
                  <a:pt x="3420000" y="1944000"/>
                </a:lnTo>
                <a:lnTo>
                  <a:pt x="3420000" y="3420000"/>
                </a:lnTo>
                <a:lnTo>
                  <a:pt x="0" y="342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56" name="フリーフォーム 55"/>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5" name="図プレースホルダー 34"/>
          <p:cNvSpPr>
            <a:spLocks noGrp="1"/>
          </p:cNvSpPr>
          <p:nvPr>
            <p:ph type="pic" sz="quarter" idx="14" hasCustomPrompt="1"/>
          </p:nvPr>
        </p:nvSpPr>
        <p:spPr>
          <a:xfrm>
            <a:off x="915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2">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8" name="正方形/長方形 37"/>
          <p:cNvSpPr/>
          <p:nvPr userDrawn="1"/>
        </p:nvSpPr>
        <p:spPr>
          <a:xfrm>
            <a:off x="9159336" y="5605597"/>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41"/>
          <p:cNvSpPr>
            <a:spLocks noGrp="1"/>
          </p:cNvSpPr>
          <p:nvPr>
            <p:ph type="pic" sz="quarter" idx="15" hasCustomPrompt="1"/>
          </p:nvPr>
        </p:nvSpPr>
        <p:spPr>
          <a:xfrm>
            <a:off x="1226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7" hasCustomPrompt="1"/>
          </p:nvPr>
        </p:nvSpPr>
        <p:spPr>
          <a:xfrm>
            <a:off x="12882017"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415462"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6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5" dur="500"/>
                                        <p:tgtEl>
                                          <p:spTgt spid="45">
                                            <p:txEl>
                                              <p:pRg st="0" end="0"/>
                                            </p:txEl>
                                          </p:spTgt>
                                        </p:tgtEl>
                                      </p:cBhvr>
                                    </p:animEffect>
                                  </p:childTnLst>
                                </p:cTn>
                              </p:par>
                            </p:childTnLst>
                          </p:cTn>
                        </p:par>
                        <p:par>
                          <p:cTn id="26" fill="hold">
                            <p:stCondLst>
                              <p:cond delay="2250"/>
                            </p:stCondLst>
                            <p:childTnLst>
                              <p:par>
                                <p:cTn id="27" presetID="22" presetClass="entr" presetSubtype="2" fill="hold" grpId="0" nodeType="afterEffect">
                                  <p:stCondLst>
                                    <p:cond delay="25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36" dur="500"/>
                                        <p:tgtEl>
                                          <p:spTgt spid="47">
                                            <p:txEl>
                                              <p:pRg st="0" end="0"/>
                                            </p:txEl>
                                          </p:spTgt>
                                        </p:tgtEl>
                                      </p:cBhvr>
                                    </p:animEffect>
                                  </p:childTnLst>
                                </p:cTn>
                              </p:par>
                            </p:childTnLst>
                          </p:cTn>
                        </p:par>
                        <p:par>
                          <p:cTn id="37" fill="hold">
                            <p:stCondLst>
                              <p:cond delay="3500"/>
                            </p:stCondLst>
                            <p:childTnLst>
                              <p:par>
                                <p:cTn id="38" presetID="22" presetClass="entr" presetSubtype="2" fill="hold" grpId="0" nodeType="after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4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29" grpId="0" animBg="1"/>
      <p:bldP spid="56" grpId="0" animBg="1"/>
      <p:bldP spid="25" grpId="0" animBg="1"/>
      <p:bldP spid="35" grpId="0" animBg="1"/>
      <p:bldP spid="38" grpId="0" animBg="1"/>
      <p:bldP spid="42"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5" grpId="0" build="p">
        <p:tmplLst>
          <p:tmpl lvl="1">
            <p:tnLst>
              <p:par>
                <p:cTn presetID="14" presetClass="entr" presetSubtype="1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randombar(horizontal)">
                      <p:cBhvr>
                        <p:cTn dur="500"/>
                        <p:tgtEl>
                          <p:spTgt spid="45"/>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47" grpId="0" build="p">
        <p:tmplLst>
          <p:tmpl lvl="1">
            <p:tnLst>
              <p:par>
                <p:cTn presetID="14" presetClass="entr" presetSubtype="1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randombar(horizontal)">
                      <p:cBhvr>
                        <p:cTn dur="500"/>
                        <p:tgtEl>
                          <p:spTgt spid="4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quare Images &amp; Descriptions + 1 Square Image">
    <p:spTree>
      <p:nvGrpSpPr>
        <p:cNvPr id="1" name=""/>
        <p:cNvGrpSpPr/>
        <p:nvPr/>
      </p:nvGrpSpPr>
      <p:grpSpPr>
        <a:xfrm>
          <a:off x="0" y="0"/>
          <a:ext cx="0" cy="0"/>
          <a:chOff x="0" y="0"/>
          <a:chExt cx="0" cy="0"/>
        </a:xfrm>
      </p:grpSpPr>
      <p:sp>
        <p:nvSpPr>
          <p:cNvPr id="19" name="フリーフォーム 18"/>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26" name="図プレースホルダー 25"/>
          <p:cNvSpPr>
            <a:spLocks noGrp="1"/>
          </p:cNvSpPr>
          <p:nvPr>
            <p:ph type="pic" sz="quarter" idx="19" hasCustomPrompt="1"/>
          </p:nvPr>
        </p:nvSpPr>
        <p:spPr>
          <a:xfrm>
            <a:off x="9159875" y="2185329"/>
            <a:ext cx="8782949" cy="6839609"/>
          </a:xfrm>
          <a:custGeom>
            <a:avLst/>
            <a:gdLst>
              <a:gd name="connsiteX0" fmla="*/ 7486950 w 8782949"/>
              <a:gd name="connsiteY0" fmla="*/ 648000 h 6839609"/>
              <a:gd name="connsiteX1" fmla="*/ 8134949 w 8782949"/>
              <a:gd name="connsiteY1" fmla="*/ 648000 h 6839609"/>
              <a:gd name="connsiteX2" fmla="*/ 8134949 w 8782949"/>
              <a:gd name="connsiteY2" fmla="*/ 1296000 h 6839609"/>
              <a:gd name="connsiteX3" fmla="*/ 7486950 w 8782949"/>
              <a:gd name="connsiteY3" fmla="*/ 1296000 h 6839609"/>
              <a:gd name="connsiteX4" fmla="*/ 8134949 w 8782949"/>
              <a:gd name="connsiteY4" fmla="*/ 0 h 6839609"/>
              <a:gd name="connsiteX5" fmla="*/ 8782949 w 8782949"/>
              <a:gd name="connsiteY5" fmla="*/ 0 h 6839609"/>
              <a:gd name="connsiteX6" fmla="*/ 8782949 w 8782949"/>
              <a:gd name="connsiteY6" fmla="*/ 648000 h 6839609"/>
              <a:gd name="connsiteX7" fmla="*/ 8134949 w 8782949"/>
              <a:gd name="connsiteY7" fmla="*/ 648000 h 6839609"/>
              <a:gd name="connsiteX8" fmla="*/ 6838950 w 8782949"/>
              <a:gd name="connsiteY8" fmla="*/ 0 h 6839609"/>
              <a:gd name="connsiteX9" fmla="*/ 7486950 w 8782949"/>
              <a:gd name="connsiteY9" fmla="*/ 0 h 6839609"/>
              <a:gd name="connsiteX10" fmla="*/ 7486950 w 8782949"/>
              <a:gd name="connsiteY10" fmla="*/ 648000 h 6839609"/>
              <a:gd name="connsiteX11" fmla="*/ 6838950 w 8782949"/>
              <a:gd name="connsiteY11" fmla="*/ 648000 h 6839609"/>
              <a:gd name="connsiteX12" fmla="*/ 6838950 w 8782949"/>
              <a:gd name="connsiteY12" fmla="*/ 1296000 h 6839609"/>
              <a:gd name="connsiteX13" fmla="*/ 7486950 w 8782949"/>
              <a:gd name="connsiteY13" fmla="*/ 1296000 h 6839609"/>
              <a:gd name="connsiteX14" fmla="*/ 7486950 w 8782949"/>
              <a:gd name="connsiteY14" fmla="*/ 1944000 h 6839609"/>
              <a:gd name="connsiteX15" fmla="*/ 6838950 w 8782949"/>
              <a:gd name="connsiteY15" fmla="*/ 1944000 h 6839609"/>
              <a:gd name="connsiteX16" fmla="*/ 6838950 w 8782949"/>
              <a:gd name="connsiteY16" fmla="*/ 6839609 h 6839609"/>
              <a:gd name="connsiteX17" fmla="*/ 0 w 8782949"/>
              <a:gd name="connsiteY17" fmla="*/ 6839609 h 6839609"/>
              <a:gd name="connsiteX18" fmla="*/ 0 w 8782949"/>
              <a:gd name="connsiteY18" fmla="*/ 659 h 6839609"/>
              <a:gd name="connsiteX19" fmla="*/ 6838950 w 8782949"/>
              <a:gd name="connsiteY19" fmla="*/ 659 h 683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82949" h="6839609">
                <a:moveTo>
                  <a:pt x="7486950" y="648000"/>
                </a:moveTo>
                <a:lnTo>
                  <a:pt x="8134949" y="648000"/>
                </a:lnTo>
                <a:lnTo>
                  <a:pt x="8134949" y="1296000"/>
                </a:lnTo>
                <a:lnTo>
                  <a:pt x="7486950" y="1296000"/>
                </a:lnTo>
                <a:close/>
                <a:moveTo>
                  <a:pt x="8134949" y="0"/>
                </a:moveTo>
                <a:lnTo>
                  <a:pt x="8782949" y="0"/>
                </a:lnTo>
                <a:lnTo>
                  <a:pt x="8782949" y="648000"/>
                </a:lnTo>
                <a:lnTo>
                  <a:pt x="8134949" y="648000"/>
                </a:lnTo>
                <a:close/>
                <a:moveTo>
                  <a:pt x="6838950" y="0"/>
                </a:moveTo>
                <a:lnTo>
                  <a:pt x="7486950" y="0"/>
                </a:lnTo>
                <a:lnTo>
                  <a:pt x="7486950" y="648000"/>
                </a:lnTo>
                <a:lnTo>
                  <a:pt x="6838950" y="648000"/>
                </a:lnTo>
                <a:lnTo>
                  <a:pt x="6838950" y="1296000"/>
                </a:lnTo>
                <a:lnTo>
                  <a:pt x="7486950" y="1296000"/>
                </a:lnTo>
                <a:lnTo>
                  <a:pt x="7486950" y="1944000"/>
                </a:lnTo>
                <a:lnTo>
                  <a:pt x="6838950" y="1944000"/>
                </a:lnTo>
                <a:lnTo>
                  <a:pt x="6838950" y="6839609"/>
                </a:lnTo>
                <a:lnTo>
                  <a:pt x="0" y="6839609"/>
                </a:lnTo>
                <a:lnTo>
                  <a:pt x="0" y="659"/>
                </a:lnTo>
                <a:lnTo>
                  <a:pt x="6838950" y="65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432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750"/>
                                        <p:tgtEl>
                                          <p:spTgt spid="26"/>
                                        </p:tgtEl>
                                      </p:cBhvr>
                                    </p:animEffect>
                                  </p:childTnLst>
                                </p:cTn>
                              </p:par>
                            </p:childTnLst>
                          </p:cTn>
                        </p:par>
                        <p:par>
                          <p:cTn id="19" fill="hold">
                            <p:stCondLst>
                              <p:cond delay="1750"/>
                            </p:stCondLst>
                            <p:childTnLst>
                              <p:par>
                                <p:cTn id="20" presetID="22" presetClass="entr" presetSubtype="2" fill="hold" grpId="0" nodeType="after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9" grpId="0" animBg="1"/>
      <p:bldP spid="25"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26"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Laye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395028"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395027"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12" hasCustomPrompt="1"/>
          </p:nvPr>
        </p:nvSpPr>
        <p:spPr>
          <a:xfrm>
            <a:off x="12057648" y="7738943"/>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12057648" y="6885536"/>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正方形/長方形 23"/>
          <p:cNvSpPr/>
          <p:nvPr userDrawn="1"/>
        </p:nvSpPr>
        <p:spPr>
          <a:xfrm>
            <a:off x="12163071" y="760257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673767" y="7717604"/>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673767" y="6864197"/>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297029" y="75812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9" name="テキスト プレースホルダー 12"/>
          <p:cNvSpPr>
            <a:spLocks noGrp="1"/>
          </p:cNvSpPr>
          <p:nvPr>
            <p:ph type="body" sz="quarter" idx="20" hasCustomPrompt="1"/>
          </p:nvPr>
        </p:nvSpPr>
        <p:spPr>
          <a:xfrm>
            <a:off x="12057648" y="5507500"/>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21" hasCustomPrompt="1"/>
          </p:nvPr>
        </p:nvSpPr>
        <p:spPr>
          <a:xfrm>
            <a:off x="12057648" y="4654093"/>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12163071" y="537113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12"/>
          <p:cNvSpPr>
            <a:spLocks noGrp="1"/>
          </p:cNvSpPr>
          <p:nvPr>
            <p:ph type="body" sz="quarter" idx="22" hasCustomPrompt="1"/>
          </p:nvPr>
        </p:nvSpPr>
        <p:spPr>
          <a:xfrm>
            <a:off x="673767" y="5486161"/>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3" hasCustomPrompt="1"/>
          </p:nvPr>
        </p:nvSpPr>
        <p:spPr>
          <a:xfrm>
            <a:off x="673767" y="4632754"/>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4297029" y="5349794"/>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4" name="テキスト プレースホルダー 12"/>
          <p:cNvSpPr>
            <a:spLocks noGrp="1"/>
          </p:cNvSpPr>
          <p:nvPr>
            <p:ph type="body" sz="quarter" idx="24" hasCustomPrompt="1"/>
          </p:nvPr>
        </p:nvSpPr>
        <p:spPr>
          <a:xfrm>
            <a:off x="12057648" y="3250892"/>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25" hasCustomPrompt="1"/>
          </p:nvPr>
        </p:nvSpPr>
        <p:spPr>
          <a:xfrm>
            <a:off x="12057648" y="2397485"/>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正方形/長方形 45"/>
          <p:cNvSpPr/>
          <p:nvPr userDrawn="1"/>
        </p:nvSpPr>
        <p:spPr>
          <a:xfrm>
            <a:off x="12163071" y="3114525"/>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プレースホルダー 12"/>
          <p:cNvSpPr>
            <a:spLocks noGrp="1"/>
          </p:cNvSpPr>
          <p:nvPr>
            <p:ph type="body" sz="quarter" idx="26" hasCustomPrompt="1"/>
          </p:nvPr>
        </p:nvSpPr>
        <p:spPr>
          <a:xfrm>
            <a:off x="673767" y="3250892"/>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27" hasCustomPrompt="1"/>
          </p:nvPr>
        </p:nvSpPr>
        <p:spPr>
          <a:xfrm>
            <a:off x="673767" y="2397485"/>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2" name="正方形/長方形 51"/>
          <p:cNvSpPr/>
          <p:nvPr userDrawn="1"/>
        </p:nvSpPr>
        <p:spPr>
          <a:xfrm>
            <a:off x="4297029" y="3114525"/>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endCxn id="23" idx="1"/>
          </p:cNvCxnSpPr>
          <p:nvPr userDrawn="1"/>
        </p:nvCxnSpPr>
        <p:spPr>
          <a:xfrm flipV="1">
            <a:off x="11180893" y="7259052"/>
            <a:ext cx="876755" cy="52140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6" idx="3"/>
          </p:cNvCxnSpPr>
          <p:nvPr userDrawn="1"/>
        </p:nvCxnSpPr>
        <p:spPr>
          <a:xfrm flipV="1">
            <a:off x="6230351" y="7046287"/>
            <a:ext cx="732789" cy="191426"/>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線コネクタ 9"/>
          <p:cNvCxnSpPr>
            <a:stCxn id="54" idx="2"/>
            <a:endCxn id="42" idx="3"/>
          </p:cNvCxnSpPr>
          <p:nvPr userDrawn="1"/>
        </p:nvCxnSpPr>
        <p:spPr>
          <a:xfrm rot="10800000">
            <a:off x="6230352" y="5006271"/>
            <a:ext cx="732789" cy="426159"/>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直線コネクタ 9"/>
          <p:cNvCxnSpPr>
            <a:stCxn id="51" idx="3"/>
            <a:endCxn id="56" idx="2"/>
          </p:cNvCxnSpPr>
          <p:nvPr userDrawn="1"/>
        </p:nvCxnSpPr>
        <p:spPr>
          <a:xfrm>
            <a:off x="6230351" y="2771001"/>
            <a:ext cx="732789" cy="1047570"/>
          </a:xfrm>
          <a:prstGeom prst="bentConnector3">
            <a:avLst>
              <a:gd name="adj1"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直線コネクタ 9"/>
          <p:cNvCxnSpPr>
            <a:stCxn id="53" idx="6"/>
            <a:endCxn id="32" idx="1"/>
          </p:cNvCxnSpPr>
          <p:nvPr userDrawn="1"/>
        </p:nvCxnSpPr>
        <p:spPr>
          <a:xfrm flipV="1">
            <a:off x="11180893" y="5027609"/>
            <a:ext cx="876755" cy="1165362"/>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線コネクタ 9"/>
          <p:cNvCxnSpPr>
            <a:stCxn id="55" idx="6"/>
            <a:endCxn id="45" idx="1"/>
          </p:cNvCxnSpPr>
          <p:nvPr userDrawn="1"/>
        </p:nvCxnSpPr>
        <p:spPr>
          <a:xfrm flipV="1">
            <a:off x="11180893" y="2771001"/>
            <a:ext cx="876755" cy="1834483"/>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楕円 5"/>
          <p:cNvSpPr/>
          <p:nvPr userDrawn="1"/>
        </p:nvSpPr>
        <p:spPr>
          <a:xfrm>
            <a:off x="6963140" y="6902325"/>
            <a:ext cx="287924" cy="287924"/>
          </a:xfrm>
          <a:prstGeom prst="ellipse">
            <a:avLst/>
          </a:prstGeom>
          <a:solidFill>
            <a:schemeClr val="accent2"/>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p:nvPr userDrawn="1"/>
        </p:nvSpPr>
        <p:spPr>
          <a:xfrm>
            <a:off x="10892969" y="6049009"/>
            <a:ext cx="287924" cy="287924"/>
          </a:xfrm>
          <a:prstGeom prst="ellipse">
            <a:avLst/>
          </a:prstGeom>
          <a:solidFill>
            <a:schemeClr val="accent3"/>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userDrawn="1"/>
        </p:nvSpPr>
        <p:spPr>
          <a:xfrm>
            <a:off x="6963140" y="5288467"/>
            <a:ext cx="287924" cy="287924"/>
          </a:xfrm>
          <a:prstGeom prst="ellipse">
            <a:avLst/>
          </a:prstGeom>
          <a:solidFill>
            <a:schemeClr val="accent4"/>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userDrawn="1"/>
        </p:nvSpPr>
        <p:spPr>
          <a:xfrm>
            <a:off x="10892969" y="4461522"/>
            <a:ext cx="287924" cy="287924"/>
          </a:xfrm>
          <a:prstGeom prst="ellipse">
            <a:avLst/>
          </a:prstGeom>
          <a:solidFill>
            <a:schemeClr val="accent5"/>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userDrawn="1"/>
        </p:nvSpPr>
        <p:spPr>
          <a:xfrm>
            <a:off x="6963140" y="3674609"/>
            <a:ext cx="287924" cy="287924"/>
          </a:xfrm>
          <a:prstGeom prst="ellipse">
            <a:avLst/>
          </a:prstGeom>
          <a:solidFill>
            <a:schemeClr val="accent6"/>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10892969" y="7636495"/>
            <a:ext cx="287924" cy="287924"/>
          </a:xfrm>
          <a:prstGeom prst="ellipse">
            <a:avLst/>
          </a:prstGeom>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92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750"/>
                            </p:stCondLst>
                            <p:childTnLst>
                              <p:par>
                                <p:cTn id="38" presetID="2" presetClass="entr" presetSubtype="4" decel="100000"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33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3850"/>
                            </p:stCondLst>
                            <p:childTnLst>
                              <p:par>
                                <p:cTn id="51" presetID="42" presetClass="path" presetSubtype="0" decel="100000" fill="hold" grpId="1" nodeType="afterEffect">
                                  <p:stCondLst>
                                    <p:cond delay="250"/>
                                  </p:stCondLst>
                                  <p:childTnLst>
                                    <p:animMotion origin="layout" path="M 0 2.72573E-6 L 0 -0.07918 " pathEditMode="relative" rAng="0" ptsTypes="AA">
                                      <p:cBhvr>
                                        <p:cTn id="52" dur="500" fill="hold"/>
                                        <p:tgtEl>
                                          <p:spTgt spid="5"/>
                                        </p:tgtEl>
                                        <p:attrNameLst>
                                          <p:attrName>ppt_x</p:attrName>
                                          <p:attrName>ppt_y</p:attrName>
                                        </p:attrNameLst>
                                      </p:cBhvr>
                                      <p:rCtr x="0" y="-3967"/>
                                    </p:animMotion>
                                  </p:childTnLst>
                                </p:cTn>
                              </p:par>
                            </p:childTnLst>
                          </p:cTn>
                        </p:par>
                        <p:par>
                          <p:cTn id="53" fill="hold">
                            <p:stCondLst>
                              <p:cond delay="46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5100"/>
                            </p:stCondLst>
                            <p:childTnLst>
                              <p:par>
                                <p:cTn id="58" presetID="22" presetClass="entr" presetSubtype="2"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right)">
                                      <p:cBhvr>
                                        <p:cTn id="60" dur="500"/>
                                        <p:tgtEl>
                                          <p:spTgt spid="59"/>
                                        </p:tgtEl>
                                      </p:cBhvr>
                                    </p:animEffect>
                                  </p:childTnLst>
                                </p:cTn>
                              </p:par>
                            </p:childTnLst>
                          </p:cTn>
                        </p:par>
                        <p:par>
                          <p:cTn id="61" fill="hold">
                            <p:stCondLst>
                              <p:cond delay="5600"/>
                            </p:stCondLst>
                            <p:childTnLst>
                              <p:par>
                                <p:cTn id="62" presetID="2" presetClass="entr" presetSubtype="4" decel="100000"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additive="base">
                                        <p:cTn id="6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200"/>
                            </p:stCondLst>
                            <p:childTnLst>
                              <p:par>
                                <p:cTn id="71" presetID="22" presetClass="entr" presetSubtype="2"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6700"/>
                            </p:stCondLst>
                            <p:childTnLst>
                              <p:par>
                                <p:cTn id="75" presetID="42" presetClass="path" presetSubtype="0" decel="100000" fill="hold" grpId="1" nodeType="afterEffect">
                                  <p:stCondLst>
                                    <p:cond delay="250"/>
                                  </p:stCondLst>
                                  <p:childTnLst>
                                    <p:animMotion origin="layout" path="M 0 2.72573E-6 L 0 -0.15296 " pathEditMode="relative" rAng="0" ptsTypes="AA">
                                      <p:cBhvr>
                                        <p:cTn id="76" dur="500" fill="hold"/>
                                        <p:tgtEl>
                                          <p:spTgt spid="17"/>
                                        </p:tgtEl>
                                        <p:attrNameLst>
                                          <p:attrName>ppt_x</p:attrName>
                                          <p:attrName>ppt_y</p:attrName>
                                        </p:attrNameLst>
                                      </p:cBhvr>
                                      <p:rCtr x="0" y="-7656"/>
                                    </p:animMotion>
                                  </p:childTnLst>
                                </p:cTn>
                              </p:par>
                            </p:childTnLst>
                          </p:cTn>
                        </p:par>
                        <p:par>
                          <p:cTn id="77" fill="hold">
                            <p:stCondLst>
                              <p:cond delay="745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950"/>
                            </p:stCondLst>
                            <p:childTnLst>
                              <p:par>
                                <p:cTn id="82" presetID="22" presetClass="entr" presetSubtype="8"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childTnLst>
                          </p:cTn>
                        </p:par>
                        <p:par>
                          <p:cTn id="85" fill="hold">
                            <p:stCondLst>
                              <p:cond delay="8450"/>
                            </p:stCondLst>
                            <p:childTnLst>
                              <p:par>
                                <p:cTn id="86" presetID="2" presetClass="entr" presetSubtype="4" decel="100000" fill="hold" grpId="0" nodeType="after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 calcmode="lin" valueType="num">
                                      <p:cBhvr additive="base">
                                        <p:cTn id="8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0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par>
                          <p:cTn id="94" fill="hold">
                            <p:stCondLst>
                              <p:cond delay="905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9550"/>
                            </p:stCondLst>
                            <p:childTnLst>
                              <p:par>
                                <p:cTn id="99" presetID="42" presetClass="path" presetSubtype="0" decel="100000" fill="hold" grpId="1" nodeType="afterEffect">
                                  <p:stCondLst>
                                    <p:cond delay="250"/>
                                  </p:stCondLst>
                                  <p:childTnLst>
                                    <p:animMotion origin="layout" path="M 0 2.72573E-6 L 0 -0.22843 " pathEditMode="relative" rAng="0" ptsTypes="AA">
                                      <p:cBhvr>
                                        <p:cTn id="100" dur="500" fill="hold"/>
                                        <p:tgtEl>
                                          <p:spTgt spid="18"/>
                                        </p:tgtEl>
                                        <p:attrNameLst>
                                          <p:attrName>ppt_x</p:attrName>
                                          <p:attrName>ppt_y</p:attrName>
                                        </p:attrNameLst>
                                      </p:cBhvr>
                                      <p:rCtr x="0" y="-11422"/>
                                    </p:animMotion>
                                  </p:childTnLst>
                                </p:cTn>
                              </p:par>
                            </p:childTnLst>
                          </p:cTn>
                        </p:par>
                        <p:par>
                          <p:cTn id="101" fill="hold">
                            <p:stCondLst>
                              <p:cond delay="103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10800"/>
                            </p:stCondLst>
                            <p:childTnLst>
                              <p:par>
                                <p:cTn id="106" presetID="22" presetClass="entr" presetSubtype="2"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right)">
                                      <p:cBhvr>
                                        <p:cTn id="108" dur="500"/>
                                        <p:tgtEl>
                                          <p:spTgt spid="60"/>
                                        </p:tgtEl>
                                      </p:cBhvr>
                                    </p:animEffect>
                                  </p:childTnLst>
                                </p:cTn>
                              </p:par>
                            </p:childTnLst>
                          </p:cTn>
                        </p:par>
                        <p:par>
                          <p:cTn id="109" fill="hold">
                            <p:stCondLst>
                              <p:cond delay="11300"/>
                            </p:stCondLst>
                            <p:childTnLst>
                              <p:par>
                                <p:cTn id="110" presetID="2" presetClass="entr" presetSubtype="4" decel="100000" fill="hold" grpId="0" nodeType="afterEffect">
                                  <p:stCondLst>
                                    <p:cond delay="0"/>
                                  </p:stCondLst>
                                  <p:childTnLst>
                                    <p:set>
                                      <p:cBhvr>
                                        <p:cTn id="111" dur="1" fill="hold">
                                          <p:stCondLst>
                                            <p:cond delay="0"/>
                                          </p:stCondLst>
                                        </p:cTn>
                                        <p:tgtEl>
                                          <p:spTgt spid="42">
                                            <p:txEl>
                                              <p:pRg st="0" end="0"/>
                                            </p:txEl>
                                          </p:spTgt>
                                        </p:tgtEl>
                                        <p:attrNameLst>
                                          <p:attrName>style.visibility</p:attrName>
                                        </p:attrNameLst>
                                      </p:cBhvr>
                                      <p:to>
                                        <p:strVal val="visible"/>
                                      </p:to>
                                    </p:set>
                                    <p:anim calcmode="lin" valueType="num">
                                      <p:cBhvr additive="base">
                                        <p:cTn id="1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10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ppt_x"/>
                                          </p:val>
                                        </p:tav>
                                        <p:tav tm="100000">
                                          <p:val>
                                            <p:strVal val="#ppt_x"/>
                                          </p:val>
                                        </p:tav>
                                      </p:tavLst>
                                    </p:anim>
                                    <p:anim calcmode="lin" valueType="num">
                                      <p:cBhvr additive="base">
                                        <p:cTn id="117" dur="500" fill="hold"/>
                                        <p:tgtEl>
                                          <p:spTgt spid="43"/>
                                        </p:tgtEl>
                                        <p:attrNameLst>
                                          <p:attrName>ppt_y</p:attrName>
                                        </p:attrNameLst>
                                      </p:cBhvr>
                                      <p:tavLst>
                                        <p:tav tm="0">
                                          <p:val>
                                            <p:strVal val="1+#ppt_h/2"/>
                                          </p:val>
                                        </p:tav>
                                        <p:tav tm="100000">
                                          <p:val>
                                            <p:strVal val="#ppt_y"/>
                                          </p:val>
                                        </p:tav>
                                      </p:tavLst>
                                    </p:anim>
                                  </p:childTnLst>
                                </p:cTn>
                              </p:par>
                            </p:childTnLst>
                          </p:cTn>
                        </p:par>
                        <p:par>
                          <p:cTn id="118" fill="hold">
                            <p:stCondLst>
                              <p:cond delay="11900"/>
                            </p:stCondLst>
                            <p:childTnLst>
                              <p:par>
                                <p:cTn id="119" presetID="22" presetClass="entr" presetSubtype="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right)">
                                      <p:cBhvr>
                                        <p:cTn id="121" dur="500"/>
                                        <p:tgtEl>
                                          <p:spTgt spid="38"/>
                                        </p:tgtEl>
                                      </p:cBhvr>
                                    </p:animEffect>
                                  </p:childTnLst>
                                </p:cTn>
                              </p:par>
                            </p:childTnLst>
                          </p:cTn>
                        </p:par>
                        <p:par>
                          <p:cTn id="122" fill="hold">
                            <p:stCondLst>
                              <p:cond delay="12400"/>
                            </p:stCondLst>
                            <p:childTnLst>
                              <p:par>
                                <p:cTn id="123" presetID="42" presetClass="path" presetSubtype="0" decel="100000" fill="hold" grpId="1" nodeType="afterEffect">
                                  <p:stCondLst>
                                    <p:cond delay="250"/>
                                  </p:stCondLst>
                                  <p:childTnLst>
                                    <p:animMotion origin="layout" path="M 0 2.72573E-6 L 0 -0.30622 " pathEditMode="relative" rAng="0" ptsTypes="AA">
                                      <p:cBhvr>
                                        <p:cTn id="124" dur="500" fill="hold"/>
                                        <p:tgtEl>
                                          <p:spTgt spid="19"/>
                                        </p:tgtEl>
                                        <p:attrNameLst>
                                          <p:attrName>ppt_x</p:attrName>
                                          <p:attrName>ppt_y</p:attrName>
                                        </p:attrNameLst>
                                      </p:cBhvr>
                                      <p:rCtr x="0" y="-15311"/>
                                    </p:animMotion>
                                  </p:childTnLst>
                                </p:cTn>
                              </p:par>
                            </p:childTnLst>
                          </p:cTn>
                        </p:par>
                        <p:par>
                          <p:cTn id="125" fill="hold">
                            <p:stCondLst>
                              <p:cond delay="13150"/>
                            </p:stCondLst>
                            <p:childTnLst>
                              <p:par>
                                <p:cTn id="126" presetID="10" presetClass="entr" presetSubtype="0"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par>
                          <p:cTn id="129" fill="hold">
                            <p:stCondLst>
                              <p:cond delay="13650"/>
                            </p:stCondLst>
                            <p:childTnLst>
                              <p:par>
                                <p:cTn id="130" presetID="22" presetClass="entr" presetSubtype="8" fill="hold" nodeType="after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wipe(left)">
                                      <p:cBhvr>
                                        <p:cTn id="132" dur="500"/>
                                        <p:tgtEl>
                                          <p:spTgt spid="66"/>
                                        </p:tgtEl>
                                      </p:cBhvr>
                                    </p:animEffect>
                                  </p:childTnLst>
                                </p:cTn>
                              </p:par>
                            </p:childTnLst>
                          </p:cTn>
                        </p:par>
                        <p:par>
                          <p:cTn id="133" fill="hold">
                            <p:stCondLst>
                              <p:cond delay="14150"/>
                            </p:stCondLst>
                            <p:childTnLst>
                              <p:par>
                                <p:cTn id="134" presetID="2" presetClass="entr" presetSubtype="4" decel="100000" fill="hold" grpId="0" nodeType="afterEffect">
                                  <p:stCondLst>
                                    <p:cond delay="0"/>
                                  </p:stCondLst>
                                  <p:childTnLst>
                                    <p:set>
                                      <p:cBhvr>
                                        <p:cTn id="135" dur="1" fill="hold">
                                          <p:stCondLst>
                                            <p:cond delay="0"/>
                                          </p:stCondLst>
                                        </p:cTn>
                                        <p:tgtEl>
                                          <p:spTgt spid="45">
                                            <p:txEl>
                                              <p:pRg st="0" end="0"/>
                                            </p:txEl>
                                          </p:spTgt>
                                        </p:tgtEl>
                                        <p:attrNameLst>
                                          <p:attrName>style.visibility</p:attrName>
                                        </p:attrNameLst>
                                      </p:cBhvr>
                                      <p:to>
                                        <p:strVal val="visible"/>
                                      </p:to>
                                    </p:set>
                                    <p:anim calcmode="lin" valueType="num">
                                      <p:cBhvr additive="base">
                                        <p:cTn id="13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10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ppt_x"/>
                                          </p:val>
                                        </p:tav>
                                        <p:tav tm="100000">
                                          <p:val>
                                            <p:strVal val="#ppt_x"/>
                                          </p:val>
                                        </p:tav>
                                      </p:tavLst>
                                    </p:anim>
                                    <p:anim calcmode="lin" valueType="num">
                                      <p:cBhvr additive="base">
                                        <p:cTn id="141" dur="500" fill="hold"/>
                                        <p:tgtEl>
                                          <p:spTgt spid="46"/>
                                        </p:tgtEl>
                                        <p:attrNameLst>
                                          <p:attrName>ppt_y</p:attrName>
                                        </p:attrNameLst>
                                      </p:cBhvr>
                                      <p:tavLst>
                                        <p:tav tm="0">
                                          <p:val>
                                            <p:strVal val="1+#ppt_h/2"/>
                                          </p:val>
                                        </p:tav>
                                        <p:tav tm="100000">
                                          <p:val>
                                            <p:strVal val="#ppt_y"/>
                                          </p:val>
                                        </p:tav>
                                      </p:tavLst>
                                    </p:anim>
                                  </p:childTnLst>
                                </p:cTn>
                              </p:par>
                            </p:childTnLst>
                          </p:cTn>
                        </p:par>
                        <p:par>
                          <p:cTn id="142" fill="hold">
                            <p:stCondLst>
                              <p:cond delay="14750"/>
                            </p:stCondLst>
                            <p:childTnLst>
                              <p:par>
                                <p:cTn id="143" presetID="22" presetClass="entr" presetSubtype="8"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wipe(left)">
                                      <p:cBhvr>
                                        <p:cTn id="145" dur="500"/>
                                        <p:tgtEl>
                                          <p:spTgt spid="44"/>
                                        </p:tgtEl>
                                      </p:cBhvr>
                                    </p:animEffect>
                                  </p:childTnLst>
                                </p:cTn>
                              </p:par>
                            </p:childTnLst>
                          </p:cTn>
                        </p:par>
                        <p:par>
                          <p:cTn id="146" fill="hold">
                            <p:stCondLst>
                              <p:cond delay="15250"/>
                            </p:stCondLst>
                            <p:childTnLst>
                              <p:par>
                                <p:cTn id="147" presetID="42" presetClass="path" presetSubtype="0" decel="100000" fill="hold" grpId="1" nodeType="afterEffect">
                                  <p:stCondLst>
                                    <p:cond delay="250"/>
                                  </p:stCondLst>
                                  <p:childTnLst>
                                    <p:animMotion origin="layout" path="M 0 2.72573E-6 L 0 -0.38201 " pathEditMode="relative" rAng="0" ptsTypes="AA">
                                      <p:cBhvr>
                                        <p:cTn id="148" dur="500" fill="hold"/>
                                        <p:tgtEl>
                                          <p:spTgt spid="20"/>
                                        </p:tgtEl>
                                        <p:attrNameLst>
                                          <p:attrName>ppt_x</p:attrName>
                                          <p:attrName>ppt_y</p:attrName>
                                        </p:attrNameLst>
                                      </p:cBhvr>
                                      <p:rCtr x="0" y="-19108"/>
                                    </p:animMotion>
                                  </p:childTnLst>
                                </p:cTn>
                              </p:par>
                            </p:childTnLst>
                          </p:cTn>
                        </p:par>
                        <p:par>
                          <p:cTn id="149" fill="hold">
                            <p:stCondLst>
                              <p:cond delay="160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6500"/>
                            </p:stCondLst>
                            <p:childTnLst>
                              <p:par>
                                <p:cTn id="154" presetID="22" presetClass="entr" presetSubtype="2" fill="hold" nodeType="after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right)">
                                      <p:cBhvr>
                                        <p:cTn id="156" dur="500"/>
                                        <p:tgtEl>
                                          <p:spTgt spid="61"/>
                                        </p:tgtEl>
                                      </p:cBhvr>
                                    </p:animEffect>
                                  </p:childTnLst>
                                </p:cTn>
                              </p:par>
                            </p:childTnLst>
                          </p:cTn>
                        </p:par>
                        <p:par>
                          <p:cTn id="157" fill="hold">
                            <p:stCondLst>
                              <p:cond delay="17000"/>
                            </p:stCondLst>
                            <p:childTnLst>
                              <p:par>
                                <p:cTn id="158" presetID="2" presetClass="entr" presetSubtype="4" decel="100000" fill="hold" grpId="0" nodeType="afterEffect">
                                  <p:stCondLst>
                                    <p:cond delay="0"/>
                                  </p:stCondLst>
                                  <p:childTnLst>
                                    <p:set>
                                      <p:cBhvr>
                                        <p:cTn id="159" dur="1" fill="hold">
                                          <p:stCondLst>
                                            <p:cond delay="0"/>
                                          </p:stCondLst>
                                        </p:cTn>
                                        <p:tgtEl>
                                          <p:spTgt spid="51">
                                            <p:txEl>
                                              <p:pRg st="0" end="0"/>
                                            </p:txEl>
                                          </p:spTgt>
                                        </p:tgtEl>
                                        <p:attrNameLst>
                                          <p:attrName>style.visibility</p:attrName>
                                        </p:attrNameLst>
                                      </p:cBhvr>
                                      <p:to>
                                        <p:strVal val="visible"/>
                                      </p:to>
                                    </p:set>
                                    <p:anim calcmode="lin" valueType="num">
                                      <p:cBhvr additive="base">
                                        <p:cTn id="16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100"/>
                                  </p:stCondLst>
                                  <p:childTnLst>
                                    <p:set>
                                      <p:cBhvr>
                                        <p:cTn id="163" dur="1" fill="hold">
                                          <p:stCondLst>
                                            <p:cond delay="0"/>
                                          </p:stCondLst>
                                        </p:cTn>
                                        <p:tgtEl>
                                          <p:spTgt spid="52"/>
                                        </p:tgtEl>
                                        <p:attrNameLst>
                                          <p:attrName>style.visibility</p:attrName>
                                        </p:attrNameLst>
                                      </p:cBhvr>
                                      <p:to>
                                        <p:strVal val="visible"/>
                                      </p:to>
                                    </p:set>
                                    <p:anim calcmode="lin" valueType="num">
                                      <p:cBhvr additive="base">
                                        <p:cTn id="164" dur="500" fill="hold"/>
                                        <p:tgtEl>
                                          <p:spTgt spid="52"/>
                                        </p:tgtEl>
                                        <p:attrNameLst>
                                          <p:attrName>ppt_x</p:attrName>
                                        </p:attrNameLst>
                                      </p:cBhvr>
                                      <p:tavLst>
                                        <p:tav tm="0">
                                          <p:val>
                                            <p:strVal val="#ppt_x"/>
                                          </p:val>
                                        </p:tav>
                                        <p:tav tm="100000">
                                          <p:val>
                                            <p:strVal val="#ppt_x"/>
                                          </p:val>
                                        </p:tav>
                                      </p:tavLst>
                                    </p:anim>
                                    <p:anim calcmode="lin" valueType="num">
                                      <p:cBhvr additive="base">
                                        <p:cTn id="165" dur="500" fill="hold"/>
                                        <p:tgtEl>
                                          <p:spTgt spid="52"/>
                                        </p:tgtEl>
                                        <p:attrNameLst>
                                          <p:attrName>ppt_y</p:attrName>
                                        </p:attrNameLst>
                                      </p:cBhvr>
                                      <p:tavLst>
                                        <p:tav tm="0">
                                          <p:val>
                                            <p:strVal val="1+#ppt_h/2"/>
                                          </p:val>
                                        </p:tav>
                                        <p:tav tm="100000">
                                          <p:val>
                                            <p:strVal val="#ppt_y"/>
                                          </p:val>
                                        </p:tav>
                                      </p:tavLst>
                                    </p:anim>
                                  </p:childTnLst>
                                </p:cTn>
                              </p:par>
                            </p:childTnLst>
                          </p:cTn>
                        </p:par>
                        <p:par>
                          <p:cTn id="166" fill="hold">
                            <p:stCondLst>
                              <p:cond delay="17600"/>
                            </p:stCondLst>
                            <p:childTnLst>
                              <p:par>
                                <p:cTn id="167" presetID="22" presetClass="entr" presetSubtype="2" fill="hold" grpId="0" nodeType="after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wipe(right)">
                                      <p:cBhvr>
                                        <p:cTn id="1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5" grpId="0" animBg="1"/>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p:tmplLst>
          <p:tmpl>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50" grpId="0">
        <p:tmplLst>
          <p:tmpl>
            <p:tnLst>
              <p:par>
                <p:cTn presetID="22" presetClass="entr" presetSubtype="2"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animBg="1"/>
      <p:bldP spid="6" grpId="0" animBg="1"/>
      <p:bldP spid="53" grpId="0" animBg="1"/>
      <p:bldP spid="54" grpId="0" animBg="1"/>
      <p:bldP spid="55" grpId="0" animBg="1"/>
      <p:bldP spid="56" grpId="0" animBg="1"/>
      <p:bldP spid="57" grpId="0" animBg="1"/>
    </p:bldLst>
  </p:timing>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Layers">
    <p:spTree>
      <p:nvGrpSpPr>
        <p:cNvPr id="1" name=""/>
        <p:cNvGrpSpPr/>
        <p:nvPr/>
      </p:nvGrpSpPr>
      <p:grpSpPr>
        <a:xfrm>
          <a:off x="0" y="0"/>
          <a:ext cx="0" cy="0"/>
          <a:chOff x="0" y="0"/>
          <a:chExt cx="0" cy="0"/>
        </a:xfrm>
      </p:grpSpPr>
      <p:sp>
        <p:nvSpPr>
          <p:cNvPr id="41" name="円/楕円 4"/>
          <p:cNvSpPr/>
          <p:nvPr userDrawn="1"/>
        </p:nvSpPr>
        <p:spPr>
          <a:xfrm>
            <a:off x="7687620" y="5855660"/>
            <a:ext cx="2947208" cy="2951435"/>
          </a:xfrm>
          <a:prstGeom prst="rect">
            <a:avLst/>
          </a:prstGeom>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図プレースホルダー 7"/>
          <p:cNvSpPr>
            <a:spLocks noGrp="1"/>
          </p:cNvSpPr>
          <p:nvPr>
            <p:ph type="pic" sz="quarter" idx="12" hasCustomPrompt="1"/>
          </p:nvPr>
        </p:nvSpPr>
        <p:spPr>
          <a:xfrm>
            <a:off x="8543925" y="6731302"/>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9" name="正方形/長方形 8"/>
          <p:cNvSpPr/>
          <p:nvPr userDrawn="1"/>
        </p:nvSpPr>
        <p:spPr>
          <a:xfrm>
            <a:off x="8771523" y="5928642"/>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
          <p:cNvSpPr/>
          <p:nvPr userDrawn="1"/>
        </p:nvSpPr>
        <p:spPr>
          <a:xfrm>
            <a:off x="7687620" y="4267518"/>
            <a:ext cx="2947208" cy="295143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13" hasCustomPrompt="1"/>
          </p:nvPr>
        </p:nvSpPr>
        <p:spPr>
          <a:xfrm>
            <a:off x="8543925" y="5143160"/>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4" name="正方形/長方形 63"/>
          <p:cNvSpPr/>
          <p:nvPr userDrawn="1"/>
        </p:nvSpPr>
        <p:spPr>
          <a:xfrm>
            <a:off x="8756024" y="4354634"/>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4"/>
          <p:cNvSpPr/>
          <p:nvPr userDrawn="1"/>
        </p:nvSpPr>
        <p:spPr>
          <a:xfrm>
            <a:off x="7670396" y="2617537"/>
            <a:ext cx="2947208" cy="295143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図プレースホルダー 7"/>
          <p:cNvSpPr>
            <a:spLocks noGrp="1"/>
          </p:cNvSpPr>
          <p:nvPr>
            <p:ph type="pic" sz="quarter" idx="14" hasCustomPrompt="1"/>
          </p:nvPr>
        </p:nvSpPr>
        <p:spPr>
          <a:xfrm>
            <a:off x="8526701" y="3493179"/>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5" name="テキスト プレースホルダー 12"/>
          <p:cNvSpPr>
            <a:spLocks noGrp="1"/>
          </p:cNvSpPr>
          <p:nvPr>
            <p:ph type="body" sz="quarter" idx="16" hasCustomPrompt="1"/>
          </p:nvPr>
        </p:nvSpPr>
        <p:spPr>
          <a:xfrm>
            <a:off x="952437" y="7234684"/>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7" name="テキスト プレースホルダー 12"/>
          <p:cNvSpPr>
            <a:spLocks noGrp="1"/>
          </p:cNvSpPr>
          <p:nvPr>
            <p:ph type="body" sz="quarter" idx="17" hasCustomPrompt="1"/>
          </p:nvPr>
        </p:nvSpPr>
        <p:spPr>
          <a:xfrm>
            <a:off x="952437" y="6245363"/>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正方形/長方形 67"/>
          <p:cNvSpPr/>
          <p:nvPr userDrawn="1"/>
        </p:nvSpPr>
        <p:spPr>
          <a:xfrm>
            <a:off x="4821646" y="701052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9" name="テキスト プレースホルダー 12"/>
          <p:cNvSpPr>
            <a:spLocks noGrp="1"/>
          </p:cNvSpPr>
          <p:nvPr>
            <p:ph type="body" sz="quarter" idx="23" hasCustomPrompt="1"/>
          </p:nvPr>
        </p:nvSpPr>
        <p:spPr>
          <a:xfrm>
            <a:off x="11542805" y="5420714"/>
            <a:ext cx="5827206"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4" hasCustomPrompt="1"/>
          </p:nvPr>
        </p:nvSpPr>
        <p:spPr>
          <a:xfrm>
            <a:off x="11542805" y="4431393"/>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11650302" y="519655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72" name="テキスト プレースホルダー 12"/>
          <p:cNvSpPr>
            <a:spLocks noGrp="1"/>
          </p:cNvSpPr>
          <p:nvPr>
            <p:ph type="body" sz="quarter" idx="25" hasCustomPrompt="1"/>
          </p:nvPr>
        </p:nvSpPr>
        <p:spPr>
          <a:xfrm>
            <a:off x="952437" y="3712889"/>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26" hasCustomPrompt="1"/>
          </p:nvPr>
        </p:nvSpPr>
        <p:spPr>
          <a:xfrm>
            <a:off x="952437" y="2723568"/>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4" name="正方形/長方形 73"/>
          <p:cNvSpPr/>
          <p:nvPr userDrawn="1"/>
        </p:nvSpPr>
        <p:spPr>
          <a:xfrm>
            <a:off x="4821646" y="348873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42452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1+#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7">
                                            <p:txEl>
                                              <p:pRg st="0" end="0"/>
                                            </p:txEl>
                                          </p:spTgt>
                                        </p:tgtEl>
                                        <p:attrNameLst>
                                          <p:attrName>style.visibility</p:attrName>
                                        </p:attrNameLst>
                                      </p:cBhvr>
                                      <p:to>
                                        <p:strVal val="visible"/>
                                      </p:to>
                                    </p:set>
                                    <p:anim calcmode="lin" valueType="num">
                                      <p:cBhvr additive="base">
                                        <p:cTn id="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childTnLst>
                          </p:cTn>
                        </p:par>
                        <p:par>
                          <p:cTn id="26" fill="hold">
                            <p:stCondLst>
                              <p:cond delay="1750"/>
                            </p:stCondLst>
                            <p:childTnLst>
                              <p:par>
                                <p:cTn id="27" presetID="2" presetClass="entr" presetSubtype="12" decel="10000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750" fill="hold"/>
                                        <p:tgtEl>
                                          <p:spTgt spid="48"/>
                                        </p:tgtEl>
                                        <p:attrNameLst>
                                          <p:attrName>ppt_x</p:attrName>
                                        </p:attrNameLst>
                                      </p:cBhvr>
                                      <p:tavLst>
                                        <p:tav tm="0">
                                          <p:val>
                                            <p:strVal val="0-#ppt_w/2"/>
                                          </p:val>
                                        </p:tav>
                                        <p:tav tm="100000">
                                          <p:val>
                                            <p:strVal val="#ppt_x"/>
                                          </p:val>
                                        </p:tav>
                                      </p:tavLst>
                                    </p:anim>
                                    <p:anim calcmode="lin" valueType="num">
                                      <p:cBhvr additive="base">
                                        <p:cTn id="30" dur="75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12" decel="10000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0-#ppt_w/2"/>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0-#ppt_w/2"/>
                                          </p:val>
                                        </p:tav>
                                        <p:tav tm="100000">
                                          <p:val>
                                            <p:strVal val="#ppt_x"/>
                                          </p:val>
                                        </p:tav>
                                      </p:tavLst>
                                    </p:anim>
                                    <p:anim calcmode="lin" valueType="num">
                                      <p:cBhvr additive="base">
                                        <p:cTn id="38" dur="750" fill="hold"/>
                                        <p:tgtEl>
                                          <p:spTgt spid="9"/>
                                        </p:tgtEl>
                                        <p:attrNameLst>
                                          <p:attrName>ppt_y</p:attrName>
                                        </p:attrNameLst>
                                      </p:cBhvr>
                                      <p:tavLst>
                                        <p:tav tm="0">
                                          <p:val>
                                            <p:strVal val="1+#ppt_h/2"/>
                                          </p:val>
                                        </p:tav>
                                        <p:tav tm="100000">
                                          <p:val>
                                            <p:strVal val="#ppt_y"/>
                                          </p:val>
                                        </p:tav>
                                      </p:tavLst>
                                    </p:anim>
                                  </p:childTnLst>
                                </p:cTn>
                              </p:par>
                              <p:par>
                                <p:cTn id="39" presetID="10"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2750"/>
                            </p:stCondLst>
                            <p:childTnLst>
                              <p:par>
                                <p:cTn id="43" presetID="2" presetClass="entr" presetSubtype="2" decel="100000" fill="hold" grpId="0" nodeType="afterEffect">
                                  <p:stCondLst>
                                    <p:cond delay="0"/>
                                  </p:stCondLst>
                                  <p:childTnLst>
                                    <p:set>
                                      <p:cBhvr>
                                        <p:cTn id="44" dur="1" fill="hold">
                                          <p:stCondLst>
                                            <p:cond delay="0"/>
                                          </p:stCondLst>
                                        </p:cTn>
                                        <p:tgtEl>
                                          <p:spTgt spid="70">
                                            <p:txEl>
                                              <p:pRg st="0" end="0"/>
                                            </p:txEl>
                                          </p:spTgt>
                                        </p:tgtEl>
                                        <p:attrNameLst>
                                          <p:attrName>style.visibility</p:attrName>
                                        </p:attrNameLst>
                                      </p:cBhvr>
                                      <p:to>
                                        <p:strVal val="visible"/>
                                      </p:to>
                                    </p:set>
                                    <p:anim calcmode="lin" valueType="num">
                                      <p:cBhvr additive="base">
                                        <p:cTn id="45"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childTnLst>
                          </p:cTn>
                        </p:par>
                        <p:par>
                          <p:cTn id="51" fill="hold">
                            <p:stCondLst>
                              <p:cond delay="3250"/>
                            </p:stCondLst>
                            <p:childTnLst>
                              <p:par>
                                <p:cTn id="52" presetID="22" presetClass="entr" presetSubtype="8"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par>
                          <p:cTn id="55" fill="hold">
                            <p:stCondLst>
                              <p:cond delay="3750"/>
                            </p:stCondLst>
                            <p:childTnLst>
                              <p:par>
                                <p:cTn id="56" presetID="2" presetClass="entr" presetSubtype="6" decel="10000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750" fill="hold"/>
                                        <p:tgtEl>
                                          <p:spTgt spid="58"/>
                                        </p:tgtEl>
                                        <p:attrNameLst>
                                          <p:attrName>ppt_x</p:attrName>
                                        </p:attrNameLst>
                                      </p:cBhvr>
                                      <p:tavLst>
                                        <p:tav tm="0">
                                          <p:val>
                                            <p:strVal val="1+#ppt_w/2"/>
                                          </p:val>
                                        </p:tav>
                                        <p:tav tm="100000">
                                          <p:val>
                                            <p:strVal val="#ppt_x"/>
                                          </p:val>
                                        </p:tav>
                                      </p:tavLst>
                                    </p:anim>
                                    <p:anim calcmode="lin" valueType="num">
                                      <p:cBhvr additive="base">
                                        <p:cTn id="59" dur="750" fill="hold"/>
                                        <p:tgtEl>
                                          <p:spTgt spid="58"/>
                                        </p:tgtEl>
                                        <p:attrNameLst>
                                          <p:attrName>ppt_y</p:attrName>
                                        </p:attrNameLst>
                                      </p:cBhvr>
                                      <p:tavLst>
                                        <p:tav tm="0">
                                          <p:val>
                                            <p:strVal val="1+#ppt_h/2"/>
                                          </p:val>
                                        </p:tav>
                                        <p:tav tm="100000">
                                          <p:val>
                                            <p:strVal val="#ppt_y"/>
                                          </p:val>
                                        </p:tav>
                                      </p:tavLst>
                                    </p:anim>
                                  </p:childTnLst>
                                </p:cTn>
                              </p:par>
                              <p:par>
                                <p:cTn id="60" presetID="2" presetClass="entr" presetSubtype="6" decel="10000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750" fill="hold"/>
                                        <p:tgtEl>
                                          <p:spTgt spid="62"/>
                                        </p:tgtEl>
                                        <p:attrNameLst>
                                          <p:attrName>ppt_x</p:attrName>
                                        </p:attrNameLst>
                                      </p:cBhvr>
                                      <p:tavLst>
                                        <p:tav tm="0">
                                          <p:val>
                                            <p:strVal val="1+#ppt_w/2"/>
                                          </p:val>
                                        </p:tav>
                                        <p:tav tm="100000">
                                          <p:val>
                                            <p:strVal val="#ppt_x"/>
                                          </p:val>
                                        </p:tav>
                                      </p:tavLst>
                                    </p:anim>
                                    <p:anim calcmode="lin" valueType="num">
                                      <p:cBhvr additive="base">
                                        <p:cTn id="63" dur="75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750" fill="hold"/>
                                        <p:tgtEl>
                                          <p:spTgt spid="64"/>
                                        </p:tgtEl>
                                        <p:attrNameLst>
                                          <p:attrName>ppt_x</p:attrName>
                                        </p:attrNameLst>
                                      </p:cBhvr>
                                      <p:tavLst>
                                        <p:tav tm="0">
                                          <p:val>
                                            <p:strVal val="1+#ppt_w/2"/>
                                          </p:val>
                                        </p:tav>
                                        <p:tav tm="100000">
                                          <p:val>
                                            <p:strVal val="#ppt_x"/>
                                          </p:val>
                                        </p:tav>
                                      </p:tavLst>
                                    </p:anim>
                                    <p:anim calcmode="lin" valueType="num">
                                      <p:cBhvr additive="base">
                                        <p:cTn id="67" dur="750" fill="hold"/>
                                        <p:tgtEl>
                                          <p:spTgt spid="64"/>
                                        </p:tgtEl>
                                        <p:attrNameLst>
                                          <p:attrName>ppt_y</p:attrName>
                                        </p:attrNameLst>
                                      </p:cBhvr>
                                      <p:tavLst>
                                        <p:tav tm="0">
                                          <p:val>
                                            <p:strVal val="1+#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childTnLst>
                                </p:cTn>
                              </p:par>
                            </p:childTnLst>
                          </p:cTn>
                        </p:par>
                        <p:par>
                          <p:cTn id="71" fill="hold">
                            <p:stCondLst>
                              <p:cond delay="4750"/>
                            </p:stCondLst>
                            <p:childTnLst>
                              <p:par>
                                <p:cTn id="72" presetID="2" presetClass="entr" presetSubtype="8" decel="100000" fill="hold" grpId="0" nodeType="afterEffect">
                                  <p:stCondLst>
                                    <p:cond delay="0"/>
                                  </p:stCondLst>
                                  <p:childTnLst>
                                    <p:set>
                                      <p:cBhvr>
                                        <p:cTn id="73" dur="1" fill="hold">
                                          <p:stCondLst>
                                            <p:cond delay="0"/>
                                          </p:stCondLst>
                                        </p:cTn>
                                        <p:tgtEl>
                                          <p:spTgt spid="73">
                                            <p:txEl>
                                              <p:pRg st="0" end="0"/>
                                            </p:txEl>
                                          </p:spTgt>
                                        </p:tgtEl>
                                        <p:attrNameLst>
                                          <p:attrName>style.visibility</p:attrName>
                                        </p:attrNameLst>
                                      </p:cBhvr>
                                      <p:to>
                                        <p:strVal val="visible"/>
                                      </p:to>
                                    </p:set>
                                    <p:anim calcmode="lin" valueType="num">
                                      <p:cBhvr additive="base">
                                        <p:cTn id="74"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3">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childTnLst>
                          </p:cTn>
                        </p:par>
                        <p:par>
                          <p:cTn id="80" fill="hold">
                            <p:stCondLst>
                              <p:cond delay="5250"/>
                            </p:stCondLst>
                            <p:childTnLst>
                              <p:par>
                                <p:cTn id="81" presetID="22" presetClass="entr" presetSubtype="2"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p:bldP spid="9" grpId="0" animBg="1"/>
      <p:bldP spid="9" grpId="1" animBg="1"/>
      <p:bldP spid="48" grpId="0" animBg="1"/>
      <p:bldP spid="49" grpId="0"/>
      <p:bldP spid="64" grpId="0" animBg="1"/>
      <p:bldP spid="64" grpId="1" animBg="1"/>
      <p:bldP spid="58" grpId="0" animBg="1"/>
      <p:bldP spid="62" grpId="0"/>
      <p:bldP spid="65" grpId="0">
        <p:tmplLst>
          <p:tmpl>
            <p:tnLst>
              <p:par>
                <p:cTn presetID="22" presetClass="entr" presetSubtype="2"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animBg="1"/>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0" grpId="0" build="p">
        <p:tmplLst>
          <p:tmpl lvl="1">
            <p:tnLst>
              <p:par>
                <p:cTn presetID="2" presetClass="entr" presetSubtype="2"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1+#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P spid="72" grpId="0">
        <p:tmplLst>
          <p:tmpl>
            <p:tnLst>
              <p:par>
                <p:cTn presetID="22" presetClass="entr" presetSubtype="2"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2" presetClass="entr" presetSubtype="8"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0-#ppt_w/2"/>
                          </p:val>
                        </p:tav>
                        <p:tav tm="100000">
                          <p:val>
                            <p:strVal val="#ppt_x"/>
                          </p:val>
                        </p:tav>
                      </p:tavLst>
                    </p:anim>
                    <p:anim calcmode="lin" valueType="num">
                      <p:cBhvr additive="base">
                        <p:cTn dur="500" fill="hold"/>
                        <p:tgtEl>
                          <p:spTgt spid="73"/>
                        </p:tgtEl>
                        <p:attrNameLst>
                          <p:attrName>ppt_y</p:attrName>
                        </p:attrNameLst>
                      </p:cBhvr>
                      <p:tavLst>
                        <p:tav tm="0">
                          <p:val>
                            <p:strVal val="#ppt_y"/>
                          </p:val>
                        </p:tav>
                        <p:tav tm="100000">
                          <p:val>
                            <p:strVal val="#ppt_y"/>
                          </p:val>
                        </p:tav>
                      </p:tavLst>
                    </p:anim>
                  </p:childTnLst>
                </p:cTn>
              </p:par>
            </p:tnLst>
          </p:tmpl>
        </p:tmplLst>
      </p:bldP>
      <p:bldP spid="74" grpId="0" animBg="1"/>
    </p:bldLst>
  </p:timing>
  <p:extLst mod="1">
    <p:ext uri="{DCECCB84-F9BA-43D5-87BE-67443E8EF086}">
      <p15:sldGuideLst xmlns:p15="http://schemas.microsoft.com/office/powerpoint/2012/main">
        <p15:guide id="1" orient="horz" pos="3262" userDrawn="1">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8" name="円/楕円 4"/>
          <p:cNvSpPr/>
          <p:nvPr userDrawn="1"/>
        </p:nvSpPr>
        <p:spPr>
          <a:xfrm rot="5400000">
            <a:off x="6736438" y="3234592"/>
            <a:ext cx="2284254" cy="2287530"/>
          </a:xfrm>
          <a:prstGeom prst="snip1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2"/>
          <p:cNvSpPr>
            <a:spLocks noGrp="1"/>
          </p:cNvSpPr>
          <p:nvPr>
            <p:ph type="body" sz="quarter" idx="19" hasCustomPrompt="1"/>
          </p:nvPr>
        </p:nvSpPr>
        <p:spPr>
          <a:xfrm>
            <a:off x="7025891"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5" name="テキスト プレースホルダー 12"/>
          <p:cNvSpPr>
            <a:spLocks noGrp="1"/>
          </p:cNvSpPr>
          <p:nvPr>
            <p:ph type="body" sz="quarter" idx="16" hasCustomPrompt="1"/>
          </p:nvPr>
        </p:nvSpPr>
        <p:spPr>
          <a:xfrm>
            <a:off x="543540" y="399299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7" hasCustomPrompt="1"/>
          </p:nvPr>
        </p:nvSpPr>
        <p:spPr>
          <a:xfrm>
            <a:off x="543540" y="300367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412749" y="3768837"/>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2" name="テキスト プレースホルダー 12"/>
          <p:cNvSpPr>
            <a:spLocks noGrp="1"/>
          </p:cNvSpPr>
          <p:nvPr>
            <p:ph type="body" sz="quarter" idx="23" hasCustomPrompt="1"/>
          </p:nvPr>
        </p:nvSpPr>
        <p:spPr>
          <a:xfrm>
            <a:off x="11877319" y="399299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24" hasCustomPrompt="1"/>
          </p:nvPr>
        </p:nvSpPr>
        <p:spPr>
          <a:xfrm>
            <a:off x="11877319" y="300367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1984816" y="37688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2" name="テキスト プレースホルダー 12"/>
          <p:cNvSpPr>
            <a:spLocks noGrp="1"/>
          </p:cNvSpPr>
          <p:nvPr>
            <p:ph type="body" sz="quarter" idx="25" hasCustomPrompt="1"/>
          </p:nvPr>
        </p:nvSpPr>
        <p:spPr>
          <a:xfrm>
            <a:off x="536802" y="675375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26" hasCustomPrompt="1"/>
          </p:nvPr>
        </p:nvSpPr>
        <p:spPr>
          <a:xfrm>
            <a:off x="536802" y="576443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4" name="正方形/長方形 43"/>
          <p:cNvSpPr/>
          <p:nvPr userDrawn="1"/>
        </p:nvSpPr>
        <p:spPr>
          <a:xfrm>
            <a:off x="4406011" y="6529597"/>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5" name="テキスト プレースホルダー 12"/>
          <p:cNvSpPr>
            <a:spLocks noGrp="1"/>
          </p:cNvSpPr>
          <p:nvPr>
            <p:ph type="body" sz="quarter" idx="27" hasCustomPrompt="1"/>
          </p:nvPr>
        </p:nvSpPr>
        <p:spPr>
          <a:xfrm>
            <a:off x="11877319" y="675375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28" hasCustomPrompt="1"/>
          </p:nvPr>
        </p:nvSpPr>
        <p:spPr>
          <a:xfrm>
            <a:off x="11877319" y="576443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7" name="正方形/長方形 46"/>
          <p:cNvSpPr/>
          <p:nvPr userDrawn="1"/>
        </p:nvSpPr>
        <p:spPr>
          <a:xfrm>
            <a:off x="11984816" y="6529597"/>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円/楕円 4"/>
          <p:cNvSpPr/>
          <p:nvPr userDrawn="1"/>
        </p:nvSpPr>
        <p:spPr>
          <a:xfrm rot="10800000">
            <a:off x="9267916" y="3232954"/>
            <a:ext cx="2284254" cy="2287530"/>
          </a:xfrm>
          <a:prstGeom prst="snip1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20" hasCustomPrompt="1"/>
          </p:nvPr>
        </p:nvSpPr>
        <p:spPr>
          <a:xfrm>
            <a:off x="9593065"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19" name="円/楕円 4"/>
          <p:cNvSpPr/>
          <p:nvPr userDrawn="1"/>
        </p:nvSpPr>
        <p:spPr>
          <a:xfrm>
            <a:off x="6736438" y="5764432"/>
            <a:ext cx="2284254" cy="2287530"/>
          </a:xfrm>
          <a:prstGeom prst="snip1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2"/>
          <p:cNvSpPr>
            <a:spLocks noGrp="1"/>
          </p:cNvSpPr>
          <p:nvPr>
            <p:ph type="body" sz="quarter" idx="21" hasCustomPrompt="1"/>
          </p:nvPr>
        </p:nvSpPr>
        <p:spPr>
          <a:xfrm>
            <a:off x="7025891"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0" name="円/楕円 4"/>
          <p:cNvSpPr/>
          <p:nvPr userDrawn="1"/>
        </p:nvSpPr>
        <p:spPr>
          <a:xfrm rot="16200000">
            <a:off x="9266278" y="5762794"/>
            <a:ext cx="2284254" cy="2287530"/>
          </a:xfrm>
          <a:prstGeom prst="snip1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12"/>
          <p:cNvSpPr>
            <a:spLocks noGrp="1"/>
          </p:cNvSpPr>
          <p:nvPr>
            <p:ph type="body" sz="quarter" idx="22" hasCustomPrompt="1"/>
          </p:nvPr>
        </p:nvSpPr>
        <p:spPr>
          <a:xfrm>
            <a:off x="9593065"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Tree>
    <p:extLst>
      <p:ext uri="{BB962C8B-B14F-4D97-AF65-F5344CB8AC3E}">
        <p14:creationId xmlns:p14="http://schemas.microsoft.com/office/powerpoint/2010/main" val="21629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par>
                                <p:cTn id="19" presetID="49" presetClass="entr" presetSubtype="0" decel="100000" fill="hold" grpId="1"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p:cTn id="2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2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21">
                                            <p:txEl>
                                              <p:pRg st="0" end="0"/>
                                            </p:txEl>
                                          </p:spTgt>
                                        </p:tgtEl>
                                      </p:cBhvr>
                                    </p:animEffect>
                                  </p:childTnLst>
                                </p:cTn>
                              </p:par>
                              <p:par>
                                <p:cTn id="25" presetID="2" presetClass="entr" presetSubtype="12" decel="100000"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25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1" nodeType="withEffect">
                                  <p:stCondLst>
                                    <p:cond delay="25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p:cTn id="4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44" dur="500"/>
                                        <p:tgtEl>
                                          <p:spTgt spid="22">
                                            <p:txEl>
                                              <p:pRg st="0" end="0"/>
                                            </p:txEl>
                                          </p:spTgt>
                                        </p:tgtEl>
                                      </p:cBhvr>
                                    </p:animEffect>
                                  </p:childTnLst>
                                </p:cTn>
                              </p:par>
                              <p:par>
                                <p:cTn id="45" presetID="2" presetClass="entr" presetSubtype="3" decel="100000" fill="hold" grpId="0"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3" decel="100000" fill="hold" grpId="0" nodeType="withEffect">
                                  <p:stCondLst>
                                    <p:cond delay="50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53" presetID="49" presetClass="entr" presetSubtype="0" decel="100000" fill="hold" grpId="1"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360"/>
                                          </p:val>
                                        </p:tav>
                                        <p:tav tm="100000">
                                          <p:val>
                                            <p:fltVal val="0"/>
                                          </p:val>
                                        </p:tav>
                                      </p:tavLst>
                                    </p:anim>
                                    <p:animEffect transition="in" filter="fade">
                                      <p:cBhvr>
                                        <p:cTn id="58" dur="500"/>
                                        <p:tgtEl>
                                          <p:spTgt spid="19"/>
                                        </p:tgtEl>
                                      </p:cBhvr>
                                    </p:animEffect>
                                  </p:childTnLst>
                                </p:cTn>
                              </p:par>
                              <p:par>
                                <p:cTn id="59" presetID="49" presetClass="entr" presetSubtype="0" decel="100000" fill="hold" grpId="1" nodeType="withEffect">
                                  <p:stCondLst>
                                    <p:cond delay="500"/>
                                  </p:stCondLst>
                                  <p:childTnLst>
                                    <p:set>
                                      <p:cBhvr>
                                        <p:cTn id="60" dur="1" fill="hold">
                                          <p:stCondLst>
                                            <p:cond delay="0"/>
                                          </p:stCondLst>
                                        </p:cTn>
                                        <p:tgtEl>
                                          <p:spTgt spid="23">
                                            <p:txEl>
                                              <p:pRg st="0" end="0"/>
                                            </p:txEl>
                                          </p:spTgt>
                                        </p:tgtEl>
                                        <p:attrNameLst>
                                          <p:attrName>style.visibility</p:attrName>
                                        </p:attrNameLst>
                                      </p:cBhvr>
                                      <p:to>
                                        <p:strVal val="visible"/>
                                      </p:to>
                                    </p:set>
                                    <p:anim calcmode="lin" valueType="num">
                                      <p:cBhvr>
                                        <p:cTn id="6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23">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23">
                                            <p:txEl>
                                              <p:pRg st="0" end="0"/>
                                            </p:txEl>
                                          </p:spTgt>
                                        </p:tgtEl>
                                      </p:cBhvr>
                                    </p:animEffect>
                                  </p:childTnLst>
                                </p:cTn>
                              </p:par>
                              <p:par>
                                <p:cTn id="65" presetID="2" presetClass="entr" presetSubtype="9" decel="100000"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decel="100000" fill="hold" grpId="0" nodeType="withEffect">
                                  <p:stCondLst>
                                    <p:cond delay="750"/>
                                  </p:stCondLst>
                                  <p:childTnLst>
                                    <p:set>
                                      <p:cBhvr>
                                        <p:cTn id="70" dur="1" fill="hold">
                                          <p:stCondLst>
                                            <p:cond delay="0"/>
                                          </p:stCondLst>
                                        </p:cTn>
                                        <p:tgtEl>
                                          <p:spTgt spid="24">
                                            <p:txEl>
                                              <p:pRg st="0" end="0"/>
                                            </p:txEl>
                                          </p:spTgt>
                                        </p:tgtEl>
                                        <p:attrNameLst>
                                          <p:attrName>style.visibility</p:attrName>
                                        </p:attrNameLst>
                                      </p:cBhvr>
                                      <p:to>
                                        <p:strVal val="visible"/>
                                      </p:to>
                                    </p:set>
                                    <p:anim calcmode="lin" valueType="num">
                                      <p:cBhvr additive="base">
                                        <p:cTn id="7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73" presetID="49" presetClass="entr" presetSubtype="0" decel="100000" fill="hold" grpId="1"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par>
                                <p:cTn id="79" presetID="49" presetClass="entr" presetSubtype="0" decel="100000" fill="hold" grpId="1" nodeType="withEffect">
                                  <p:stCondLst>
                                    <p:cond delay="750"/>
                                  </p:stCondLst>
                                  <p:childTnLst>
                                    <p:set>
                                      <p:cBhvr>
                                        <p:cTn id="80" dur="1" fill="hold">
                                          <p:stCondLst>
                                            <p:cond delay="0"/>
                                          </p:stCondLst>
                                        </p:cTn>
                                        <p:tgtEl>
                                          <p:spTgt spid="24">
                                            <p:txEl>
                                              <p:pRg st="0" end="0"/>
                                            </p:txEl>
                                          </p:spTgt>
                                        </p:tgtEl>
                                        <p:attrNameLst>
                                          <p:attrName>style.visibility</p:attrName>
                                        </p:attrNameLst>
                                      </p:cBhvr>
                                      <p:to>
                                        <p:strVal val="visible"/>
                                      </p:to>
                                    </p:set>
                                    <p:anim calcmode="lin" valueType="num">
                                      <p:cBhvr>
                                        <p:cTn id="8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24">
                                            <p:txEl>
                                              <p:pRg st="0" end="0"/>
                                            </p:txEl>
                                          </p:spTgt>
                                        </p:tgtEl>
                                        <p:attrNameLst>
                                          <p:attrName>style.rotation</p:attrName>
                                        </p:attrNameLst>
                                      </p:cBhvr>
                                      <p:tavLst>
                                        <p:tav tm="0">
                                          <p:val>
                                            <p:fltVal val="360"/>
                                          </p:val>
                                        </p:tav>
                                        <p:tav tm="100000">
                                          <p:val>
                                            <p:fltVal val="0"/>
                                          </p:val>
                                        </p:tav>
                                      </p:tavLst>
                                    </p:anim>
                                    <p:animEffect transition="in" filter="fade">
                                      <p:cBhvr>
                                        <p:cTn id="84" dur="500"/>
                                        <p:tgtEl>
                                          <p:spTgt spid="24">
                                            <p:txEl>
                                              <p:pRg st="0" end="0"/>
                                            </p:txEl>
                                          </p:spTgt>
                                        </p:tgtEl>
                                      </p:cBhvr>
                                    </p:animEffect>
                                  </p:childTnLst>
                                </p:cTn>
                              </p:par>
                            </p:childTnLst>
                          </p:cTn>
                        </p:par>
                        <p:par>
                          <p:cTn id="85" fill="hold">
                            <p:stCondLst>
                              <p:cond delay="1250"/>
                            </p:stCondLst>
                            <p:childTnLst>
                              <p:par>
                                <p:cTn id="86" presetID="2" presetClass="entr" presetSubtype="8" decel="100000" fill="hold" grpId="0" nodeType="afterEffect">
                                  <p:stCondLst>
                                    <p:cond delay="250"/>
                                  </p:stCondLst>
                                  <p:childTnLst>
                                    <p:set>
                                      <p:cBhvr>
                                        <p:cTn id="87" dur="1" fill="hold">
                                          <p:stCondLst>
                                            <p:cond delay="0"/>
                                          </p:stCondLst>
                                        </p:cTn>
                                        <p:tgtEl>
                                          <p:spTgt spid="26">
                                            <p:txEl>
                                              <p:pRg st="0" end="0"/>
                                            </p:txEl>
                                          </p:spTgt>
                                        </p:tgtEl>
                                        <p:attrNameLst>
                                          <p:attrName>style.visibility</p:attrName>
                                        </p:attrNameLst>
                                      </p:cBhvr>
                                      <p:to>
                                        <p:strVal val="visible"/>
                                      </p:to>
                                    </p:set>
                                    <p:anim calcmode="lin" valueType="num">
                                      <p:cBhvr additive="base">
                                        <p:cTn id="8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6">
                                            <p:txEl>
                                              <p:pRg st="0" end="0"/>
                                            </p:txEl>
                                          </p:spTgt>
                                        </p:tgtEl>
                                        <p:attrNameLst>
                                          <p:attrName>ppt_y</p:attrName>
                                        </p:attrNameLst>
                                      </p:cBhvr>
                                      <p:tavLst>
                                        <p:tav tm="0">
                                          <p:val>
                                            <p:strVal val="#ppt_y"/>
                                          </p:val>
                                        </p:tav>
                                        <p:tav tm="100000">
                                          <p:val>
                                            <p:strVal val="#ppt_y"/>
                                          </p:val>
                                        </p:tav>
                                      </p:tavLst>
                                    </p:anim>
                                  </p:childTnLst>
                                </p:cTn>
                              </p:par>
                              <p:par>
                                <p:cTn id="90" presetID="2" presetClass="entr" presetSubtype="4" decel="100000" fill="hold" grpId="0" nodeType="withEffect">
                                  <p:stCondLst>
                                    <p:cond delay="25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par>
                          <p:cTn id="94" fill="hold">
                            <p:stCondLst>
                              <p:cond delay="2000"/>
                            </p:stCondLst>
                            <p:childTnLst>
                              <p:par>
                                <p:cTn id="95" presetID="22" presetClass="entr" presetSubtype="2"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right)">
                                      <p:cBhvr>
                                        <p:cTn id="97" dur="500"/>
                                        <p:tgtEl>
                                          <p:spTgt spid="25"/>
                                        </p:tgtEl>
                                      </p:cBhvr>
                                    </p:animEffect>
                                  </p:childTnLst>
                                </p:cTn>
                              </p:par>
                            </p:childTnLst>
                          </p:cTn>
                        </p:par>
                        <p:par>
                          <p:cTn id="98" fill="hold">
                            <p:stCondLst>
                              <p:cond delay="2500"/>
                            </p:stCondLst>
                            <p:childTnLst>
                              <p:par>
                                <p:cTn id="99" presetID="2" presetClass="entr" presetSubtype="2" decel="100000" fill="hold" grpId="0" nodeType="afterEffect">
                                  <p:stCondLst>
                                    <p:cond delay="25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4" decel="10000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par>
                          <p:cTn id="107" fill="hold">
                            <p:stCondLst>
                              <p:cond delay="3250"/>
                            </p:stCondLst>
                            <p:childTnLst>
                              <p:par>
                                <p:cTn id="108" presetID="22" presetClass="entr" presetSubtype="8"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3750"/>
                            </p:stCondLst>
                            <p:childTnLst>
                              <p:par>
                                <p:cTn id="112" presetID="2" presetClass="entr" presetSubtype="8" decel="100000" fill="hold" grpId="0" nodeType="afterEffect">
                                  <p:stCondLst>
                                    <p:cond delay="250"/>
                                  </p:stCondLst>
                                  <p:childTnLst>
                                    <p:set>
                                      <p:cBhvr>
                                        <p:cTn id="113" dur="1" fill="hold">
                                          <p:stCondLst>
                                            <p:cond delay="0"/>
                                          </p:stCondLst>
                                        </p:cTn>
                                        <p:tgtEl>
                                          <p:spTgt spid="43">
                                            <p:txEl>
                                              <p:pRg st="0" end="0"/>
                                            </p:txEl>
                                          </p:spTgt>
                                        </p:tgtEl>
                                        <p:attrNameLst>
                                          <p:attrName>style.visibility</p:attrName>
                                        </p:attrNameLst>
                                      </p:cBhvr>
                                      <p:to>
                                        <p:strVal val="visible"/>
                                      </p:to>
                                    </p:set>
                                    <p:anim calcmode="lin" valueType="num">
                                      <p:cBhvr additive="base">
                                        <p:cTn id="1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43">
                                            <p:txEl>
                                              <p:pRg st="0" end="0"/>
                                            </p:txEl>
                                          </p:spTgt>
                                        </p:tgtEl>
                                        <p:attrNameLst>
                                          <p:attrName>ppt_y</p:attrName>
                                        </p:attrNameLst>
                                      </p:cBhvr>
                                      <p:tavLst>
                                        <p:tav tm="0">
                                          <p:val>
                                            <p:strVal val="#ppt_y"/>
                                          </p:val>
                                        </p:tav>
                                        <p:tav tm="100000">
                                          <p:val>
                                            <p:strVal val="#ppt_y"/>
                                          </p:val>
                                        </p:tav>
                                      </p:tavLst>
                                    </p:anim>
                                  </p:childTnLst>
                                </p:cTn>
                              </p:par>
                              <p:par>
                                <p:cTn id="116" presetID="2" presetClass="entr" presetSubtype="4" decel="100000" fill="hold" grpId="0" nodeType="withEffect">
                                  <p:stCondLst>
                                    <p:cond delay="25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500" fill="hold"/>
                                        <p:tgtEl>
                                          <p:spTgt spid="44"/>
                                        </p:tgtEl>
                                        <p:attrNameLst>
                                          <p:attrName>ppt_x</p:attrName>
                                        </p:attrNameLst>
                                      </p:cBhvr>
                                      <p:tavLst>
                                        <p:tav tm="0">
                                          <p:val>
                                            <p:strVal val="#ppt_x"/>
                                          </p:val>
                                        </p:tav>
                                        <p:tav tm="100000">
                                          <p:val>
                                            <p:strVal val="#ppt_x"/>
                                          </p:val>
                                        </p:tav>
                                      </p:tavLst>
                                    </p:anim>
                                    <p:anim calcmode="lin" valueType="num">
                                      <p:cBhvr additive="base">
                                        <p:cTn id="119" dur="500" fill="hold"/>
                                        <p:tgtEl>
                                          <p:spTgt spid="44"/>
                                        </p:tgtEl>
                                        <p:attrNameLst>
                                          <p:attrName>ppt_y</p:attrName>
                                        </p:attrNameLst>
                                      </p:cBhvr>
                                      <p:tavLst>
                                        <p:tav tm="0">
                                          <p:val>
                                            <p:strVal val="1+#ppt_h/2"/>
                                          </p:val>
                                        </p:tav>
                                        <p:tav tm="100000">
                                          <p:val>
                                            <p:strVal val="#ppt_y"/>
                                          </p:val>
                                        </p:tav>
                                      </p:tavLst>
                                    </p:anim>
                                  </p:childTnLst>
                                </p:cTn>
                              </p:par>
                            </p:childTnLst>
                          </p:cTn>
                        </p:par>
                        <p:par>
                          <p:cTn id="120" fill="hold">
                            <p:stCondLst>
                              <p:cond delay="4500"/>
                            </p:stCondLst>
                            <p:childTnLst>
                              <p:par>
                                <p:cTn id="121" presetID="22" presetClass="entr" presetSubtype="2"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right)">
                                      <p:cBhvr>
                                        <p:cTn id="123" dur="500"/>
                                        <p:tgtEl>
                                          <p:spTgt spid="42"/>
                                        </p:tgtEl>
                                      </p:cBhvr>
                                    </p:animEffect>
                                  </p:childTnLst>
                                </p:cTn>
                              </p:par>
                            </p:childTnLst>
                          </p:cTn>
                        </p:par>
                        <p:par>
                          <p:cTn id="124" fill="hold">
                            <p:stCondLst>
                              <p:cond delay="5000"/>
                            </p:stCondLst>
                            <p:childTnLst>
                              <p:par>
                                <p:cTn id="125" presetID="2" presetClass="entr" presetSubtype="2" decel="100000" fill="hold" grpId="0" nodeType="afterEffect">
                                  <p:stCondLst>
                                    <p:cond delay="25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4" decel="100000" fill="hold" grpId="0" nodeType="withEffect">
                                  <p:stCondLst>
                                    <p:cond delay="25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childTnLst>
                          </p:cTn>
                        </p:par>
                        <p:par>
                          <p:cTn id="133" fill="hold">
                            <p:stCondLst>
                              <p:cond delay="5750"/>
                            </p:stCondLst>
                            <p:childTnLst>
                              <p:par>
                                <p:cTn id="134" presetID="22" presetClass="entr" presetSubtype="8"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left)">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build="p">
        <p:tmplLst>
          <p:tmpl lvl="1">
            <p:tnLst>
              <p:par>
                <p:cTn presetID="2" presetClass="entr" presetSubtype="6"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1" grpId="1" build="p">
        <p:tmplLst>
          <p:tmpl lvl="1">
            <p:tnLst>
              <p:par>
                <p:cTn presetID="49" presetClass="entr" presetSubtype="0"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360"/>
                          </p:val>
                        </p:tav>
                        <p:tav tm="100000">
                          <p:val>
                            <p:fltVal val="0"/>
                          </p:val>
                        </p:tav>
                      </p:tavLst>
                    </p:anim>
                    <p:animEffect transition="in" filter="fade">
                      <p:cBhvr>
                        <p:cTn dur="500"/>
                        <p:tgtEl>
                          <p:spTgt spid="21"/>
                        </p:tgtEl>
                      </p:cBhvr>
                    </p:animEffect>
                  </p:childTnLst>
                </p:cTn>
              </p:par>
            </p:tnLst>
          </p:tmpl>
        </p:tmplLst>
      </p:bldP>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8"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5" grpId="0" build="p">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8" grpId="0" animBg="1"/>
      <p:bldP spid="42" grpId="0">
        <p:tmplLst>
          <p:tmpl>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2" presetClass="entr" presetSubtype="8"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bldP spid="17" grpId="0" animBg="1"/>
      <p:bldP spid="17" grpId="1" animBg="1"/>
      <p:bldP spid="22" grpId="0" build="p">
        <p:tmplLst>
          <p:tmpl lvl="1">
            <p:tnLst>
              <p:par>
                <p:cTn presetID="2" presetClass="entr" presetSubtype="1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 calcmode="lin" valueType="num">
                      <p:cBhvr>
                        <p:cTn dur="500" fill="hold"/>
                        <p:tgtEl>
                          <p:spTgt spid="22"/>
                        </p:tgtEl>
                        <p:attrNameLst>
                          <p:attrName>style.rotation</p:attrName>
                        </p:attrNameLst>
                      </p:cBhvr>
                      <p:tavLst>
                        <p:tav tm="0">
                          <p:val>
                            <p:fltVal val="360"/>
                          </p:val>
                        </p:tav>
                        <p:tav tm="100000">
                          <p:val>
                            <p:fltVal val="0"/>
                          </p:val>
                        </p:tav>
                      </p:tavLst>
                    </p:anim>
                    <p:animEffect transition="in" filter="fade">
                      <p:cBhvr>
                        <p:cTn dur="500"/>
                        <p:tgtEl>
                          <p:spTgt spid="22"/>
                        </p:tgtEl>
                      </p:cBhvr>
                    </p:animEffect>
                  </p:childTnLst>
                </p:cTn>
              </p:par>
            </p:tnLst>
          </p:tmpl>
        </p:tmplLst>
      </p:bldP>
      <p:bldP spid="19" grpId="0" animBg="1"/>
      <p:bldP spid="19" grpId="1" animBg="1"/>
      <p:bldP spid="23" grpId="0" build="p">
        <p:tmplLst>
          <p:tmpl lvl="1">
            <p:tnLst>
              <p:par>
                <p:cTn presetID="2" presetClass="entr" presetSubtype="3"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49" presetClass="entr" presetSubtype="0"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 calcmode="lin" valueType="num">
                      <p:cBhvr>
                        <p:cTn dur="500" fill="hold"/>
                        <p:tgtEl>
                          <p:spTgt spid="23"/>
                        </p:tgtEl>
                        <p:attrNameLst>
                          <p:attrName>style.rotation</p:attrName>
                        </p:attrNameLst>
                      </p:cBhvr>
                      <p:tavLst>
                        <p:tav tm="0">
                          <p:val>
                            <p:fltVal val="360"/>
                          </p:val>
                        </p:tav>
                        <p:tav tm="100000">
                          <p:val>
                            <p:fltVal val="0"/>
                          </p:val>
                        </p:tav>
                      </p:tavLst>
                    </p:anim>
                    <p:animEffect transition="in" filter="fade">
                      <p:cBhvr>
                        <p:cTn dur="500"/>
                        <p:tgtEl>
                          <p:spTgt spid="23"/>
                        </p:tgtEl>
                      </p:cBhvr>
                    </p:animEffect>
                  </p:childTnLst>
                </p:cTn>
              </p:par>
            </p:tnLst>
          </p:tmpl>
        </p:tmplLst>
      </p:bldP>
      <p:bldP spid="20" grpId="0" animBg="1"/>
      <p:bldP spid="20" grpId="1" animBg="1"/>
      <p:bldP spid="24" grpId="0" build="p">
        <p:tmplLst>
          <p:tmpl lvl="1">
            <p:tnLst>
              <p:par>
                <p:cTn presetID="2" presetClass="entr" presetSubtype="9"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49" presetClass="entr" presetSubtype="0"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 calcmode="lin" valueType="num">
                      <p:cBhvr>
                        <p:cTn dur="500" fill="hold"/>
                        <p:tgtEl>
                          <p:spTgt spid="24"/>
                        </p:tgtEl>
                        <p:attrNameLst>
                          <p:attrName>style.rotation</p:attrName>
                        </p:attrNameLst>
                      </p:cBhvr>
                      <p:tavLst>
                        <p:tav tm="0">
                          <p:val>
                            <p:fltVal val="360"/>
                          </p:val>
                        </p:tav>
                        <p:tav tm="100000">
                          <p:val>
                            <p:fltVal val="0"/>
                          </p:val>
                        </p:tav>
                      </p:tavLst>
                    </p:anim>
                    <p:animEffect transition="in" filter="fade">
                      <p:cBhvr>
                        <p:cTn dur="500"/>
                        <p:tgtEl>
                          <p:spTgt spid="24"/>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ec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2" name="フリーフォーム 51"/>
          <p:cNvSpPr/>
          <p:nvPr userDrawn="1"/>
        </p:nvSpPr>
        <p:spPr>
          <a:xfrm>
            <a:off x="9167574" y="2741622"/>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userDrawn="1"/>
        </p:nvSpPr>
        <p:spPr>
          <a:xfrm rot="5400000">
            <a:off x="8950891" y="5268130"/>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10800000">
            <a:off x="6430724" y="5051447"/>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userDrawn="1"/>
        </p:nvSpPr>
        <p:spPr>
          <a:xfrm rot="16200000">
            <a:off x="6647406" y="2524939"/>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3" hasCustomPrompt="1"/>
          </p:nvPr>
        </p:nvSpPr>
        <p:spPr>
          <a:xfrm>
            <a:off x="11877319" y="335742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4" hasCustomPrompt="1"/>
          </p:nvPr>
        </p:nvSpPr>
        <p:spPr>
          <a:xfrm>
            <a:off x="11877319" y="236810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11984816" y="3133271"/>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59" name="テキスト プレースホルダー 12"/>
          <p:cNvSpPr>
            <a:spLocks noGrp="1"/>
          </p:cNvSpPr>
          <p:nvPr>
            <p:ph type="body" sz="quarter" idx="25" hasCustomPrompt="1"/>
          </p:nvPr>
        </p:nvSpPr>
        <p:spPr>
          <a:xfrm>
            <a:off x="11904424" y="721947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6" hasCustomPrompt="1"/>
          </p:nvPr>
        </p:nvSpPr>
        <p:spPr>
          <a:xfrm>
            <a:off x="11904424" y="623015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12011921" y="699532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2" name="テキスト プレースホルダー 12"/>
          <p:cNvSpPr>
            <a:spLocks noGrp="1"/>
          </p:cNvSpPr>
          <p:nvPr>
            <p:ph type="body" sz="quarter" idx="16" hasCustomPrompt="1"/>
          </p:nvPr>
        </p:nvSpPr>
        <p:spPr>
          <a:xfrm>
            <a:off x="543540" y="721947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p:ph type="body" sz="quarter" idx="17" hasCustomPrompt="1"/>
          </p:nvPr>
        </p:nvSpPr>
        <p:spPr>
          <a:xfrm>
            <a:off x="543540" y="623015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4" name="正方形/長方形 63"/>
          <p:cNvSpPr/>
          <p:nvPr userDrawn="1"/>
        </p:nvSpPr>
        <p:spPr>
          <a:xfrm>
            <a:off x="4412749" y="6995321"/>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8" name="テキスト プレースホルダー 12"/>
          <p:cNvSpPr>
            <a:spLocks noGrp="1"/>
          </p:cNvSpPr>
          <p:nvPr>
            <p:ph type="body" sz="quarter" idx="27" hasCustomPrompt="1"/>
          </p:nvPr>
        </p:nvSpPr>
        <p:spPr>
          <a:xfrm>
            <a:off x="543540" y="335742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8" hasCustomPrompt="1"/>
          </p:nvPr>
        </p:nvSpPr>
        <p:spPr>
          <a:xfrm>
            <a:off x="543540" y="236810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4412749" y="31332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71" name="図プレースホルダー 25"/>
          <p:cNvSpPr>
            <a:spLocks noGrp="1"/>
          </p:cNvSpPr>
          <p:nvPr>
            <p:ph type="pic" sz="quarter" idx="14" hasCustomPrompt="1"/>
          </p:nvPr>
        </p:nvSpPr>
        <p:spPr>
          <a:xfrm>
            <a:off x="10319316"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2" name="図プレースホルダー 25"/>
          <p:cNvSpPr>
            <a:spLocks noGrp="1"/>
          </p:cNvSpPr>
          <p:nvPr>
            <p:ph type="pic" sz="quarter" idx="29" hasCustomPrompt="1"/>
          </p:nvPr>
        </p:nvSpPr>
        <p:spPr>
          <a:xfrm>
            <a:off x="10319316" y="653823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3" name="図プレースホルダー 25"/>
          <p:cNvSpPr>
            <a:spLocks noGrp="1"/>
          </p:cNvSpPr>
          <p:nvPr>
            <p:ph type="pic" sz="quarter" idx="30" hasCustomPrompt="1"/>
          </p:nvPr>
        </p:nvSpPr>
        <p:spPr>
          <a:xfrm>
            <a:off x="7350100" y="655061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4" name="図プレースホルダー 25"/>
          <p:cNvSpPr>
            <a:spLocks noGrp="1"/>
          </p:cNvSpPr>
          <p:nvPr>
            <p:ph type="pic" sz="quarter" idx="31" hasCustomPrompt="1"/>
          </p:nvPr>
        </p:nvSpPr>
        <p:spPr>
          <a:xfrm>
            <a:off x="7350100"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5971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49" presetClass="entr" presetSubtype="0" decel="10000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360"/>
                                          </p:val>
                                        </p:tav>
                                        <p:tav tm="100000">
                                          <p:val>
                                            <p:fltVal val="0"/>
                                          </p:val>
                                        </p:tav>
                                      </p:tavLst>
                                    </p:anim>
                                    <p:animEffect transition="in" filter="fade">
                                      <p:cBhvr>
                                        <p:cTn id="17" dur="500"/>
                                        <p:tgtEl>
                                          <p:spTgt spid="52"/>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anim calcmode="lin" valueType="num">
                                      <p:cBhvr>
                                        <p:cTn id="23" dur="500" fill="hold"/>
                                        <p:tgtEl>
                                          <p:spTgt spid="71"/>
                                        </p:tgtEl>
                                        <p:attrNameLst>
                                          <p:attrName>ppt_x</p:attrName>
                                        </p:attrNameLst>
                                      </p:cBhvr>
                                      <p:tavLst>
                                        <p:tav tm="0">
                                          <p:val>
                                            <p:fltVal val="0.5"/>
                                          </p:val>
                                        </p:tav>
                                        <p:tav tm="100000">
                                          <p:val>
                                            <p:strVal val="#ppt_x"/>
                                          </p:val>
                                        </p:tav>
                                      </p:tavLst>
                                    </p:anim>
                                    <p:anim calcmode="lin" valueType="num">
                                      <p:cBhvr>
                                        <p:cTn id="24" dur="500" fill="hold"/>
                                        <p:tgtEl>
                                          <p:spTgt spid="71"/>
                                        </p:tgtEl>
                                        <p:attrNameLst>
                                          <p:attrName>ppt_y</p:attrName>
                                        </p:attrNameLst>
                                      </p:cBhvr>
                                      <p:tavLst>
                                        <p:tav tm="0">
                                          <p:val>
                                            <p:fltVal val="0.5"/>
                                          </p:val>
                                        </p:tav>
                                        <p:tav tm="100000">
                                          <p:val>
                                            <p:strVal val="#ppt_y"/>
                                          </p:val>
                                        </p:tav>
                                      </p:tavLst>
                                    </p:anim>
                                  </p:childTnLst>
                                </p:cTn>
                              </p:par>
                            </p:childTnLst>
                          </p:cTn>
                        </p:par>
                        <p:par>
                          <p:cTn id="25" fill="hold">
                            <p:stCondLst>
                              <p:cond delay="500"/>
                            </p:stCondLst>
                            <p:childTnLst>
                              <p:par>
                                <p:cTn id="26" presetID="2" presetClass="entr" presetSubtype="2" decel="100000" fill="hold" grpId="0" nodeType="afterEffect">
                                  <p:stCondLst>
                                    <p:cond delay="250"/>
                                  </p:stCondLst>
                                  <p:childTnLst>
                                    <p:set>
                                      <p:cBhvr>
                                        <p:cTn id="27" dur="1" fill="hold">
                                          <p:stCondLst>
                                            <p:cond delay="0"/>
                                          </p:stCondLst>
                                        </p:cTn>
                                        <p:tgtEl>
                                          <p:spTgt spid="57">
                                            <p:txEl>
                                              <p:pRg st="0" end="0"/>
                                            </p:txEl>
                                          </p:spTgt>
                                        </p:tgtEl>
                                        <p:attrNameLst>
                                          <p:attrName>style.visibility</p:attrName>
                                        </p:attrNameLst>
                                      </p:cBhvr>
                                      <p:to>
                                        <p:strVal val="visible"/>
                                      </p:to>
                                    </p:set>
                                    <p:anim calcmode="lin" valueType="num">
                                      <p:cBhvr additive="base">
                                        <p:cTn id="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7">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ppt_x"/>
                                          </p:val>
                                        </p:tav>
                                        <p:tav tm="100000">
                                          <p:val>
                                            <p:strVal val="#ppt_x"/>
                                          </p:val>
                                        </p:tav>
                                      </p:tavLst>
                                    </p:anim>
                                    <p:anim calcmode="lin" valueType="num">
                                      <p:cBhvr additive="base">
                                        <p:cTn id="33" dur="500" fill="hold"/>
                                        <p:tgtEl>
                                          <p:spTgt spid="58"/>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fltVal val="0.5"/>
                                          </p:val>
                                        </p:tav>
                                        <p:tav tm="100000">
                                          <p:val>
                                            <p:strVal val="#ppt_x"/>
                                          </p:val>
                                        </p:tav>
                                      </p:tavLst>
                                    </p:anim>
                                    <p:anim calcmode="lin" valueType="num">
                                      <p:cBhvr>
                                        <p:cTn id="45" dur="500" fill="hold"/>
                                        <p:tgtEl>
                                          <p:spTgt spid="53"/>
                                        </p:tgtEl>
                                        <p:attrNameLst>
                                          <p:attrName>ppt_y</p:attrName>
                                        </p:attrNameLst>
                                      </p:cBhvr>
                                      <p:tavLst>
                                        <p:tav tm="0">
                                          <p:val>
                                            <p:fltVal val="0.5"/>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 calcmode="lin" valueType="num">
                                      <p:cBhvr>
                                        <p:cTn id="50" dur="500" fill="hold"/>
                                        <p:tgtEl>
                                          <p:spTgt spid="53"/>
                                        </p:tgtEl>
                                        <p:attrNameLst>
                                          <p:attrName>style.rotation</p:attrName>
                                        </p:attrNameLst>
                                      </p:cBhvr>
                                      <p:tavLst>
                                        <p:tav tm="0">
                                          <p:val>
                                            <p:fltVal val="360"/>
                                          </p:val>
                                        </p:tav>
                                        <p:tav tm="100000">
                                          <p:val>
                                            <p:fltVal val="0"/>
                                          </p:val>
                                        </p:tav>
                                      </p:tavLst>
                                    </p:anim>
                                    <p:animEffect transition="in" filter="fade">
                                      <p:cBhvr>
                                        <p:cTn id="51" dur="500"/>
                                        <p:tgtEl>
                                          <p:spTgt spid="53"/>
                                        </p:tgtEl>
                                      </p:cBhvr>
                                    </p:animEffect>
                                  </p:childTnLst>
                                </p:cTn>
                              </p:par>
                              <p:par>
                                <p:cTn id="52" presetID="53" presetClass="entr" presetSubtype="528"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childTnLst>
                          </p:cTn>
                        </p:par>
                        <p:par>
                          <p:cTn id="59" fill="hold">
                            <p:stCondLst>
                              <p:cond delay="2250"/>
                            </p:stCondLst>
                            <p:childTnLst>
                              <p:par>
                                <p:cTn id="60" presetID="2" presetClass="entr" presetSubtype="2" decel="100000" fill="hold" grpId="0" nodeType="afterEffect">
                                  <p:stCondLst>
                                    <p:cond delay="250"/>
                                  </p:stCondLst>
                                  <p:childTnLst>
                                    <p:set>
                                      <p:cBhvr>
                                        <p:cTn id="61" dur="1" fill="hold">
                                          <p:stCondLst>
                                            <p:cond delay="0"/>
                                          </p:stCondLst>
                                        </p:cTn>
                                        <p:tgtEl>
                                          <p:spTgt spid="60">
                                            <p:txEl>
                                              <p:pRg st="0" end="0"/>
                                            </p:txEl>
                                          </p:spTgt>
                                        </p:tgtEl>
                                        <p:attrNameLst>
                                          <p:attrName>style.visibility</p:attrName>
                                        </p:attrNameLst>
                                      </p:cBhvr>
                                      <p:to>
                                        <p:strVal val="visible"/>
                                      </p:to>
                                    </p:set>
                                    <p:anim calcmode="lin" valueType="num">
                                      <p:cBhvr additive="base">
                                        <p:cTn id="6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0">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childTnLst>
                          </p:cTn>
                        </p:par>
                        <p:par>
                          <p:cTn id="72" fill="hold">
                            <p:stCondLst>
                              <p:cond delay="3500"/>
                            </p:stCondLst>
                            <p:childTnLst>
                              <p:par>
                                <p:cTn id="73" presetID="53" presetClass="entr" presetSubtype="528"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anim calcmode="lin" valueType="num">
                                      <p:cBhvr>
                                        <p:cTn id="78" dur="500" fill="hold"/>
                                        <p:tgtEl>
                                          <p:spTgt spid="54"/>
                                        </p:tgtEl>
                                        <p:attrNameLst>
                                          <p:attrName>ppt_x</p:attrName>
                                        </p:attrNameLst>
                                      </p:cBhvr>
                                      <p:tavLst>
                                        <p:tav tm="0">
                                          <p:val>
                                            <p:fltVal val="0.5"/>
                                          </p:val>
                                        </p:tav>
                                        <p:tav tm="100000">
                                          <p:val>
                                            <p:strVal val="#ppt_x"/>
                                          </p:val>
                                        </p:tav>
                                      </p:tavLst>
                                    </p:anim>
                                    <p:anim calcmode="lin" valueType="num">
                                      <p:cBhvr>
                                        <p:cTn id="79" dur="500" fill="hold"/>
                                        <p:tgtEl>
                                          <p:spTgt spid="54"/>
                                        </p:tgtEl>
                                        <p:attrNameLst>
                                          <p:attrName>ppt_y</p:attrName>
                                        </p:attrNameLst>
                                      </p:cBhvr>
                                      <p:tavLst>
                                        <p:tav tm="0">
                                          <p:val>
                                            <p:fltVal val="0.5"/>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 calcmode="lin" valueType="num">
                                      <p:cBhvr>
                                        <p:cTn id="84" dur="500" fill="hold"/>
                                        <p:tgtEl>
                                          <p:spTgt spid="54"/>
                                        </p:tgtEl>
                                        <p:attrNameLst>
                                          <p:attrName>style.rotation</p:attrName>
                                        </p:attrNameLst>
                                      </p:cBhvr>
                                      <p:tavLst>
                                        <p:tav tm="0">
                                          <p:val>
                                            <p:fltVal val="360"/>
                                          </p:val>
                                        </p:tav>
                                        <p:tav tm="100000">
                                          <p:val>
                                            <p:fltVal val="0"/>
                                          </p:val>
                                        </p:tav>
                                      </p:tavLst>
                                    </p:anim>
                                    <p:animEffect transition="in" filter="fade">
                                      <p:cBhvr>
                                        <p:cTn id="85" dur="500"/>
                                        <p:tgtEl>
                                          <p:spTgt spid="54"/>
                                        </p:tgtEl>
                                      </p:cBhvr>
                                    </p:animEffect>
                                  </p:childTnLst>
                                </p:cTn>
                              </p:par>
                              <p:par>
                                <p:cTn id="86" presetID="53" presetClass="entr" presetSubtype="528"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500" fill="hold"/>
                                        <p:tgtEl>
                                          <p:spTgt spid="73"/>
                                        </p:tgtEl>
                                        <p:attrNameLst>
                                          <p:attrName>ppt_w</p:attrName>
                                        </p:attrNameLst>
                                      </p:cBhvr>
                                      <p:tavLst>
                                        <p:tav tm="0">
                                          <p:val>
                                            <p:fltVal val="0"/>
                                          </p:val>
                                        </p:tav>
                                        <p:tav tm="100000">
                                          <p:val>
                                            <p:strVal val="#ppt_w"/>
                                          </p:val>
                                        </p:tav>
                                      </p:tavLst>
                                    </p:anim>
                                    <p:anim calcmode="lin" valueType="num">
                                      <p:cBhvr>
                                        <p:cTn id="89" dur="500" fill="hold"/>
                                        <p:tgtEl>
                                          <p:spTgt spid="73"/>
                                        </p:tgtEl>
                                        <p:attrNameLst>
                                          <p:attrName>ppt_h</p:attrName>
                                        </p:attrNameLst>
                                      </p:cBhvr>
                                      <p:tavLst>
                                        <p:tav tm="0">
                                          <p:val>
                                            <p:fltVal val="0"/>
                                          </p:val>
                                        </p:tav>
                                        <p:tav tm="100000">
                                          <p:val>
                                            <p:strVal val="#ppt_h"/>
                                          </p:val>
                                        </p:tav>
                                      </p:tavLst>
                                    </p:anim>
                                    <p:animEffect transition="in" filter="fade">
                                      <p:cBhvr>
                                        <p:cTn id="90" dur="500"/>
                                        <p:tgtEl>
                                          <p:spTgt spid="73"/>
                                        </p:tgtEl>
                                      </p:cBhvr>
                                    </p:animEffect>
                                    <p:anim calcmode="lin" valueType="num">
                                      <p:cBhvr>
                                        <p:cTn id="91" dur="500" fill="hold"/>
                                        <p:tgtEl>
                                          <p:spTgt spid="73"/>
                                        </p:tgtEl>
                                        <p:attrNameLst>
                                          <p:attrName>ppt_x</p:attrName>
                                        </p:attrNameLst>
                                      </p:cBhvr>
                                      <p:tavLst>
                                        <p:tav tm="0">
                                          <p:val>
                                            <p:fltVal val="0.5"/>
                                          </p:val>
                                        </p:tav>
                                        <p:tav tm="100000">
                                          <p:val>
                                            <p:strVal val="#ppt_x"/>
                                          </p:val>
                                        </p:tav>
                                      </p:tavLst>
                                    </p:anim>
                                    <p:anim calcmode="lin" valueType="num">
                                      <p:cBhvr>
                                        <p:cTn id="92" dur="500" fill="hold"/>
                                        <p:tgtEl>
                                          <p:spTgt spid="73"/>
                                        </p:tgtEl>
                                        <p:attrNameLst>
                                          <p:attrName>ppt_y</p:attrName>
                                        </p:attrNameLst>
                                      </p:cBhvr>
                                      <p:tavLst>
                                        <p:tav tm="0">
                                          <p:val>
                                            <p:fltVal val="0.5"/>
                                          </p:val>
                                        </p:tav>
                                        <p:tav tm="100000">
                                          <p:val>
                                            <p:strVal val="#ppt_y"/>
                                          </p:val>
                                        </p:tav>
                                      </p:tavLst>
                                    </p:anim>
                                  </p:childTnLst>
                                </p:cTn>
                              </p:par>
                            </p:childTnLst>
                          </p:cTn>
                        </p:par>
                        <p:par>
                          <p:cTn id="93" fill="hold">
                            <p:stCondLst>
                              <p:cond delay="4000"/>
                            </p:stCondLst>
                            <p:childTnLst>
                              <p:par>
                                <p:cTn id="94" presetID="2" presetClass="entr" presetSubtype="8" decel="100000" fill="hold" grpId="0" nodeType="afterEffect">
                                  <p:stCondLst>
                                    <p:cond delay="250"/>
                                  </p:stCondLst>
                                  <p:childTnLst>
                                    <p:set>
                                      <p:cBhvr>
                                        <p:cTn id="95" dur="1" fill="hold">
                                          <p:stCondLst>
                                            <p:cond delay="0"/>
                                          </p:stCondLst>
                                        </p:cTn>
                                        <p:tgtEl>
                                          <p:spTgt spid="63">
                                            <p:txEl>
                                              <p:pRg st="0" end="0"/>
                                            </p:txEl>
                                          </p:spTgt>
                                        </p:tgtEl>
                                        <p:attrNameLst>
                                          <p:attrName>style.visibility</p:attrName>
                                        </p:attrNameLst>
                                      </p:cBhvr>
                                      <p:to>
                                        <p:strVal val="visible"/>
                                      </p:to>
                                    </p:set>
                                    <p:anim calcmode="lin" valueType="num">
                                      <p:cBhvr additive="base">
                                        <p:cTn id="96"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6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fill="hold"/>
                                        <p:tgtEl>
                                          <p:spTgt spid="64"/>
                                        </p:tgtEl>
                                        <p:attrNameLst>
                                          <p:attrName>ppt_x</p:attrName>
                                        </p:attrNameLst>
                                      </p:cBhvr>
                                      <p:tavLst>
                                        <p:tav tm="0">
                                          <p:val>
                                            <p:strVal val="#ppt_x"/>
                                          </p:val>
                                        </p:tav>
                                        <p:tav tm="100000">
                                          <p:val>
                                            <p:strVal val="#ppt_x"/>
                                          </p:val>
                                        </p:tav>
                                      </p:tavLst>
                                    </p:anim>
                                    <p:anim calcmode="lin" valueType="num">
                                      <p:cBhvr additive="base">
                                        <p:cTn id="101" dur="500" fill="hold"/>
                                        <p:tgtEl>
                                          <p:spTgt spid="64"/>
                                        </p:tgtEl>
                                        <p:attrNameLst>
                                          <p:attrName>ppt_y</p:attrName>
                                        </p:attrNameLst>
                                      </p:cBhvr>
                                      <p:tavLst>
                                        <p:tav tm="0">
                                          <p:val>
                                            <p:strVal val="1+#ppt_h/2"/>
                                          </p:val>
                                        </p:tav>
                                        <p:tav tm="100000">
                                          <p:val>
                                            <p:strVal val="#ppt_y"/>
                                          </p:val>
                                        </p:tav>
                                      </p:tavLst>
                                    </p:anim>
                                  </p:childTnLst>
                                </p:cTn>
                              </p:par>
                            </p:childTnLst>
                          </p:cTn>
                        </p:par>
                        <p:par>
                          <p:cTn id="102" fill="hold">
                            <p:stCondLst>
                              <p:cond delay="4750"/>
                            </p:stCondLst>
                            <p:childTnLst>
                              <p:par>
                                <p:cTn id="103" presetID="22" presetClass="entr" presetSubtype="2"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right)">
                                      <p:cBhvr>
                                        <p:cTn id="105" dur="500"/>
                                        <p:tgtEl>
                                          <p:spTgt spid="62"/>
                                        </p:tgtEl>
                                      </p:cBhvr>
                                    </p:animEffect>
                                  </p:childTnLst>
                                </p:cTn>
                              </p:par>
                            </p:childTnLst>
                          </p:cTn>
                        </p:par>
                        <p:par>
                          <p:cTn id="106" fill="hold">
                            <p:stCondLst>
                              <p:cond delay="5250"/>
                            </p:stCondLst>
                            <p:childTnLst>
                              <p:par>
                                <p:cTn id="107" presetID="53" presetClass="entr" presetSubtype="528"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anim calcmode="lin" valueType="num">
                                      <p:cBhvr>
                                        <p:cTn id="112" dur="500" fill="hold"/>
                                        <p:tgtEl>
                                          <p:spTgt spid="55"/>
                                        </p:tgtEl>
                                        <p:attrNameLst>
                                          <p:attrName>ppt_x</p:attrName>
                                        </p:attrNameLst>
                                      </p:cBhvr>
                                      <p:tavLst>
                                        <p:tav tm="0">
                                          <p:val>
                                            <p:fltVal val="0.5"/>
                                          </p:val>
                                        </p:tav>
                                        <p:tav tm="100000">
                                          <p:val>
                                            <p:strVal val="#ppt_x"/>
                                          </p:val>
                                        </p:tav>
                                      </p:tavLst>
                                    </p:anim>
                                    <p:anim calcmode="lin" valueType="num">
                                      <p:cBhvr>
                                        <p:cTn id="113" dur="500" fill="hold"/>
                                        <p:tgtEl>
                                          <p:spTgt spid="55"/>
                                        </p:tgtEl>
                                        <p:attrNameLst>
                                          <p:attrName>ppt_y</p:attrName>
                                        </p:attrNameLst>
                                      </p:cBhvr>
                                      <p:tavLst>
                                        <p:tav tm="0">
                                          <p:val>
                                            <p:fltVal val="0.5"/>
                                          </p:val>
                                        </p:tav>
                                        <p:tav tm="100000">
                                          <p:val>
                                            <p:strVal val="#ppt_y"/>
                                          </p:val>
                                        </p:tav>
                                      </p:tavLst>
                                    </p:anim>
                                  </p:childTnLst>
                                </p:cTn>
                              </p:par>
                              <p:par>
                                <p:cTn id="114" presetID="49" presetClass="entr" presetSubtype="0" decel="100000" fill="hold" grpId="1"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p:cTn id="116" dur="500" fill="hold"/>
                                        <p:tgtEl>
                                          <p:spTgt spid="55"/>
                                        </p:tgtEl>
                                        <p:attrNameLst>
                                          <p:attrName>ppt_w</p:attrName>
                                        </p:attrNameLst>
                                      </p:cBhvr>
                                      <p:tavLst>
                                        <p:tav tm="0">
                                          <p:val>
                                            <p:fltVal val="0"/>
                                          </p:val>
                                        </p:tav>
                                        <p:tav tm="100000">
                                          <p:val>
                                            <p:strVal val="#ppt_w"/>
                                          </p:val>
                                        </p:tav>
                                      </p:tavLst>
                                    </p:anim>
                                    <p:anim calcmode="lin" valueType="num">
                                      <p:cBhvr>
                                        <p:cTn id="117" dur="500" fill="hold"/>
                                        <p:tgtEl>
                                          <p:spTgt spid="55"/>
                                        </p:tgtEl>
                                        <p:attrNameLst>
                                          <p:attrName>ppt_h</p:attrName>
                                        </p:attrNameLst>
                                      </p:cBhvr>
                                      <p:tavLst>
                                        <p:tav tm="0">
                                          <p:val>
                                            <p:fltVal val="0"/>
                                          </p:val>
                                        </p:tav>
                                        <p:tav tm="100000">
                                          <p:val>
                                            <p:strVal val="#ppt_h"/>
                                          </p:val>
                                        </p:tav>
                                      </p:tavLst>
                                    </p:anim>
                                    <p:anim calcmode="lin" valueType="num">
                                      <p:cBhvr>
                                        <p:cTn id="118" dur="500" fill="hold"/>
                                        <p:tgtEl>
                                          <p:spTgt spid="55"/>
                                        </p:tgtEl>
                                        <p:attrNameLst>
                                          <p:attrName>style.rotation</p:attrName>
                                        </p:attrNameLst>
                                      </p:cBhvr>
                                      <p:tavLst>
                                        <p:tav tm="0">
                                          <p:val>
                                            <p:fltVal val="360"/>
                                          </p:val>
                                        </p:tav>
                                        <p:tav tm="100000">
                                          <p:val>
                                            <p:fltVal val="0"/>
                                          </p:val>
                                        </p:tav>
                                      </p:tavLst>
                                    </p:anim>
                                    <p:animEffect transition="in" filter="fade">
                                      <p:cBhvr>
                                        <p:cTn id="119" dur="500"/>
                                        <p:tgtEl>
                                          <p:spTgt spid="55"/>
                                        </p:tgtEl>
                                      </p:cBhvr>
                                    </p:animEffect>
                                  </p:childTnLst>
                                </p:cTn>
                              </p:par>
                              <p:par>
                                <p:cTn id="120" presetID="53" presetClass="entr" presetSubtype="528"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p:cTn id="122" dur="500" fill="hold"/>
                                        <p:tgtEl>
                                          <p:spTgt spid="74"/>
                                        </p:tgtEl>
                                        <p:attrNameLst>
                                          <p:attrName>ppt_w</p:attrName>
                                        </p:attrNameLst>
                                      </p:cBhvr>
                                      <p:tavLst>
                                        <p:tav tm="0">
                                          <p:val>
                                            <p:fltVal val="0"/>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animEffect transition="in" filter="fade">
                                      <p:cBhvr>
                                        <p:cTn id="124" dur="500"/>
                                        <p:tgtEl>
                                          <p:spTgt spid="74"/>
                                        </p:tgtEl>
                                      </p:cBhvr>
                                    </p:animEffect>
                                    <p:anim calcmode="lin" valueType="num">
                                      <p:cBhvr>
                                        <p:cTn id="125" dur="500" fill="hold"/>
                                        <p:tgtEl>
                                          <p:spTgt spid="74"/>
                                        </p:tgtEl>
                                        <p:attrNameLst>
                                          <p:attrName>ppt_x</p:attrName>
                                        </p:attrNameLst>
                                      </p:cBhvr>
                                      <p:tavLst>
                                        <p:tav tm="0">
                                          <p:val>
                                            <p:fltVal val="0.5"/>
                                          </p:val>
                                        </p:tav>
                                        <p:tav tm="100000">
                                          <p:val>
                                            <p:strVal val="#ppt_x"/>
                                          </p:val>
                                        </p:tav>
                                      </p:tavLst>
                                    </p:anim>
                                    <p:anim calcmode="lin" valueType="num">
                                      <p:cBhvr>
                                        <p:cTn id="126" dur="500" fill="hold"/>
                                        <p:tgtEl>
                                          <p:spTgt spid="74"/>
                                        </p:tgtEl>
                                        <p:attrNameLst>
                                          <p:attrName>ppt_y</p:attrName>
                                        </p:attrNameLst>
                                      </p:cBhvr>
                                      <p:tavLst>
                                        <p:tav tm="0">
                                          <p:val>
                                            <p:fltVal val="0.5"/>
                                          </p:val>
                                        </p:tav>
                                        <p:tav tm="100000">
                                          <p:val>
                                            <p:strVal val="#ppt_y"/>
                                          </p:val>
                                        </p:tav>
                                      </p:tavLst>
                                    </p:anim>
                                  </p:childTnLst>
                                </p:cTn>
                              </p:par>
                            </p:childTnLst>
                          </p:cTn>
                        </p:par>
                        <p:par>
                          <p:cTn id="127" fill="hold">
                            <p:stCondLst>
                              <p:cond delay="5750"/>
                            </p:stCondLst>
                            <p:childTnLst>
                              <p:par>
                                <p:cTn id="128" presetID="2" presetClass="entr" presetSubtype="8" decel="100000" fill="hold" grpId="0" nodeType="afterEffect">
                                  <p:stCondLst>
                                    <p:cond delay="250"/>
                                  </p:stCondLst>
                                  <p:childTnLst>
                                    <p:set>
                                      <p:cBhvr>
                                        <p:cTn id="129" dur="1" fill="hold">
                                          <p:stCondLst>
                                            <p:cond delay="0"/>
                                          </p:stCondLst>
                                        </p:cTn>
                                        <p:tgtEl>
                                          <p:spTgt spid="69">
                                            <p:txEl>
                                              <p:pRg st="0" end="0"/>
                                            </p:txEl>
                                          </p:spTgt>
                                        </p:tgtEl>
                                        <p:attrNameLst>
                                          <p:attrName>style.visibility</p:attrName>
                                        </p:attrNameLst>
                                      </p:cBhvr>
                                      <p:to>
                                        <p:strVal val="visible"/>
                                      </p:to>
                                    </p:set>
                                    <p:anim calcmode="lin" valueType="num">
                                      <p:cBhvr additive="base">
                                        <p:cTn id="130"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69">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70"/>
                                        </p:tgtEl>
                                        <p:attrNameLst>
                                          <p:attrName>style.visibility</p:attrName>
                                        </p:attrNameLst>
                                      </p:cBhvr>
                                      <p:to>
                                        <p:strVal val="visible"/>
                                      </p:to>
                                    </p:set>
                                    <p:anim calcmode="lin" valueType="num">
                                      <p:cBhvr additive="base">
                                        <p:cTn id="134" dur="500" fill="hold"/>
                                        <p:tgtEl>
                                          <p:spTgt spid="70"/>
                                        </p:tgtEl>
                                        <p:attrNameLst>
                                          <p:attrName>ppt_x</p:attrName>
                                        </p:attrNameLst>
                                      </p:cBhvr>
                                      <p:tavLst>
                                        <p:tav tm="0">
                                          <p:val>
                                            <p:strVal val="#ppt_x"/>
                                          </p:val>
                                        </p:tav>
                                        <p:tav tm="100000">
                                          <p:val>
                                            <p:strVal val="#ppt_x"/>
                                          </p:val>
                                        </p:tav>
                                      </p:tavLst>
                                    </p:anim>
                                    <p:anim calcmode="lin" valueType="num">
                                      <p:cBhvr additive="base">
                                        <p:cTn id="135" dur="500" fill="hold"/>
                                        <p:tgtEl>
                                          <p:spTgt spid="70"/>
                                        </p:tgtEl>
                                        <p:attrNameLst>
                                          <p:attrName>ppt_y</p:attrName>
                                        </p:attrNameLst>
                                      </p:cBhvr>
                                      <p:tavLst>
                                        <p:tav tm="0">
                                          <p:val>
                                            <p:strVal val="1+#ppt_h/2"/>
                                          </p:val>
                                        </p:tav>
                                        <p:tav tm="100000">
                                          <p:val>
                                            <p:strVal val="#ppt_y"/>
                                          </p:val>
                                        </p:tav>
                                      </p:tavLst>
                                    </p:anim>
                                  </p:childTnLst>
                                </p:cTn>
                              </p:par>
                            </p:childTnLst>
                          </p:cTn>
                        </p:par>
                        <p:par>
                          <p:cTn id="136" fill="hold">
                            <p:stCondLst>
                              <p:cond delay="6500"/>
                            </p:stCondLst>
                            <p:childTnLst>
                              <p:par>
                                <p:cTn id="137" presetID="22" presetClass="entr" presetSubtype="2"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right)">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p:tmplLst>
          <p:tmpl>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bldP spid="62" grpId="0">
        <p:tmplLst>
          <p:tmpl>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bldP spid="68" grpId="0">
        <p:tmplLst>
          <p:tmpl>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p:bldP spid="72" grpId="0"/>
      <p:bldP spid="73" grpId="0"/>
      <p:bldP spid="74"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8" y="4698914"/>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8" y="3578967"/>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9542816" y="4701002"/>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9542816" y="3581055"/>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9653768" y="4418791"/>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54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山形 6"/>
          <p:cNvSpPr/>
          <p:nvPr userDrawn="1"/>
        </p:nvSpPr>
        <p:spPr>
          <a:xfrm>
            <a:off x="892704" y="4364211"/>
            <a:ext cx="4173971" cy="5660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01</a:t>
            </a:r>
            <a:endParaRPr kumimoji="1" lang="ja-JP" altLang="en-US" sz="2800" dirty="0">
              <a:solidFill>
                <a:schemeClr val="bg1"/>
              </a:solidFill>
            </a:endParaRPr>
          </a:p>
        </p:txBody>
      </p:sp>
      <p:sp>
        <p:nvSpPr>
          <p:cNvPr id="50" name="山形 49"/>
          <p:cNvSpPr/>
          <p:nvPr userDrawn="1"/>
        </p:nvSpPr>
        <p:spPr>
          <a:xfrm>
            <a:off x="4970029" y="4364211"/>
            <a:ext cx="4173971" cy="5660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02</a:t>
            </a:r>
            <a:endParaRPr kumimoji="1" lang="ja-JP" altLang="en-US" sz="2800" dirty="0">
              <a:solidFill>
                <a:schemeClr val="bg1"/>
              </a:solidFill>
            </a:endParaRPr>
          </a:p>
        </p:txBody>
      </p:sp>
      <p:sp>
        <p:nvSpPr>
          <p:cNvPr id="51" name="山形 50"/>
          <p:cNvSpPr/>
          <p:nvPr userDrawn="1"/>
        </p:nvSpPr>
        <p:spPr>
          <a:xfrm>
            <a:off x="9047354" y="4364211"/>
            <a:ext cx="4173971" cy="5660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03</a:t>
            </a:r>
            <a:endParaRPr kumimoji="1" lang="ja-JP" altLang="en-US" sz="2800" dirty="0">
              <a:solidFill>
                <a:schemeClr val="bg1"/>
              </a:solidFill>
            </a:endParaRPr>
          </a:p>
        </p:txBody>
      </p:sp>
      <p:sp>
        <p:nvSpPr>
          <p:cNvPr id="52" name="山形 51"/>
          <p:cNvSpPr/>
          <p:nvPr userDrawn="1"/>
        </p:nvSpPr>
        <p:spPr>
          <a:xfrm>
            <a:off x="13124679" y="4364210"/>
            <a:ext cx="4173971" cy="56605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04</a:t>
            </a:r>
            <a:endParaRPr kumimoji="1" lang="ja-JP" altLang="en-US" sz="2800" dirty="0">
              <a:solidFill>
                <a:schemeClr val="bg1"/>
              </a:solidFill>
            </a:endParaRPr>
          </a:p>
        </p:txBody>
      </p:sp>
      <p:sp>
        <p:nvSpPr>
          <p:cNvPr id="53" name="テキスト プレースホルダー 12"/>
          <p:cNvSpPr>
            <a:spLocks noGrp="1"/>
          </p:cNvSpPr>
          <p:nvPr>
            <p:ph type="body" sz="quarter" idx="12" hasCustomPrompt="1"/>
          </p:nvPr>
        </p:nvSpPr>
        <p:spPr>
          <a:xfrm>
            <a:off x="89270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14" hasCustomPrompt="1"/>
          </p:nvPr>
        </p:nvSpPr>
        <p:spPr>
          <a:xfrm>
            <a:off x="89270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5" name="テキスト プレースホルダー 12"/>
          <p:cNvSpPr>
            <a:spLocks noGrp="1"/>
          </p:cNvSpPr>
          <p:nvPr>
            <p:ph type="body" sz="quarter" idx="15" hasCustomPrompt="1"/>
          </p:nvPr>
        </p:nvSpPr>
        <p:spPr>
          <a:xfrm>
            <a:off x="497002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6" name="テキスト プレースホルダー 12"/>
          <p:cNvSpPr>
            <a:spLocks noGrp="1"/>
          </p:cNvSpPr>
          <p:nvPr>
            <p:ph type="body" sz="quarter" idx="16" hasCustomPrompt="1"/>
          </p:nvPr>
        </p:nvSpPr>
        <p:spPr>
          <a:xfrm>
            <a:off x="497002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7" name="テキスト プレースホルダー 12"/>
          <p:cNvSpPr>
            <a:spLocks noGrp="1"/>
          </p:cNvSpPr>
          <p:nvPr>
            <p:ph type="body" sz="quarter" idx="17" hasCustomPrompt="1"/>
          </p:nvPr>
        </p:nvSpPr>
        <p:spPr>
          <a:xfrm>
            <a:off x="904735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8" name="テキスト プレースホルダー 12"/>
          <p:cNvSpPr>
            <a:spLocks noGrp="1"/>
          </p:cNvSpPr>
          <p:nvPr>
            <p:ph type="body" sz="quarter" idx="18" hasCustomPrompt="1"/>
          </p:nvPr>
        </p:nvSpPr>
        <p:spPr>
          <a:xfrm>
            <a:off x="904735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9" name="テキスト プレースホルダー 12"/>
          <p:cNvSpPr>
            <a:spLocks noGrp="1"/>
          </p:cNvSpPr>
          <p:nvPr>
            <p:ph type="body" sz="quarter" idx="19" hasCustomPrompt="1"/>
          </p:nvPr>
        </p:nvSpPr>
        <p:spPr>
          <a:xfrm>
            <a:off x="1312467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0" hasCustomPrompt="1"/>
          </p:nvPr>
        </p:nvSpPr>
        <p:spPr>
          <a:xfrm>
            <a:off x="1312467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2220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 calcmode="lin" valueType="num">
                                      <p:cBhvr additive="base">
                                        <p:cTn id="11" dur="75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53">
                                            <p:txEl>
                                              <p:pRg st="0" end="0"/>
                                            </p:txEl>
                                          </p:spTgt>
                                        </p:tgtEl>
                                        <p:attrNameLst>
                                          <p:attrName>style.visibility</p:attrName>
                                        </p:attrNameLst>
                                      </p:cBhvr>
                                      <p:to>
                                        <p:strVal val="visible"/>
                                      </p:to>
                                    </p:set>
                                    <p:animEffect transition="in" filter="wipe(left)">
                                      <p:cBhvr>
                                        <p:cTn id="16" dur="500"/>
                                        <p:tgtEl>
                                          <p:spTgt spid="53">
                                            <p:txEl>
                                              <p:pRg st="0" end="0"/>
                                            </p:txEl>
                                          </p:spTgt>
                                        </p:tgtEl>
                                      </p:cBhvr>
                                    </p:animEffect>
                                  </p:childTnLst>
                                </p:cTn>
                              </p:par>
                            </p:childTnLst>
                          </p:cTn>
                        </p:par>
                        <p:par>
                          <p:cTn id="17" fill="hold">
                            <p:stCondLst>
                              <p:cond delay="1250"/>
                            </p:stCondLst>
                            <p:childTnLst>
                              <p:par>
                                <p:cTn id="18" presetID="2" presetClass="entr" presetSubtype="8" decel="100000" fill="hold" grpId="0" nodeType="after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750" fill="hold"/>
                                        <p:tgtEl>
                                          <p:spTgt spid="50"/>
                                        </p:tgtEl>
                                        <p:attrNameLst>
                                          <p:attrName>ppt_x</p:attrName>
                                        </p:attrNameLst>
                                      </p:cBhvr>
                                      <p:tavLst>
                                        <p:tav tm="0">
                                          <p:val>
                                            <p:strVal val="0-#ppt_w/2"/>
                                          </p:val>
                                        </p:tav>
                                        <p:tav tm="100000">
                                          <p:val>
                                            <p:strVal val="#ppt_x"/>
                                          </p:val>
                                        </p:tav>
                                      </p:tavLst>
                                    </p:anim>
                                    <p:anim calcmode="lin" valueType="num">
                                      <p:cBhvr additive="base">
                                        <p:cTn id="21" dur="75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1" decel="100000" fill="hold" grpId="0" nodeType="withEffect">
                                  <p:stCondLst>
                                    <p:cond delay="250"/>
                                  </p:stCondLst>
                                  <p:childTnLst>
                                    <p:set>
                                      <p:cBhvr>
                                        <p:cTn id="23" dur="1" fill="hold">
                                          <p:stCondLst>
                                            <p:cond delay="0"/>
                                          </p:stCondLst>
                                        </p:cTn>
                                        <p:tgtEl>
                                          <p:spTgt spid="56">
                                            <p:txEl>
                                              <p:pRg st="0" end="0"/>
                                            </p:txEl>
                                          </p:spTgt>
                                        </p:tgtEl>
                                        <p:attrNameLst>
                                          <p:attrName>style.visibility</p:attrName>
                                        </p:attrNameLst>
                                      </p:cBhvr>
                                      <p:to>
                                        <p:strVal val="visible"/>
                                      </p:to>
                                    </p:set>
                                    <p:anim calcmode="lin" valueType="num">
                                      <p:cBhvr additive="base">
                                        <p:cTn id="24" dur="75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5">
                                            <p:txEl>
                                              <p:pRg st="0" end="0"/>
                                            </p:txEl>
                                          </p:spTgt>
                                        </p:tgtEl>
                                        <p:attrNameLst>
                                          <p:attrName>style.visibility</p:attrName>
                                        </p:attrNameLst>
                                      </p:cBhvr>
                                      <p:to>
                                        <p:strVal val="visible"/>
                                      </p:to>
                                    </p:set>
                                    <p:animEffect transition="in" filter="wipe(left)">
                                      <p:cBhvr>
                                        <p:cTn id="29" dur="500"/>
                                        <p:tgtEl>
                                          <p:spTgt spid="55">
                                            <p:txEl>
                                              <p:pRg st="0" end="0"/>
                                            </p:txEl>
                                          </p:spTgt>
                                        </p:tgtEl>
                                      </p:cBhvr>
                                    </p:animEffect>
                                  </p:childTnLst>
                                </p:cTn>
                              </p:par>
                            </p:childTnLst>
                          </p:cTn>
                        </p:par>
                        <p:par>
                          <p:cTn id="30" fill="hold">
                            <p:stCondLst>
                              <p:cond delay="2750"/>
                            </p:stCondLst>
                            <p:childTnLst>
                              <p:par>
                                <p:cTn id="31" presetID="2" presetClass="entr" presetSubtype="8" decel="100000" fill="hold" grpId="0" nodeType="after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750" fill="hold"/>
                                        <p:tgtEl>
                                          <p:spTgt spid="51"/>
                                        </p:tgtEl>
                                        <p:attrNameLst>
                                          <p:attrName>ppt_x</p:attrName>
                                        </p:attrNameLst>
                                      </p:cBhvr>
                                      <p:tavLst>
                                        <p:tav tm="0">
                                          <p:val>
                                            <p:strVal val="0-#ppt_w/2"/>
                                          </p:val>
                                        </p:tav>
                                        <p:tav tm="100000">
                                          <p:val>
                                            <p:strVal val="#ppt_x"/>
                                          </p:val>
                                        </p:tav>
                                      </p:tavLst>
                                    </p:anim>
                                    <p:anim calcmode="lin" valueType="num">
                                      <p:cBhvr additive="base">
                                        <p:cTn id="34" dur="75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1" decel="100000" fill="hold" grpId="0" nodeType="withEffect">
                                  <p:stCondLst>
                                    <p:cond delay="250"/>
                                  </p:stCondLst>
                                  <p:childTnLst>
                                    <p:set>
                                      <p:cBhvr>
                                        <p:cTn id="36" dur="1" fill="hold">
                                          <p:stCondLst>
                                            <p:cond delay="0"/>
                                          </p:stCondLst>
                                        </p:cTn>
                                        <p:tgtEl>
                                          <p:spTgt spid="58">
                                            <p:txEl>
                                              <p:pRg st="0" end="0"/>
                                            </p:txEl>
                                          </p:spTgt>
                                        </p:tgtEl>
                                        <p:attrNameLst>
                                          <p:attrName>style.visibility</p:attrName>
                                        </p:attrNameLst>
                                      </p:cBhvr>
                                      <p:to>
                                        <p:strVal val="visible"/>
                                      </p:to>
                                    </p:set>
                                    <p:anim calcmode="lin" valueType="num">
                                      <p:cBhvr additive="base">
                                        <p:cTn id="37"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wipe(left)">
                                      <p:cBhvr>
                                        <p:cTn id="42" dur="500"/>
                                        <p:tgtEl>
                                          <p:spTgt spid="57">
                                            <p:txEl>
                                              <p:pRg st="0" end="0"/>
                                            </p:txEl>
                                          </p:spTgt>
                                        </p:tgtEl>
                                      </p:cBhvr>
                                    </p:animEffect>
                                  </p:childTnLst>
                                </p:cTn>
                              </p:par>
                            </p:childTnLst>
                          </p:cTn>
                        </p:par>
                        <p:par>
                          <p:cTn id="43" fill="hold">
                            <p:stCondLst>
                              <p:cond delay="42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750" fill="hold"/>
                                        <p:tgtEl>
                                          <p:spTgt spid="52"/>
                                        </p:tgtEl>
                                        <p:attrNameLst>
                                          <p:attrName>ppt_x</p:attrName>
                                        </p:attrNameLst>
                                      </p:cBhvr>
                                      <p:tavLst>
                                        <p:tav tm="0">
                                          <p:val>
                                            <p:strVal val="0-#ppt_w/2"/>
                                          </p:val>
                                        </p:tav>
                                        <p:tav tm="100000">
                                          <p:val>
                                            <p:strVal val="#ppt_x"/>
                                          </p:val>
                                        </p:tav>
                                      </p:tavLst>
                                    </p:anim>
                                    <p:anim calcmode="lin" valueType="num">
                                      <p:cBhvr additive="base">
                                        <p:cTn id="47" dur="75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250"/>
                                  </p:stCondLst>
                                  <p:childTnLst>
                                    <p:set>
                                      <p:cBhvr>
                                        <p:cTn id="49" dur="1" fill="hold">
                                          <p:stCondLst>
                                            <p:cond delay="0"/>
                                          </p:stCondLst>
                                        </p:cTn>
                                        <p:tgtEl>
                                          <p:spTgt spid="60">
                                            <p:txEl>
                                              <p:pRg st="0" end="0"/>
                                            </p:txEl>
                                          </p:spTgt>
                                        </p:tgtEl>
                                        <p:attrNameLst>
                                          <p:attrName>style.visibility</p:attrName>
                                        </p:attrNameLst>
                                      </p:cBhvr>
                                      <p:to>
                                        <p:strVal val="visible"/>
                                      </p:to>
                                    </p:set>
                                    <p:anim calcmode="lin" valueType="num">
                                      <p:cBhvr additive="base">
                                        <p:cTn id="50" dur="75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left)">
                                      <p:cBhvr>
                                        <p:cTn id="5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animBg="1"/>
      <p:bldP spid="51" grpId="0" animBg="1"/>
      <p:bldP spid="52" grpId="0" animBg="1"/>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fill="hold"/>
                        <p:tgtEl>
                          <p:spTgt spid="54"/>
                        </p:tgtEl>
                        <p:attrNameLst>
                          <p:attrName>ppt_x</p:attrName>
                        </p:attrNameLst>
                      </p:cBhvr>
                      <p:tavLst>
                        <p:tav tm="0">
                          <p:val>
                            <p:strVal val="#ppt_x"/>
                          </p:val>
                        </p:tav>
                        <p:tav tm="100000">
                          <p:val>
                            <p:strVal val="#ppt_x"/>
                          </p:val>
                        </p:tav>
                      </p:tavLst>
                    </p:anim>
                    <p:anim calcmode="lin" valueType="num">
                      <p:cBhvr additive="base">
                        <p:cTn dur="75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 presetClass="entr" presetSubtype="1"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750" fill="hold"/>
                        <p:tgtEl>
                          <p:spTgt spid="56"/>
                        </p:tgtEl>
                        <p:attrNameLst>
                          <p:attrName>ppt_x</p:attrName>
                        </p:attrNameLst>
                      </p:cBhvr>
                      <p:tavLst>
                        <p:tav tm="0">
                          <p:val>
                            <p:strVal val="#ppt_x"/>
                          </p:val>
                        </p:tav>
                        <p:tav tm="100000">
                          <p:val>
                            <p:strVal val="#ppt_x"/>
                          </p:val>
                        </p:tav>
                      </p:tavLst>
                    </p:anim>
                    <p:anim calcmode="lin" valueType="num">
                      <p:cBhvr additive="base">
                        <p:cTn dur="750" fill="hold"/>
                        <p:tgtEl>
                          <p:spTgt spid="56"/>
                        </p:tgtEl>
                        <p:attrNameLst>
                          <p:attrName>ppt_y</p:attrName>
                        </p:attrNameLst>
                      </p:cBhvr>
                      <p:tavLst>
                        <p:tav tm="0">
                          <p:val>
                            <p:strVal val="0-#ppt_h/2"/>
                          </p:val>
                        </p:tav>
                        <p:tav tm="100000">
                          <p:val>
                            <p:strVal val="#ppt_y"/>
                          </p:val>
                        </p:tav>
                      </p:tavLst>
                    </p:anim>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1" decel="100000" fill="hold" nodeType="with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750" fill="hold"/>
                        <p:tgtEl>
                          <p:spTgt spid="60"/>
                        </p:tgtEl>
                        <p:attrNameLst>
                          <p:attrName>ppt_x</p:attrName>
                        </p:attrNameLst>
                      </p:cBhvr>
                      <p:tavLst>
                        <p:tav tm="0">
                          <p:val>
                            <p:strVal val="#ppt_x"/>
                          </p:val>
                        </p:tav>
                        <p:tav tm="100000">
                          <p:val>
                            <p:strVal val="#ppt_x"/>
                          </p:val>
                        </p:tav>
                      </p:tavLst>
                    </p:anim>
                    <p:anim calcmode="lin" valueType="num">
                      <p:cBhvr additive="base">
                        <p:cTn dur="750" fill="hold"/>
                        <p:tgtEl>
                          <p:spTgt spid="60"/>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円/楕円 30"/>
          <p:cNvSpPr/>
          <p:nvPr userDrawn="1"/>
        </p:nvSpPr>
        <p:spPr>
          <a:xfrm>
            <a:off x="8506495" y="5688869"/>
            <a:ext cx="1275009" cy="3502148"/>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solidFill>
            <a:schemeClr val="accent6"/>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2"/>
          <p:cNvSpPr>
            <a:spLocks noGrp="1"/>
          </p:cNvSpPr>
          <p:nvPr>
            <p:ph type="body" sz="quarter" idx="12" hasCustomPrompt="1"/>
          </p:nvPr>
        </p:nvSpPr>
        <p:spPr>
          <a:xfrm>
            <a:off x="6157916" y="3023183"/>
            <a:ext cx="5998233" cy="590539"/>
          </a:xfrm>
        </p:spPr>
        <p:txBody>
          <a:bodyPr>
            <a:normAutofit/>
          </a:bodyPr>
          <a:lstStyle>
            <a:lvl1pPr algn="ctr">
              <a:defRPr sz="18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3" hasCustomPrompt="1"/>
          </p:nvPr>
        </p:nvSpPr>
        <p:spPr>
          <a:xfrm>
            <a:off x="6157916" y="2191030"/>
            <a:ext cx="5998233"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6" name="正方形/長方形 35"/>
          <p:cNvSpPr/>
          <p:nvPr userDrawn="1"/>
        </p:nvSpPr>
        <p:spPr>
          <a:xfrm>
            <a:off x="8243083" y="2899044"/>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4"/>
          <p:cNvSpPr/>
          <p:nvPr userDrawn="1"/>
        </p:nvSpPr>
        <p:spPr>
          <a:xfrm>
            <a:off x="8611939" y="3755995"/>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25"/>
          <p:cNvSpPr>
            <a:spLocks noGrp="1"/>
          </p:cNvSpPr>
          <p:nvPr>
            <p:ph type="pic" sz="quarter" idx="14" hasCustomPrompt="1"/>
          </p:nvPr>
        </p:nvSpPr>
        <p:spPr>
          <a:xfrm>
            <a:off x="8865196" y="401006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9" name="円/楕円 4"/>
          <p:cNvSpPr/>
          <p:nvPr userDrawn="1"/>
        </p:nvSpPr>
        <p:spPr>
          <a:xfrm>
            <a:off x="10701039" y="5228213"/>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15" hasCustomPrompt="1"/>
          </p:nvPr>
        </p:nvSpPr>
        <p:spPr>
          <a:xfrm>
            <a:off x="10954296" y="548228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3" name="テキスト プレースホルダー 12"/>
          <p:cNvSpPr>
            <a:spLocks noGrp="1"/>
          </p:cNvSpPr>
          <p:nvPr>
            <p:ph type="body" sz="quarter" idx="16" hasCustomPrompt="1"/>
          </p:nvPr>
        </p:nvSpPr>
        <p:spPr>
          <a:xfrm>
            <a:off x="12090811" y="5624558"/>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12090811" y="4792405"/>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12176539" y="550041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6" name="円/楕円 4"/>
          <p:cNvSpPr/>
          <p:nvPr userDrawn="1"/>
        </p:nvSpPr>
        <p:spPr>
          <a:xfrm>
            <a:off x="6519919" y="52238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25"/>
          <p:cNvSpPr>
            <a:spLocks noGrp="1"/>
          </p:cNvSpPr>
          <p:nvPr>
            <p:ph type="pic" sz="quarter" idx="18" hasCustomPrompt="1"/>
          </p:nvPr>
        </p:nvSpPr>
        <p:spPr>
          <a:xfrm>
            <a:off x="6773176" y="547791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8" name="テキスト プレースホルダー 12"/>
          <p:cNvSpPr>
            <a:spLocks noGrp="1"/>
          </p:cNvSpPr>
          <p:nvPr>
            <p:ph type="body" sz="quarter" idx="19" hasCustomPrompt="1"/>
          </p:nvPr>
        </p:nvSpPr>
        <p:spPr>
          <a:xfrm>
            <a:off x="1989683" y="5620188"/>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49" name="テキスト プレースホルダー 12"/>
          <p:cNvSpPr>
            <a:spLocks noGrp="1"/>
          </p:cNvSpPr>
          <p:nvPr>
            <p:ph type="body" sz="quarter" idx="20" hasCustomPrompt="1"/>
          </p:nvPr>
        </p:nvSpPr>
        <p:spPr>
          <a:xfrm>
            <a:off x="1989683" y="4788035"/>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4312365" y="549604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2" name="円/楕円 4"/>
          <p:cNvSpPr/>
          <p:nvPr userDrawn="1"/>
        </p:nvSpPr>
        <p:spPr>
          <a:xfrm>
            <a:off x="11880418" y="735755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図プレースホルダー 25"/>
          <p:cNvSpPr>
            <a:spLocks noGrp="1"/>
          </p:cNvSpPr>
          <p:nvPr>
            <p:ph type="pic" sz="quarter" idx="21" hasCustomPrompt="1"/>
          </p:nvPr>
        </p:nvSpPr>
        <p:spPr>
          <a:xfrm>
            <a:off x="12133675" y="761162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2" hasCustomPrompt="1"/>
          </p:nvPr>
        </p:nvSpPr>
        <p:spPr>
          <a:xfrm>
            <a:off x="13270190" y="7753900"/>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3" hasCustomPrompt="1"/>
          </p:nvPr>
        </p:nvSpPr>
        <p:spPr>
          <a:xfrm>
            <a:off x="13270190" y="6921747"/>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正方形/長方形 65"/>
          <p:cNvSpPr/>
          <p:nvPr userDrawn="1"/>
        </p:nvSpPr>
        <p:spPr>
          <a:xfrm>
            <a:off x="13355918" y="7629761"/>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7" name="円/楕円 4"/>
          <p:cNvSpPr/>
          <p:nvPr userDrawn="1"/>
        </p:nvSpPr>
        <p:spPr>
          <a:xfrm>
            <a:off x="5346461" y="7361665"/>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図プレースホルダー 25"/>
          <p:cNvSpPr>
            <a:spLocks noGrp="1"/>
          </p:cNvSpPr>
          <p:nvPr>
            <p:ph type="pic" sz="quarter" idx="24" hasCustomPrompt="1"/>
          </p:nvPr>
        </p:nvSpPr>
        <p:spPr>
          <a:xfrm>
            <a:off x="5599718" y="761573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9" name="テキスト プレースホルダー 12"/>
          <p:cNvSpPr>
            <a:spLocks noGrp="1"/>
          </p:cNvSpPr>
          <p:nvPr>
            <p:ph type="body" sz="quarter" idx="25" hasCustomPrompt="1"/>
          </p:nvPr>
        </p:nvSpPr>
        <p:spPr>
          <a:xfrm>
            <a:off x="816225" y="7758010"/>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6" hasCustomPrompt="1"/>
          </p:nvPr>
        </p:nvSpPr>
        <p:spPr>
          <a:xfrm>
            <a:off x="816225" y="6925857"/>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3138907" y="76338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39372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ppt_x"/>
                                          </p:val>
                                        </p:tav>
                                        <p:tav tm="100000">
                                          <p:val>
                                            <p:strVal val="#ppt_x"/>
                                          </p:val>
                                        </p:tav>
                                      </p:tavLst>
                                    </p:anim>
                                    <p:anim calcmode="lin" valueType="num">
                                      <p:cBhvr additive="base">
                                        <p:cTn id="13" dur="750" fill="hold"/>
                                        <p:tgtEl>
                                          <p:spTgt spid="3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ppt_x"/>
                                          </p:val>
                                        </p:tav>
                                        <p:tav tm="100000">
                                          <p:val>
                                            <p:strVal val="#ppt_x"/>
                                          </p:val>
                                        </p:tav>
                                      </p:tavLst>
                                    </p:anim>
                                    <p:anim calcmode="lin" valueType="num">
                                      <p:cBhvr additive="base">
                                        <p:cTn id="17" dur="75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decel="100000" fill="hold" grpId="0" nodeType="after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50"/>
                            </p:stCondLst>
                            <p:childTnLst>
                              <p:par>
                                <p:cTn id="32" presetID="2" presetClass="entr" presetSubtype="1" decel="10000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2" decel="10000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4">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4500"/>
                            </p:stCondLst>
                            <p:childTnLst>
                              <p:par>
                                <p:cTn id="54" presetID="2" presetClass="entr" presetSubtype="1"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750" fill="hold"/>
                                        <p:tgtEl>
                                          <p:spTgt spid="46"/>
                                        </p:tgtEl>
                                        <p:attrNameLst>
                                          <p:attrName>ppt_x</p:attrName>
                                        </p:attrNameLst>
                                      </p:cBhvr>
                                      <p:tavLst>
                                        <p:tav tm="0">
                                          <p:val>
                                            <p:strVal val="#ppt_x"/>
                                          </p:val>
                                        </p:tav>
                                        <p:tav tm="100000">
                                          <p:val>
                                            <p:strVal val="#ppt_x"/>
                                          </p:val>
                                        </p:tav>
                                      </p:tavLst>
                                    </p:anim>
                                    <p:anim calcmode="lin" valueType="num">
                                      <p:cBhvr additive="base">
                                        <p:cTn id="57" dur="750" fill="hold"/>
                                        <p:tgtEl>
                                          <p:spTgt spid="46"/>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750" fill="hold"/>
                                        <p:tgtEl>
                                          <p:spTgt spid="47"/>
                                        </p:tgtEl>
                                        <p:attrNameLst>
                                          <p:attrName>ppt_x</p:attrName>
                                        </p:attrNameLst>
                                      </p:cBhvr>
                                      <p:tavLst>
                                        <p:tav tm="0">
                                          <p:val>
                                            <p:strVal val="#ppt_x"/>
                                          </p:val>
                                        </p:tav>
                                        <p:tav tm="100000">
                                          <p:val>
                                            <p:strVal val="#ppt_x"/>
                                          </p:val>
                                        </p:tav>
                                      </p:tavLst>
                                    </p:anim>
                                    <p:anim calcmode="lin" valueType="num">
                                      <p:cBhvr additive="base">
                                        <p:cTn id="61" dur="750" fill="hold"/>
                                        <p:tgtEl>
                                          <p:spTgt spid="4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8" decel="100000" fill="hold" grpId="0" nodeType="afterEffect">
                                  <p:stCondLst>
                                    <p:cond delay="0"/>
                                  </p:stCondLst>
                                  <p:childTnLst>
                                    <p:set>
                                      <p:cBhvr>
                                        <p:cTn id="64" dur="1" fill="hold">
                                          <p:stCondLst>
                                            <p:cond delay="0"/>
                                          </p:stCondLst>
                                        </p:cTn>
                                        <p:tgtEl>
                                          <p:spTgt spid="49">
                                            <p:txEl>
                                              <p:pRg st="0" end="0"/>
                                            </p:txEl>
                                          </p:spTgt>
                                        </p:tgtEl>
                                        <p:attrNameLst>
                                          <p:attrName>style.visibility</p:attrName>
                                        </p:attrNameLst>
                                      </p:cBhvr>
                                      <p:to>
                                        <p:strVal val="visible"/>
                                      </p:to>
                                    </p:set>
                                    <p:anim calcmode="lin" valueType="num">
                                      <p:cBhvr additive="base">
                                        <p:cTn id="65"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9">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6250"/>
                            </p:stCondLst>
                            <p:childTnLst>
                              <p:par>
                                <p:cTn id="76" presetID="2" presetClass="entr" presetSubtype="1" decel="10000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750" fill="hold"/>
                                        <p:tgtEl>
                                          <p:spTgt spid="62"/>
                                        </p:tgtEl>
                                        <p:attrNameLst>
                                          <p:attrName>ppt_x</p:attrName>
                                        </p:attrNameLst>
                                      </p:cBhvr>
                                      <p:tavLst>
                                        <p:tav tm="0">
                                          <p:val>
                                            <p:strVal val="#ppt_x"/>
                                          </p:val>
                                        </p:tav>
                                        <p:tav tm="100000">
                                          <p:val>
                                            <p:strVal val="#ppt_x"/>
                                          </p:val>
                                        </p:tav>
                                      </p:tavLst>
                                    </p:anim>
                                    <p:anim calcmode="lin" valueType="num">
                                      <p:cBhvr additive="base">
                                        <p:cTn id="79" dur="750" fill="hold"/>
                                        <p:tgtEl>
                                          <p:spTgt spid="6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750" fill="hold"/>
                                        <p:tgtEl>
                                          <p:spTgt spid="63"/>
                                        </p:tgtEl>
                                        <p:attrNameLst>
                                          <p:attrName>ppt_x</p:attrName>
                                        </p:attrNameLst>
                                      </p:cBhvr>
                                      <p:tavLst>
                                        <p:tav tm="0">
                                          <p:val>
                                            <p:strVal val="#ppt_x"/>
                                          </p:val>
                                        </p:tav>
                                        <p:tav tm="100000">
                                          <p:val>
                                            <p:strVal val="#ppt_x"/>
                                          </p:val>
                                        </p:tav>
                                      </p:tavLst>
                                    </p:anim>
                                    <p:anim calcmode="lin" valueType="num">
                                      <p:cBhvr additive="base">
                                        <p:cTn id="83" dur="750" fill="hold"/>
                                        <p:tgtEl>
                                          <p:spTgt spid="63"/>
                                        </p:tgtEl>
                                        <p:attrNameLst>
                                          <p:attrName>ppt_y</p:attrName>
                                        </p:attrNameLst>
                                      </p:cBhvr>
                                      <p:tavLst>
                                        <p:tav tm="0">
                                          <p:val>
                                            <p:strVal val="0-#ppt_h/2"/>
                                          </p:val>
                                        </p:tav>
                                        <p:tav tm="100000">
                                          <p:val>
                                            <p:strVal val="#ppt_y"/>
                                          </p:val>
                                        </p:tav>
                                      </p:tavLst>
                                    </p:anim>
                                  </p:childTnLst>
                                </p:cTn>
                              </p:par>
                            </p:childTnLst>
                          </p:cTn>
                        </p:par>
                        <p:par>
                          <p:cTn id="84" fill="hold">
                            <p:stCondLst>
                              <p:cond delay="7000"/>
                            </p:stCondLst>
                            <p:childTnLst>
                              <p:par>
                                <p:cTn id="85" presetID="2" presetClass="entr" presetSubtype="2" decel="100000" fill="hold" grpId="0" nodeType="afterEffect">
                                  <p:stCondLst>
                                    <p:cond delay="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additive="base">
                                        <p:cTn id="87"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65">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childTnLst>
                          </p:cTn>
                        </p:par>
                        <p:par>
                          <p:cTn id="97" fill="hold">
                            <p:stCondLst>
                              <p:cond delay="8000"/>
                            </p:stCondLst>
                            <p:childTnLst>
                              <p:par>
                                <p:cTn id="98" presetID="2" presetClass="entr" presetSubtype="1" decel="100000" fill="hold" grpId="0" nodeType="after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750" fill="hold"/>
                                        <p:tgtEl>
                                          <p:spTgt spid="67"/>
                                        </p:tgtEl>
                                        <p:attrNameLst>
                                          <p:attrName>ppt_x</p:attrName>
                                        </p:attrNameLst>
                                      </p:cBhvr>
                                      <p:tavLst>
                                        <p:tav tm="0">
                                          <p:val>
                                            <p:strVal val="#ppt_x"/>
                                          </p:val>
                                        </p:tav>
                                        <p:tav tm="100000">
                                          <p:val>
                                            <p:strVal val="#ppt_x"/>
                                          </p:val>
                                        </p:tav>
                                      </p:tavLst>
                                    </p:anim>
                                    <p:anim calcmode="lin" valueType="num">
                                      <p:cBhvr additive="base">
                                        <p:cTn id="101" dur="750" fill="hold"/>
                                        <p:tgtEl>
                                          <p:spTgt spid="6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additive="base">
                                        <p:cTn id="104" dur="750" fill="hold"/>
                                        <p:tgtEl>
                                          <p:spTgt spid="68"/>
                                        </p:tgtEl>
                                        <p:attrNameLst>
                                          <p:attrName>ppt_x</p:attrName>
                                        </p:attrNameLst>
                                      </p:cBhvr>
                                      <p:tavLst>
                                        <p:tav tm="0">
                                          <p:val>
                                            <p:strVal val="#ppt_x"/>
                                          </p:val>
                                        </p:tav>
                                        <p:tav tm="100000">
                                          <p:val>
                                            <p:strVal val="#ppt_x"/>
                                          </p:val>
                                        </p:tav>
                                      </p:tavLst>
                                    </p:anim>
                                    <p:anim calcmode="lin" valueType="num">
                                      <p:cBhvr additive="base">
                                        <p:cTn id="105" dur="750" fill="hold"/>
                                        <p:tgtEl>
                                          <p:spTgt spid="68"/>
                                        </p:tgtEl>
                                        <p:attrNameLst>
                                          <p:attrName>ppt_y</p:attrName>
                                        </p:attrNameLst>
                                      </p:cBhvr>
                                      <p:tavLst>
                                        <p:tav tm="0">
                                          <p:val>
                                            <p:strVal val="0-#ppt_h/2"/>
                                          </p:val>
                                        </p:tav>
                                        <p:tav tm="100000">
                                          <p:val>
                                            <p:strVal val="#ppt_y"/>
                                          </p:val>
                                        </p:tav>
                                      </p:tavLst>
                                    </p:anim>
                                  </p:childTnLst>
                                </p:cTn>
                              </p:par>
                            </p:childTnLst>
                          </p:cTn>
                        </p:par>
                        <p:par>
                          <p:cTn id="106" fill="hold">
                            <p:stCondLst>
                              <p:cond delay="8750"/>
                            </p:stCondLst>
                            <p:childTnLst>
                              <p:par>
                                <p:cTn id="107" presetID="2" presetClass="entr" presetSubtype="8" decel="100000" fill="hold" grpId="0" nodeType="afterEffect">
                                  <p:stCondLst>
                                    <p:cond delay="0"/>
                                  </p:stCondLst>
                                  <p:childTnLst>
                                    <p:set>
                                      <p:cBhvr>
                                        <p:cTn id="108" dur="1" fill="hold">
                                          <p:stCondLst>
                                            <p:cond delay="0"/>
                                          </p:stCondLst>
                                        </p:cTn>
                                        <p:tgtEl>
                                          <p:spTgt spid="70">
                                            <p:txEl>
                                              <p:pRg st="0" end="0"/>
                                            </p:txEl>
                                          </p:spTgt>
                                        </p:tgtEl>
                                        <p:attrNameLst>
                                          <p:attrName>style.visibility</p:attrName>
                                        </p:attrNameLst>
                                      </p:cBhvr>
                                      <p:to>
                                        <p:strVal val="visible"/>
                                      </p:to>
                                    </p:set>
                                    <p:anim calcmode="lin" valueType="num">
                                      <p:cBhvr additive="base">
                                        <p:cTn id="109"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0">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childTnLst>
                          </p:cTn>
                        </p:par>
                        <p:par>
                          <p:cTn id="115" fill="hold">
                            <p:stCondLst>
                              <p:cond delay="9250"/>
                            </p:stCondLst>
                            <p:childTnLst>
                              <p:par>
                                <p:cTn id="116" presetID="22" presetClass="entr" presetSubtype="2"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right)">
                                      <p:cBhvr>
                                        <p:cTn id="1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animBg="1"/>
      <p:bldP spid="37" grpId="0" animBg="1"/>
      <p:bldP spid="38" grpId="0"/>
      <p:bldP spid="39" grpId="0" animBg="1"/>
      <p:bldP spid="40"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46" grpId="0" animBg="1"/>
      <p:bldP spid="47" grpId="0"/>
      <p:bldP spid="48" grpId="0">
        <p:tmplLst>
          <p:tmpl>
            <p:tnLst>
              <p:par>
                <p:cTn presetID="22" presetClass="entr" presetSubtype="2"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 presetClass="entr" presetSubtype="8" decel="10000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61" grpId="0" animBg="1"/>
      <p:bldP spid="62" grpId="0" animBg="1"/>
      <p:bldP spid="63" grpId="0"/>
      <p:bldP spid="64" grpId="0">
        <p:tmplLst>
          <p:tmpl>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bldP spid="67" grpId="0" animBg="1"/>
      <p:bldP spid="68" grpId="0"/>
      <p:bldP spid="69" grpId="0">
        <p:tmplLst>
          <p:tmpl>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 presetClass="entr" presetSubtype="8"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0-#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Lst>
  </p:timing>
  <p:extLst mod="1">
    <p:ext uri="{DCECCB84-F9BA-43D5-87BE-67443E8EF086}">
      <p15:sldGuideLst xmlns:p15="http://schemas.microsoft.com/office/powerpoint/2012/main">
        <p15:guide id="1" orient="horz" pos="3194" userDrawn="1">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mp; 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7" name="テキスト プレースホルダー 12"/>
          <p:cNvSpPr>
            <a:spLocks noGrp="1"/>
          </p:cNvSpPr>
          <p:nvPr>
            <p:ph type="body" sz="quarter" idx="12" hasCustomPrompt="1"/>
          </p:nvPr>
        </p:nvSpPr>
        <p:spPr>
          <a:xfrm>
            <a:off x="9537980" y="223872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8" name="円/楕円 4"/>
          <p:cNvSpPr/>
          <p:nvPr userDrawn="1"/>
        </p:nvSpPr>
        <p:spPr>
          <a:xfrm>
            <a:off x="8217564" y="2232491"/>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userDrawn="1"/>
        </p:nvSpPr>
        <p:spPr>
          <a:xfrm>
            <a:off x="8341124" y="2447620"/>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20" name="テキスト プレースホルダー 12"/>
          <p:cNvSpPr>
            <a:spLocks noGrp="1"/>
          </p:cNvSpPr>
          <p:nvPr>
            <p:ph type="body" sz="quarter" idx="13" hasCustomPrompt="1"/>
          </p:nvPr>
        </p:nvSpPr>
        <p:spPr>
          <a:xfrm>
            <a:off x="9537980" y="3645050"/>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1" name="円/楕円 4"/>
          <p:cNvSpPr/>
          <p:nvPr userDrawn="1"/>
        </p:nvSpPr>
        <p:spPr>
          <a:xfrm>
            <a:off x="8217564" y="363881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userDrawn="1"/>
        </p:nvSpPr>
        <p:spPr>
          <a:xfrm>
            <a:off x="8341124" y="385394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23" name="テキスト プレースホルダー 12"/>
          <p:cNvSpPr>
            <a:spLocks noGrp="1"/>
          </p:cNvSpPr>
          <p:nvPr>
            <p:ph type="body" sz="quarter" idx="14" hasCustomPrompt="1"/>
          </p:nvPr>
        </p:nvSpPr>
        <p:spPr>
          <a:xfrm>
            <a:off x="9537980" y="5051378"/>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4" name="円/楕円 4"/>
          <p:cNvSpPr/>
          <p:nvPr userDrawn="1"/>
        </p:nvSpPr>
        <p:spPr>
          <a:xfrm>
            <a:off x="8217564" y="5045147"/>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8341124" y="5260276"/>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26" name="テキスト プレースホルダー 12"/>
          <p:cNvSpPr>
            <a:spLocks noGrp="1"/>
          </p:cNvSpPr>
          <p:nvPr>
            <p:ph type="body" sz="quarter" idx="15" hasCustomPrompt="1"/>
          </p:nvPr>
        </p:nvSpPr>
        <p:spPr>
          <a:xfrm>
            <a:off x="9537980" y="6457706"/>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7" name="円/楕円 4"/>
          <p:cNvSpPr/>
          <p:nvPr userDrawn="1"/>
        </p:nvSpPr>
        <p:spPr>
          <a:xfrm>
            <a:off x="8217564" y="645147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8341124" y="6666604"/>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29" name="テキスト プレースホルダー 12"/>
          <p:cNvSpPr>
            <a:spLocks noGrp="1"/>
          </p:cNvSpPr>
          <p:nvPr>
            <p:ph type="body" sz="quarter" idx="16" hasCustomPrompt="1"/>
          </p:nvPr>
        </p:nvSpPr>
        <p:spPr>
          <a:xfrm>
            <a:off x="9537980" y="786403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30" name="円/楕円 4"/>
          <p:cNvSpPr/>
          <p:nvPr userDrawn="1"/>
        </p:nvSpPr>
        <p:spPr>
          <a:xfrm>
            <a:off x="8217564" y="78578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8341124" y="8072930"/>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32" name="テキスト プレースホルダー 12"/>
          <p:cNvSpPr>
            <a:spLocks noGrp="1"/>
          </p:cNvSpPr>
          <p:nvPr>
            <p:ph type="body" sz="quarter" idx="24" hasCustomPrompt="1"/>
          </p:nvPr>
        </p:nvSpPr>
        <p:spPr>
          <a:xfrm>
            <a:off x="808892" y="2215248"/>
            <a:ext cx="6752493" cy="6780697"/>
          </a:xfrm>
        </p:spPr>
        <p:txBody>
          <a:bodyPr anchor="ctr">
            <a:noAutofit/>
          </a:bodyPr>
          <a:lstStyle>
            <a:lvl1pPr algn="ctr">
              <a:lnSpc>
                <a:spcPct val="100000"/>
              </a:lnSpc>
              <a:spcBef>
                <a:spcPts val="0"/>
              </a:spcBef>
              <a:defRPr sz="44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723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1" decel="10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8" decel="100000"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225"/>
                            </p:stCondLst>
                            <p:childTnLst>
                              <p:par>
                                <p:cTn id="23" presetID="2" presetClass="entr" presetSubtype="1"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305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550"/>
                            </p:stCondLst>
                            <p:childTnLst>
                              <p:par>
                                <p:cTn id="36" presetID="2" presetClass="entr" presetSubtype="1"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750" fill="hold"/>
                                        <p:tgtEl>
                                          <p:spTgt spid="24"/>
                                        </p:tgtEl>
                                        <p:attrNameLst>
                                          <p:attrName>ppt_x</p:attrName>
                                        </p:attrNameLst>
                                      </p:cBhvr>
                                      <p:tavLst>
                                        <p:tav tm="0">
                                          <p:val>
                                            <p:strVal val="#ppt_x"/>
                                          </p:val>
                                        </p:tav>
                                        <p:tav tm="100000">
                                          <p:val>
                                            <p:strVal val="#ppt_x"/>
                                          </p:val>
                                        </p:tav>
                                      </p:tavLst>
                                    </p:anim>
                                    <p:anim calcmode="lin" valueType="num">
                                      <p:cBhvr additive="base">
                                        <p:cTn id="39" dur="750" fill="hold"/>
                                        <p:tgtEl>
                                          <p:spTgt spid="24"/>
                                        </p:tgtEl>
                                        <p:attrNameLst>
                                          <p:attrName>ppt_y</p:attrName>
                                        </p:attrNameLst>
                                      </p:cBhvr>
                                      <p:tavLst>
                                        <p:tav tm="0">
                                          <p:val>
                                            <p:strVal val="0-#ppt_h/2"/>
                                          </p:val>
                                        </p:tav>
                                        <p:tav tm="100000">
                                          <p:val>
                                            <p:strVal val="#ppt_y"/>
                                          </p:val>
                                        </p:tav>
                                      </p:tavLst>
                                    </p:anim>
                                  </p:childTnLst>
                                </p:cTn>
                              </p:par>
                              <p:par>
                                <p:cTn id="40" presetID="2" presetClass="entr" presetSubtype="8" decel="100000" fill="hold" grpId="0" nodeType="withEffect">
                                  <p:stCondLst>
                                    <p:cond delay="0"/>
                                  </p:stCondLst>
                                  <p:iterate type="lt">
                                    <p:tmPct val="10000"/>
                                  </p:iterate>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4375"/>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875"/>
                            </p:stCondLst>
                            <p:childTnLst>
                              <p:par>
                                <p:cTn id="49" presetID="2" presetClass="entr" presetSubtype="1"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ppt_x"/>
                                          </p:val>
                                        </p:tav>
                                        <p:tav tm="100000">
                                          <p:val>
                                            <p:strVal val="#ppt_x"/>
                                          </p:val>
                                        </p:tav>
                                      </p:tavLst>
                                    </p:anim>
                                    <p:anim calcmode="lin" valueType="num">
                                      <p:cBhvr additive="base">
                                        <p:cTn id="52" dur="75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750" fill="hold"/>
                                        <p:tgtEl>
                                          <p:spTgt spid="28"/>
                                        </p:tgtEl>
                                        <p:attrNameLst>
                                          <p:attrName>ppt_x</p:attrName>
                                        </p:attrNameLst>
                                      </p:cBhvr>
                                      <p:tavLst>
                                        <p:tav tm="0">
                                          <p:val>
                                            <p:strVal val="0-#ppt_w/2"/>
                                          </p:val>
                                        </p:tav>
                                        <p:tav tm="100000">
                                          <p:val>
                                            <p:strVal val="#ppt_x"/>
                                          </p:val>
                                        </p:tav>
                                      </p:tavLst>
                                    </p:anim>
                                    <p:anim calcmode="lin" valueType="num">
                                      <p:cBhvr additive="base">
                                        <p:cTn id="56" dur="75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57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6200"/>
                            </p:stCondLst>
                            <p:childTnLst>
                              <p:par>
                                <p:cTn id="62" presetID="2" presetClass="entr" presetSubtype="1" de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750" fill="hold"/>
                                        <p:tgtEl>
                                          <p:spTgt spid="30"/>
                                        </p:tgtEl>
                                        <p:attrNameLst>
                                          <p:attrName>ppt_x</p:attrName>
                                        </p:attrNameLst>
                                      </p:cBhvr>
                                      <p:tavLst>
                                        <p:tav tm="0">
                                          <p:val>
                                            <p:strVal val="#ppt_x"/>
                                          </p:val>
                                        </p:tav>
                                        <p:tav tm="100000">
                                          <p:val>
                                            <p:strVal val="#ppt_x"/>
                                          </p:val>
                                        </p:tav>
                                      </p:tavLst>
                                    </p:anim>
                                    <p:anim calcmode="lin" valueType="num">
                                      <p:cBhvr additive="base">
                                        <p:cTn id="65" dur="750" fill="hold"/>
                                        <p:tgtEl>
                                          <p:spTgt spid="30"/>
                                        </p:tgtEl>
                                        <p:attrNameLst>
                                          <p:attrName>ppt_y</p:attrName>
                                        </p:attrNameLst>
                                      </p:cBhvr>
                                      <p:tavLst>
                                        <p:tav tm="0">
                                          <p:val>
                                            <p:strVal val="0-#ppt_h/2"/>
                                          </p:val>
                                        </p:tav>
                                        <p:tav tm="100000">
                                          <p:val>
                                            <p:strVal val="#ppt_y"/>
                                          </p:val>
                                        </p:tav>
                                      </p:tavLst>
                                    </p:anim>
                                  </p:childTnLst>
                                </p:cTn>
                              </p:par>
                              <p:par>
                                <p:cTn id="66" presetID="2" presetClass="entr" presetSubtype="8" decel="10000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750" fill="hold"/>
                                        <p:tgtEl>
                                          <p:spTgt spid="31"/>
                                        </p:tgtEl>
                                        <p:attrNameLst>
                                          <p:attrName>ppt_x</p:attrName>
                                        </p:attrNameLst>
                                      </p:cBhvr>
                                      <p:tavLst>
                                        <p:tav tm="0">
                                          <p:val>
                                            <p:strVal val="0-#ppt_w/2"/>
                                          </p:val>
                                        </p:tav>
                                        <p:tav tm="100000">
                                          <p:val>
                                            <p:strVal val="#ppt_x"/>
                                          </p:val>
                                        </p:tav>
                                      </p:tavLst>
                                    </p:anim>
                                    <p:anim calcmode="lin" valueType="num">
                                      <p:cBhvr additive="base">
                                        <p:cTn id="69" dur="750" fill="hold"/>
                                        <p:tgtEl>
                                          <p:spTgt spid="31"/>
                                        </p:tgtEl>
                                        <p:attrNameLst>
                                          <p:attrName>ppt_y</p:attrName>
                                        </p:attrNameLst>
                                      </p:cBhvr>
                                      <p:tavLst>
                                        <p:tav tm="0">
                                          <p:val>
                                            <p:strVal val="#ppt_y"/>
                                          </p:val>
                                        </p:tav>
                                        <p:tav tm="100000">
                                          <p:val>
                                            <p:strVal val="#ppt_y"/>
                                          </p:val>
                                        </p:tav>
                                      </p:tavLst>
                                    </p:anim>
                                  </p:childTnLst>
                                </p:cTn>
                              </p:par>
                            </p:childTnLst>
                          </p:cTn>
                        </p:par>
                        <p:par>
                          <p:cTn id="70" fill="hold">
                            <p:stCondLst>
                              <p:cond delay="7025"/>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42" name="フリーフォーム 41"/>
          <p:cNvSpPr/>
          <p:nvPr userDrawn="1"/>
        </p:nvSpPr>
        <p:spPr>
          <a:xfrm rot="2700000">
            <a:off x="6793057" y="164934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2700000">
            <a:off x="2128748" y="472143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rot="2700000">
            <a:off x="12367248"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rot="2700000">
            <a:off x="6195271" y="6129705"/>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326919" y="1476686"/>
            <a:ext cx="5240859" cy="5190503"/>
            <a:chOff x="3326919" y="1476686"/>
            <a:chExt cx="5240859"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427722" y="3234655"/>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5" name="テキスト プレースホルダー 12"/>
          <p:cNvSpPr>
            <a:spLocks noGrp="1"/>
          </p:cNvSpPr>
          <p:nvPr>
            <p:ph type="body" sz="quarter" idx="14" hasCustomPrompt="1"/>
          </p:nvPr>
        </p:nvSpPr>
        <p:spPr>
          <a:xfrm>
            <a:off x="2700897" y="3481545"/>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8" name="グループ化 7"/>
          <p:cNvGrpSpPr/>
          <p:nvPr userDrawn="1"/>
        </p:nvGrpSpPr>
        <p:grpSpPr>
          <a:xfrm>
            <a:off x="6811422" y="2903055"/>
            <a:ext cx="5220383" cy="5190503"/>
            <a:chOff x="6811422" y="2903055"/>
            <a:chExt cx="5220383" cy="5190503"/>
          </a:xfrm>
        </p:grpSpPr>
        <p:sp>
          <p:nvSpPr>
            <p:cNvPr id="39" name="フリーフォーム 38"/>
            <p:cNvSpPr/>
            <p:nvPr userDrawn="1"/>
          </p:nvSpPr>
          <p:spPr>
            <a:xfrm rot="2700000">
              <a:off x="6548750" y="3165727"/>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userDrawn="1"/>
          </p:nvSpPr>
          <p:spPr>
            <a:xfrm>
              <a:off x="10891749" y="4621494"/>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49" name="テキスト プレースホルダー 12"/>
          <p:cNvSpPr>
            <a:spLocks noGrp="1"/>
          </p:cNvSpPr>
          <p:nvPr>
            <p:ph type="body" sz="quarter" idx="15" hasCustomPrompt="1"/>
          </p:nvPr>
        </p:nvSpPr>
        <p:spPr>
          <a:xfrm>
            <a:off x="6191081" y="49224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9" name="グループ化 8"/>
          <p:cNvGrpSpPr/>
          <p:nvPr userDrawn="1"/>
        </p:nvGrpSpPr>
        <p:grpSpPr>
          <a:xfrm>
            <a:off x="10295924" y="4329423"/>
            <a:ext cx="5232500" cy="5190503"/>
            <a:chOff x="10295924" y="4329423"/>
            <a:chExt cx="5232500" cy="5190503"/>
          </a:xfrm>
        </p:grpSpPr>
        <p:sp>
          <p:nvSpPr>
            <p:cNvPr id="40" name="フリーフォーム 39"/>
            <p:cNvSpPr/>
            <p:nvPr userDrawn="1"/>
          </p:nvSpPr>
          <p:spPr>
            <a:xfrm rot="2700000">
              <a:off x="10033252" y="4592095"/>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userDrawn="1"/>
          </p:nvSpPr>
          <p:spPr>
            <a:xfrm>
              <a:off x="14388368" y="6084816"/>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50" name="テキスト プレースホルダー 12"/>
          <p:cNvSpPr>
            <a:spLocks noGrp="1"/>
          </p:cNvSpPr>
          <p:nvPr>
            <p:ph type="body" sz="quarter" idx="16" hasCustomPrompt="1"/>
          </p:nvPr>
        </p:nvSpPr>
        <p:spPr>
          <a:xfrm>
            <a:off x="9677628" y="6329481"/>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007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25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3" grpId="0" animBg="1"/>
      <p:bldP spid="44" grpId="0" animBg="1"/>
      <p:bldP spid="45" grpId="0" build="p">
        <p:tmplLst>
          <p:tmpl lvl="1">
            <p:tnLst>
              <p:par>
                <p:cTn presetID="2" presetClass="entr" presetSubtype="8"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p:tmplLst>
          <p:tmpl>
            <p:tnLst>
              <p:par>
                <p:cTn presetID="22" presetClass="entr" presetSubtype="8"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Arrows - 2">
    <p:spTree>
      <p:nvGrpSpPr>
        <p:cNvPr id="1" name=""/>
        <p:cNvGrpSpPr/>
        <p:nvPr/>
      </p:nvGrpSpPr>
      <p:grpSpPr>
        <a:xfrm>
          <a:off x="0" y="0"/>
          <a:ext cx="0" cy="0"/>
          <a:chOff x="0" y="0"/>
          <a:chExt cx="0" cy="0"/>
        </a:xfrm>
      </p:grpSpPr>
      <p:sp>
        <p:nvSpPr>
          <p:cNvPr id="33"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1581149" y="3053187"/>
            <a:ext cx="4104605" cy="4128938"/>
            <a:chOff x="3326919" y="1476686"/>
            <a:chExt cx="5159914"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380118" y="3291171"/>
              <a:ext cx="1106715" cy="1044649"/>
            </a:xfrm>
            <a:prstGeom prst="rect">
              <a:avLst/>
            </a:prstGeom>
            <a:noFill/>
          </p:spPr>
          <p:txBody>
            <a:bodyPr wrap="none" rtlCol="0">
              <a:spAutoFit/>
            </a:bodyPr>
            <a:lstStyle/>
            <a:p>
              <a:r>
                <a:rPr kumimoji="1" lang="en-US" altLang="ja-JP" sz="4800" dirty="0">
                  <a:solidFill>
                    <a:schemeClr val="bg1"/>
                  </a:solidFill>
                </a:rPr>
                <a:t>01</a:t>
              </a:r>
              <a:endParaRPr kumimoji="1" lang="ja-JP" altLang="en-US" sz="48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4" name="グループ化 23"/>
          <p:cNvGrpSpPr/>
          <p:nvPr userDrawn="1"/>
        </p:nvGrpSpPr>
        <p:grpSpPr>
          <a:xfrm>
            <a:off x="7124851" y="3077444"/>
            <a:ext cx="4104606" cy="4128938"/>
            <a:chOff x="3326919" y="1476686"/>
            <a:chExt cx="5159915" cy="5190503"/>
          </a:xfrm>
        </p:grpSpPr>
        <p:sp>
          <p:nvSpPr>
            <p:cNvPr id="25"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userDrawn="1"/>
          </p:nvSpPr>
          <p:spPr>
            <a:xfrm>
              <a:off x="7380119" y="3291171"/>
              <a:ext cx="1106715" cy="1044649"/>
            </a:xfrm>
            <a:prstGeom prst="rect">
              <a:avLst/>
            </a:prstGeom>
            <a:noFill/>
          </p:spPr>
          <p:txBody>
            <a:bodyPr wrap="none" rtlCol="0">
              <a:spAutoFit/>
            </a:bodyPr>
            <a:lstStyle/>
            <a:p>
              <a:r>
                <a:rPr kumimoji="1" lang="en-US" altLang="ja-JP" sz="4800" dirty="0">
                  <a:solidFill>
                    <a:schemeClr val="bg1"/>
                  </a:solidFill>
                </a:rPr>
                <a:t>02</a:t>
              </a:r>
              <a:endParaRPr kumimoji="1" lang="ja-JP" altLang="en-US" sz="4800" dirty="0">
                <a:solidFill>
                  <a:schemeClr val="bg1"/>
                </a:solidFill>
              </a:endParaRPr>
            </a:p>
          </p:txBody>
        </p:sp>
      </p:grpSp>
      <p:sp>
        <p:nvSpPr>
          <p:cNvPr id="27"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8" name="グループ化 27"/>
          <p:cNvGrpSpPr/>
          <p:nvPr userDrawn="1"/>
        </p:nvGrpSpPr>
        <p:grpSpPr>
          <a:xfrm>
            <a:off x="12668553" y="3077444"/>
            <a:ext cx="4104605" cy="4128938"/>
            <a:chOff x="3326919" y="1476686"/>
            <a:chExt cx="5159914" cy="5190503"/>
          </a:xfrm>
        </p:grpSpPr>
        <p:sp>
          <p:nvSpPr>
            <p:cNvPr id="29"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userDrawn="1"/>
          </p:nvSpPr>
          <p:spPr>
            <a:xfrm>
              <a:off x="7380118" y="3291171"/>
              <a:ext cx="1106715" cy="1044649"/>
            </a:xfrm>
            <a:prstGeom prst="rect">
              <a:avLst/>
            </a:prstGeom>
            <a:noFill/>
          </p:spPr>
          <p:txBody>
            <a:bodyPr wrap="none" rtlCol="0">
              <a:spAutoFit/>
            </a:bodyPr>
            <a:lstStyle/>
            <a:p>
              <a:r>
                <a:rPr kumimoji="1" lang="en-US" altLang="ja-JP" sz="4800" dirty="0">
                  <a:solidFill>
                    <a:schemeClr val="bg1"/>
                  </a:solidFill>
                </a:rPr>
                <a:t>03</a:t>
              </a:r>
              <a:endParaRPr kumimoji="1" lang="ja-JP" altLang="en-US" sz="4800" dirty="0">
                <a:solidFill>
                  <a:schemeClr val="bg1"/>
                </a:solidFill>
              </a:endParaRPr>
            </a:p>
          </p:txBody>
        </p:sp>
      </p:grpSp>
      <p:sp>
        <p:nvSpPr>
          <p:cNvPr id="31"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2" name="フリーフォーム 31"/>
          <p:cNvSpPr/>
          <p:nvPr userDrawn="1"/>
        </p:nvSpPr>
        <p:spPr>
          <a:xfrm rot="2700000">
            <a:off x="6102172" y="20986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98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par>
                          <p:cTn id="45" fill="hold">
                            <p:stCondLst>
                              <p:cond delay="2250"/>
                            </p:stCondLst>
                            <p:childTnLst>
                              <p:par>
                                <p:cTn id="46" presetID="22" presetClass="entr" presetSubtype="8" fill="hold" grpId="0"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wipe(left)">
                                      <p:cBhvr>
                                        <p:cTn id="48" dur="500"/>
                                        <p:tgtEl>
                                          <p:spTgt spid="36">
                                            <p:txEl>
                                              <p:pRg st="0" end="0"/>
                                            </p:txEl>
                                          </p:spTgt>
                                        </p:tgtEl>
                                      </p:cBhvr>
                                    </p:animEffect>
                                  </p:childTnLst>
                                </p:cTn>
                              </p:par>
                            </p:childTnLst>
                          </p:cTn>
                        </p:par>
                        <p:par>
                          <p:cTn id="49" fill="hold">
                            <p:stCondLst>
                              <p:cond delay="2750"/>
                            </p:stCondLst>
                            <p:childTnLst>
                              <p:par>
                                <p:cTn id="50" presetID="22" presetClass="entr" presetSubtype="8"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wipe(left)">
                                      <p:cBhvr>
                                        <p:cTn id="5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8"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Arrows &amp; Images">
    <p:spTree>
      <p:nvGrpSpPr>
        <p:cNvPr id="1" name=""/>
        <p:cNvGrpSpPr/>
        <p:nvPr/>
      </p:nvGrpSpPr>
      <p:grpSpPr>
        <a:xfrm>
          <a:off x="0" y="0"/>
          <a:ext cx="0" cy="0"/>
          <a:chOff x="0" y="0"/>
          <a:chExt cx="0" cy="0"/>
        </a:xfrm>
      </p:grpSpPr>
      <p:sp>
        <p:nvSpPr>
          <p:cNvPr id="10" name="図プレースホルダー 9"/>
          <p:cNvSpPr>
            <a:spLocks noGrp="1"/>
          </p:cNvSpPr>
          <p:nvPr>
            <p:ph type="pic" sz="quarter" idx="16" hasCustomPrompt="1"/>
          </p:nvPr>
        </p:nvSpPr>
        <p:spPr>
          <a:xfrm>
            <a:off x="1017589"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2" name="図プレースホルダー 9"/>
          <p:cNvSpPr>
            <a:spLocks noGrp="1"/>
          </p:cNvSpPr>
          <p:nvPr>
            <p:ph type="pic" sz="quarter" idx="17" hasCustomPrompt="1"/>
          </p:nvPr>
        </p:nvSpPr>
        <p:spPr>
          <a:xfrm>
            <a:off x="6545262"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9" name="図プレースホルダー 9"/>
          <p:cNvSpPr>
            <a:spLocks noGrp="1"/>
          </p:cNvSpPr>
          <p:nvPr>
            <p:ph type="pic" sz="quarter" idx="20" hasCustomPrompt="1"/>
          </p:nvPr>
        </p:nvSpPr>
        <p:spPr>
          <a:xfrm>
            <a:off x="12072591"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59" name="テキスト プレースホルダー 58"/>
          <p:cNvSpPr>
            <a:spLocks noGrp="1"/>
          </p:cNvSpPr>
          <p:nvPr>
            <p:ph type="body" sz="quarter" idx="12" hasCustomPrompt="1"/>
          </p:nvPr>
        </p:nvSpPr>
        <p:spPr>
          <a:xfrm>
            <a:off x="1017589" y="4155702"/>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1"/>
          </a:solidFill>
        </p:spPr>
        <p:txBody>
          <a:bodyPr wrap="square">
            <a:noAutofit/>
          </a:bodyPr>
          <a:lstStyle/>
          <a:p>
            <a:pPr lvl="0"/>
            <a:r>
              <a:rPr kumimoji="1" lang="en-US" altLang="ja-JP" dirty="0"/>
              <a:t> </a:t>
            </a:r>
            <a:endParaRPr kumimoji="1" lang="ja-JP" altLang="en-US" dirty="0"/>
          </a:p>
        </p:txBody>
      </p:sp>
      <p:sp>
        <p:nvSpPr>
          <p:cNvPr id="60" name="テキスト プレースホルダー 59"/>
          <p:cNvSpPr>
            <a:spLocks noGrp="1"/>
          </p:cNvSpPr>
          <p:nvPr>
            <p:ph type="body" sz="quarter" idx="30" hasCustomPrompt="1"/>
          </p:nvPr>
        </p:nvSpPr>
        <p:spPr>
          <a:xfrm>
            <a:off x="6545262"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2"/>
          </a:solidFill>
        </p:spPr>
        <p:txBody>
          <a:bodyPr wrap="square">
            <a:noAutofit/>
          </a:bodyPr>
          <a:lstStyle/>
          <a:p>
            <a:pPr lvl="0"/>
            <a:r>
              <a:rPr kumimoji="1" lang="en-US" altLang="ja-JP" dirty="0"/>
              <a:t> </a:t>
            </a:r>
            <a:endParaRPr kumimoji="1" lang="ja-JP" altLang="en-US" dirty="0"/>
          </a:p>
        </p:txBody>
      </p:sp>
      <p:sp>
        <p:nvSpPr>
          <p:cNvPr id="61" name="テキスト プレースホルダー 60"/>
          <p:cNvSpPr>
            <a:spLocks noGrp="1"/>
          </p:cNvSpPr>
          <p:nvPr>
            <p:ph type="body" sz="quarter" idx="31" hasCustomPrompt="1"/>
          </p:nvPr>
        </p:nvSpPr>
        <p:spPr>
          <a:xfrm>
            <a:off x="12072591"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3"/>
          </a:solidFill>
        </p:spPr>
        <p:txBody>
          <a:bodyPr wrap="square">
            <a:noAutofit/>
          </a:bodyPr>
          <a:lstStyle/>
          <a:p>
            <a:pPr lvl="0"/>
            <a:r>
              <a:rPr kumimoji="1" lang="en-US" altLang="ja-JP" dirty="0"/>
              <a:t> </a:t>
            </a:r>
            <a:endParaRPr kumimoji="1" lang="ja-JP" altLang="en-US"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userDrawn="1">
            <p:ph type="body" sz="quarter" idx="14" hasCustomPrompt="1"/>
          </p:nvPr>
        </p:nvSpPr>
        <p:spPr>
          <a:xfrm>
            <a:off x="1090387"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9" hasCustomPrompt="1"/>
          </p:nvPr>
        </p:nvSpPr>
        <p:spPr>
          <a:xfrm>
            <a:off x="6618060"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2145389"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3" name="テキスト プレースホルダー 12"/>
          <p:cNvSpPr>
            <a:spLocks noGrp="1"/>
          </p:cNvSpPr>
          <p:nvPr>
            <p:ph type="body" sz="quarter" idx="27" hasCustomPrompt="1"/>
          </p:nvPr>
        </p:nvSpPr>
        <p:spPr>
          <a:xfrm>
            <a:off x="1009100"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28" hasCustomPrompt="1"/>
          </p:nvPr>
        </p:nvSpPr>
        <p:spPr>
          <a:xfrm>
            <a:off x="6563938"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9" hasCustomPrompt="1"/>
          </p:nvPr>
        </p:nvSpPr>
        <p:spPr>
          <a:xfrm>
            <a:off x="12076397"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07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wipe(left)">
                                      <p:cBhvr>
                                        <p:cTn id="20" dur="500"/>
                                        <p:tgtEl>
                                          <p:spTgt spid="53">
                                            <p:txEl>
                                              <p:pRg st="0" end="0"/>
                                            </p:txEl>
                                          </p:spTgt>
                                        </p:tgtEl>
                                      </p:cBhvr>
                                    </p:animEffect>
                                  </p:childTnLst>
                                </p:cTn>
                              </p:par>
                            </p:childTnLst>
                          </p:cTn>
                        </p:par>
                        <p:par>
                          <p:cTn id="21" fill="hold">
                            <p:stCondLst>
                              <p:cond delay="1600"/>
                            </p:stCondLst>
                            <p:childTnLst>
                              <p:par>
                                <p:cTn id="22" presetID="2" presetClass="entr" presetSubtype="8" decel="10000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14" presetClass="entr" presetSubtype="1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wipe(left)">
                                      <p:cBhvr>
                                        <p:cTn id="37" dur="500"/>
                                        <p:tgtEl>
                                          <p:spTgt spid="54">
                                            <p:txEl>
                                              <p:pRg st="0" end="0"/>
                                            </p:txEl>
                                          </p:spTgt>
                                        </p:tgtEl>
                                      </p:cBhvr>
                                    </p:animEffect>
                                  </p:childTnLst>
                                </p:cTn>
                              </p:par>
                            </p:childTnLst>
                          </p:cTn>
                        </p:par>
                        <p:par>
                          <p:cTn id="38" fill="hold">
                            <p:stCondLst>
                              <p:cond delay="3200"/>
                            </p:stCondLst>
                            <p:childTnLst>
                              <p:par>
                                <p:cTn id="39" presetID="2" presetClass="entr" presetSubtype="8" decel="10000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0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3800"/>
                            </p:stCondLst>
                            <p:childTnLst>
                              <p:par>
                                <p:cTn id="48" presetID="14"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Effect transition="in" filter="wipe(left)">
                                      <p:cBhvr>
                                        <p:cTn id="54"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9" grpId="0"/>
      <p:bldP spid="59" grpId="0" animBg="1">
        <p:tmplLst>
          <p:tmpl>
            <p:tnLst>
              <p:par>
                <p:cTn presetID="2" presetClass="entr" presetSubtype="8"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animBg="1">
        <p:tmplLst>
          <p:tmpl>
            <p:tnLst>
              <p:par>
                <p:cTn presetID="2" presetClass="entr" presetSubtype="8"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0-#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tmplLst>
          <p:tmpl>
            <p:tnLst>
              <p:par>
                <p:cTn presetID="2" presetClass="entr" presetSubtype="8"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0-#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1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withEffect">
                  <p:stCondLst>
                    <p:cond delay="1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Arrows">
    <p:spTree>
      <p:nvGrpSpPr>
        <p:cNvPr id="1" name=""/>
        <p:cNvGrpSpPr/>
        <p:nvPr/>
      </p:nvGrpSpPr>
      <p:grpSpPr>
        <a:xfrm>
          <a:off x="0" y="0"/>
          <a:ext cx="0" cy="0"/>
          <a:chOff x="0" y="0"/>
          <a:chExt cx="0" cy="0"/>
        </a:xfrm>
      </p:grpSpPr>
      <p:sp>
        <p:nvSpPr>
          <p:cNvPr id="52" name="フリーフォーム 51"/>
          <p:cNvSpPr/>
          <p:nvPr userDrawn="1"/>
        </p:nvSpPr>
        <p:spPr>
          <a:xfrm rot="2700000">
            <a:off x="10253326" y="21092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userDrawn="1"/>
        </p:nvGrpSpPr>
        <p:grpSpPr>
          <a:xfrm>
            <a:off x="1612770" y="221114"/>
            <a:ext cx="7210359" cy="6827572"/>
            <a:chOff x="1612770" y="221114"/>
            <a:chExt cx="7210359" cy="6827572"/>
          </a:xfrm>
        </p:grpSpPr>
        <p:sp>
          <p:nvSpPr>
            <p:cNvPr id="65" name="フリーフォーム 64"/>
            <p:cNvSpPr/>
            <p:nvPr userDrawn="1"/>
          </p:nvSpPr>
          <p:spPr>
            <a:xfrm rot="2700000">
              <a:off x="1350155" y="483729"/>
              <a:ext cx="6827572" cy="6302341"/>
            </a:xfrm>
            <a:custGeom>
              <a:avLst/>
              <a:gdLst>
                <a:gd name="connsiteX0" fmla="*/ 3192491 w 6827572"/>
                <a:gd name="connsiteY0" fmla="*/ 742950 h 6302341"/>
                <a:gd name="connsiteX1" fmla="*/ 3935441 w 6827572"/>
                <a:gd name="connsiteY1" fmla="*/ 0 h 6302341"/>
                <a:gd name="connsiteX2" fmla="*/ 6827572 w 6827572"/>
                <a:gd name="connsiteY2" fmla="*/ 0 h 6302341"/>
                <a:gd name="connsiteX3" fmla="*/ 6102500 w 6827572"/>
                <a:gd name="connsiteY3" fmla="*/ 725072 h 6302341"/>
                <a:gd name="connsiteX4" fmla="*/ 6102501 w 6827572"/>
                <a:gd name="connsiteY4" fmla="*/ 725073 h 6302341"/>
                <a:gd name="connsiteX5" fmla="*/ 2162414 w 6827572"/>
                <a:gd name="connsiteY5" fmla="*/ 4665160 h 6302341"/>
                <a:gd name="connsiteX6" fmla="*/ 2162414 w 6827572"/>
                <a:gd name="connsiteY6" fmla="*/ 4665160 h 6302341"/>
                <a:gd name="connsiteX7" fmla="*/ 525233 w 6827572"/>
                <a:gd name="connsiteY7" fmla="*/ 6302341 h 6302341"/>
                <a:gd name="connsiteX8" fmla="*/ 0 w 6827572"/>
                <a:gd name="connsiteY8" fmla="*/ 5777107 h 6302341"/>
                <a:gd name="connsiteX9" fmla="*/ 1637181 w 6827572"/>
                <a:gd name="connsiteY9" fmla="*/ 4139926 h 6302341"/>
                <a:gd name="connsiteX10" fmla="*/ 1637069 w 6827572"/>
                <a:gd name="connsiteY10" fmla="*/ 4139815 h 6302341"/>
                <a:gd name="connsiteX11" fmla="*/ 5033934 w 6827572"/>
                <a:gd name="connsiteY11" fmla="*/ 742950 h 630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7572" h="6302341">
                  <a:moveTo>
                    <a:pt x="3192491" y="742950"/>
                  </a:moveTo>
                  <a:lnTo>
                    <a:pt x="3935441" y="0"/>
                  </a:lnTo>
                  <a:lnTo>
                    <a:pt x="6827572" y="0"/>
                  </a:lnTo>
                  <a:lnTo>
                    <a:pt x="6102500" y="725072"/>
                  </a:lnTo>
                  <a:lnTo>
                    <a:pt x="6102501" y="725073"/>
                  </a:lnTo>
                  <a:lnTo>
                    <a:pt x="2162414" y="4665160"/>
                  </a:lnTo>
                  <a:lnTo>
                    <a:pt x="2162414" y="4665160"/>
                  </a:lnTo>
                  <a:lnTo>
                    <a:pt x="525233" y="6302341"/>
                  </a:lnTo>
                  <a:lnTo>
                    <a:pt x="0" y="5777107"/>
                  </a:lnTo>
                  <a:lnTo>
                    <a:pt x="1637181" y="4139926"/>
                  </a:lnTo>
                  <a:lnTo>
                    <a:pt x="1637069" y="4139815"/>
                  </a:lnTo>
                  <a:lnTo>
                    <a:pt x="5033934"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683073" y="2822662"/>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grpSp>
        <p:nvGrpSpPr>
          <p:cNvPr id="15" name="グループ化 14"/>
          <p:cNvGrpSpPr/>
          <p:nvPr userDrawn="1"/>
        </p:nvGrpSpPr>
        <p:grpSpPr>
          <a:xfrm>
            <a:off x="5088923" y="1637232"/>
            <a:ext cx="6469352" cy="6230468"/>
            <a:chOff x="5088923" y="1637232"/>
            <a:chExt cx="6469352" cy="6230468"/>
          </a:xfrm>
        </p:grpSpPr>
        <p:sp>
          <p:nvSpPr>
            <p:cNvPr id="66" name="フリーフォーム 65"/>
            <p:cNvSpPr/>
            <p:nvPr userDrawn="1"/>
          </p:nvSpPr>
          <p:spPr>
            <a:xfrm rot="2700000">
              <a:off x="4826307" y="1899848"/>
              <a:ext cx="6230468" cy="5705236"/>
            </a:xfrm>
            <a:custGeom>
              <a:avLst/>
              <a:gdLst>
                <a:gd name="connsiteX0" fmla="*/ 2595387 w 6230468"/>
                <a:gd name="connsiteY0" fmla="*/ 742950 h 5705236"/>
                <a:gd name="connsiteX1" fmla="*/ 3338337 w 6230468"/>
                <a:gd name="connsiteY1" fmla="*/ 0 h 5705236"/>
                <a:gd name="connsiteX2" fmla="*/ 6230468 w 6230468"/>
                <a:gd name="connsiteY2" fmla="*/ 0 h 5705236"/>
                <a:gd name="connsiteX3" fmla="*/ 5505396 w 6230468"/>
                <a:gd name="connsiteY3" fmla="*/ 725072 h 5705236"/>
                <a:gd name="connsiteX4" fmla="*/ 5505397 w 6230468"/>
                <a:gd name="connsiteY4" fmla="*/ 725073 h 5705236"/>
                <a:gd name="connsiteX5" fmla="*/ 1710117 w 6230468"/>
                <a:gd name="connsiteY5" fmla="*/ 4520353 h 5705236"/>
                <a:gd name="connsiteX6" fmla="*/ 1565310 w 6230468"/>
                <a:gd name="connsiteY6" fmla="*/ 4665160 h 5705236"/>
                <a:gd name="connsiteX7" fmla="*/ 525233 w 6230468"/>
                <a:gd name="connsiteY7" fmla="*/ 5705236 h 5705236"/>
                <a:gd name="connsiteX8" fmla="*/ 0 w 6230468"/>
                <a:gd name="connsiteY8" fmla="*/ 5180003 h 5705236"/>
                <a:gd name="connsiteX9" fmla="*/ 1040077 w 6230468"/>
                <a:gd name="connsiteY9" fmla="*/ 4139927 h 5705236"/>
                <a:gd name="connsiteX10" fmla="*/ 1039965 w 6230468"/>
                <a:gd name="connsiteY10" fmla="*/ 4139815 h 5705236"/>
                <a:gd name="connsiteX11" fmla="*/ 4436830 w 6230468"/>
                <a:gd name="connsiteY11" fmla="*/ 742950 h 57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0468" h="5705236">
                  <a:moveTo>
                    <a:pt x="2595387" y="742950"/>
                  </a:moveTo>
                  <a:lnTo>
                    <a:pt x="3338337" y="0"/>
                  </a:lnTo>
                  <a:lnTo>
                    <a:pt x="6230468" y="0"/>
                  </a:lnTo>
                  <a:lnTo>
                    <a:pt x="5505396" y="725072"/>
                  </a:lnTo>
                  <a:lnTo>
                    <a:pt x="5505397" y="725073"/>
                  </a:lnTo>
                  <a:lnTo>
                    <a:pt x="1710117" y="4520353"/>
                  </a:lnTo>
                  <a:lnTo>
                    <a:pt x="1565310" y="4665160"/>
                  </a:lnTo>
                  <a:lnTo>
                    <a:pt x="525233" y="5705236"/>
                  </a:lnTo>
                  <a:lnTo>
                    <a:pt x="0" y="5180003"/>
                  </a:lnTo>
                  <a:lnTo>
                    <a:pt x="1040077" y="4139927"/>
                  </a:lnTo>
                  <a:lnTo>
                    <a:pt x="1039965" y="4139815"/>
                  </a:lnTo>
                  <a:lnTo>
                    <a:pt x="4436830"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userDrawn="1"/>
          </p:nvSpPr>
          <p:spPr>
            <a:xfrm>
              <a:off x="10418219" y="3938527"/>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grpSp>
        <p:nvGrpSpPr>
          <p:cNvPr id="14" name="グループ化 13"/>
          <p:cNvGrpSpPr/>
          <p:nvPr userDrawn="1"/>
        </p:nvGrpSpPr>
        <p:grpSpPr>
          <a:xfrm>
            <a:off x="8440954" y="3001937"/>
            <a:ext cx="5883386" cy="5736188"/>
            <a:chOff x="8440954" y="3001937"/>
            <a:chExt cx="5883386" cy="5736188"/>
          </a:xfrm>
        </p:grpSpPr>
        <p:sp>
          <p:nvSpPr>
            <p:cNvPr id="67" name="フリーフォーム 66"/>
            <p:cNvSpPr/>
            <p:nvPr userDrawn="1"/>
          </p:nvSpPr>
          <p:spPr>
            <a:xfrm rot="2700000">
              <a:off x="8178338" y="3264553"/>
              <a:ext cx="5736188" cy="5210956"/>
            </a:xfrm>
            <a:custGeom>
              <a:avLst/>
              <a:gdLst>
                <a:gd name="connsiteX0" fmla="*/ 2101107 w 5736188"/>
                <a:gd name="connsiteY0" fmla="*/ 742950 h 5210956"/>
                <a:gd name="connsiteX1" fmla="*/ 2844057 w 5736188"/>
                <a:gd name="connsiteY1" fmla="*/ 0 h 5210956"/>
                <a:gd name="connsiteX2" fmla="*/ 5736188 w 5736188"/>
                <a:gd name="connsiteY2" fmla="*/ 0 h 5210956"/>
                <a:gd name="connsiteX3" fmla="*/ 5011116 w 5736188"/>
                <a:gd name="connsiteY3" fmla="*/ 725072 h 5210956"/>
                <a:gd name="connsiteX4" fmla="*/ 5011117 w 5736188"/>
                <a:gd name="connsiteY4" fmla="*/ 725073 h 5210956"/>
                <a:gd name="connsiteX5" fmla="*/ 1215837 w 5736188"/>
                <a:gd name="connsiteY5" fmla="*/ 4520353 h 5210956"/>
                <a:gd name="connsiteX6" fmla="*/ 1071030 w 5736188"/>
                <a:gd name="connsiteY6" fmla="*/ 4665160 h 5210956"/>
                <a:gd name="connsiteX7" fmla="*/ 525234 w 5736188"/>
                <a:gd name="connsiteY7" fmla="*/ 5210956 h 5210956"/>
                <a:gd name="connsiteX8" fmla="*/ 0 w 5736188"/>
                <a:gd name="connsiteY8" fmla="*/ 4685723 h 5210956"/>
                <a:gd name="connsiteX9" fmla="*/ 545797 w 5736188"/>
                <a:gd name="connsiteY9" fmla="*/ 4139927 h 5210956"/>
                <a:gd name="connsiteX10" fmla="*/ 545685 w 5736188"/>
                <a:gd name="connsiteY10" fmla="*/ 4139815 h 5210956"/>
                <a:gd name="connsiteX11" fmla="*/ 3942550 w 5736188"/>
                <a:gd name="connsiteY11" fmla="*/ 742950 h 52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6188" h="5210956">
                  <a:moveTo>
                    <a:pt x="2101107" y="742950"/>
                  </a:moveTo>
                  <a:lnTo>
                    <a:pt x="2844057" y="0"/>
                  </a:lnTo>
                  <a:lnTo>
                    <a:pt x="5736188" y="0"/>
                  </a:lnTo>
                  <a:lnTo>
                    <a:pt x="5011116" y="725072"/>
                  </a:lnTo>
                  <a:lnTo>
                    <a:pt x="5011117" y="725073"/>
                  </a:lnTo>
                  <a:lnTo>
                    <a:pt x="1215837" y="4520353"/>
                  </a:lnTo>
                  <a:lnTo>
                    <a:pt x="1071030" y="4665160"/>
                  </a:lnTo>
                  <a:lnTo>
                    <a:pt x="525234" y="5210956"/>
                  </a:lnTo>
                  <a:lnTo>
                    <a:pt x="0" y="4685723"/>
                  </a:lnTo>
                  <a:lnTo>
                    <a:pt x="545797" y="4139927"/>
                  </a:lnTo>
                  <a:lnTo>
                    <a:pt x="545685" y="4139815"/>
                  </a:lnTo>
                  <a:lnTo>
                    <a:pt x="3942550"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userDrawn="1"/>
          </p:nvSpPr>
          <p:spPr>
            <a:xfrm>
              <a:off x="13184284" y="5026879"/>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grpSp>
        <p:nvGrpSpPr>
          <p:cNvPr id="13" name="グループ化 12"/>
          <p:cNvGrpSpPr/>
          <p:nvPr userDrawn="1"/>
        </p:nvGrpSpPr>
        <p:grpSpPr>
          <a:xfrm>
            <a:off x="11855133" y="4392308"/>
            <a:ext cx="5224589" cy="5190503"/>
            <a:chOff x="11855133" y="4392308"/>
            <a:chExt cx="5224589" cy="5190503"/>
          </a:xfrm>
        </p:grpSpPr>
        <p:sp>
          <p:nvSpPr>
            <p:cNvPr id="37" name="フリーフォーム 36"/>
            <p:cNvSpPr/>
            <p:nvPr userDrawn="1"/>
          </p:nvSpPr>
          <p:spPr>
            <a:xfrm rot="2700000">
              <a:off x="11592461" y="4654980"/>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userDrawn="1"/>
          </p:nvSpPr>
          <p:spPr>
            <a:xfrm>
              <a:off x="15939666" y="6190908"/>
              <a:ext cx="1140056" cy="1107996"/>
            </a:xfrm>
            <a:prstGeom prst="rect">
              <a:avLst/>
            </a:prstGeom>
            <a:noFill/>
          </p:spPr>
          <p:txBody>
            <a:bodyPr wrap="none" rtlCol="0">
              <a:spAutoFit/>
            </a:bodyPr>
            <a:lstStyle/>
            <a:p>
              <a:r>
                <a:rPr kumimoji="1" lang="en-US" altLang="ja-JP" sz="6600" dirty="0">
                  <a:solidFill>
                    <a:schemeClr val="bg1"/>
                  </a:solidFill>
                </a:rPr>
                <a:t>04</a:t>
              </a:r>
              <a:endParaRPr kumimoji="1" lang="ja-JP" altLang="en-US" sz="6600" dirty="0">
                <a:solidFill>
                  <a:schemeClr val="bg1"/>
                </a:solidFill>
              </a:endParaRPr>
            </a:p>
          </p:txBody>
        </p:sp>
      </p:grpSp>
      <p:sp>
        <p:nvSpPr>
          <p:cNvPr id="53" name="フリーフォーム 52"/>
          <p:cNvSpPr/>
          <p:nvPr userDrawn="1"/>
        </p:nvSpPr>
        <p:spPr>
          <a:xfrm rot="2700000">
            <a:off x="721152" y="1052069"/>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2700000">
            <a:off x="15266296" y="3096793"/>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userDrawn="1">
            <p:ph type="body" sz="quarter" idx="14" hasCustomPrompt="1"/>
          </p:nvPr>
        </p:nvSpPr>
        <p:spPr>
          <a:xfrm>
            <a:off x="2992313" y="3075687"/>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7" name="テキスト プレースホルダー 12"/>
          <p:cNvSpPr>
            <a:spLocks noGrp="1"/>
          </p:cNvSpPr>
          <p:nvPr userDrawn="1">
            <p:ph type="body" sz="quarter" idx="15" hasCustomPrompt="1"/>
          </p:nvPr>
        </p:nvSpPr>
        <p:spPr>
          <a:xfrm>
            <a:off x="5730030" y="4180178"/>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8" name="テキスト プレースホルダー 12"/>
          <p:cNvSpPr>
            <a:spLocks noGrp="1"/>
          </p:cNvSpPr>
          <p:nvPr userDrawn="1">
            <p:ph type="body" sz="quarter" idx="16" hasCustomPrompt="1"/>
          </p:nvPr>
        </p:nvSpPr>
        <p:spPr>
          <a:xfrm>
            <a:off x="8532646" y="52976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9" name="テキスト プレースホルダー 12"/>
          <p:cNvSpPr>
            <a:spLocks noGrp="1"/>
          </p:cNvSpPr>
          <p:nvPr userDrawn="1">
            <p:ph type="body" sz="quarter" idx="17" hasCustomPrompt="1"/>
          </p:nvPr>
        </p:nvSpPr>
        <p:spPr>
          <a:xfrm>
            <a:off x="11250219" y="6428276"/>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60" name="テキスト プレースホルダー 12"/>
          <p:cNvSpPr>
            <a:spLocks noGrp="1"/>
          </p:cNvSpPr>
          <p:nvPr userDrawn="1">
            <p:ph type="body" sz="quarter" idx="27" hasCustomPrompt="1"/>
          </p:nvPr>
        </p:nvSpPr>
        <p:spPr>
          <a:xfrm>
            <a:off x="529026" y="394107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1" name="テキスト プレースホルダー 12"/>
          <p:cNvSpPr>
            <a:spLocks noGrp="1"/>
          </p:cNvSpPr>
          <p:nvPr userDrawn="1">
            <p:ph type="body" sz="quarter" idx="28" hasCustomPrompt="1"/>
          </p:nvPr>
        </p:nvSpPr>
        <p:spPr>
          <a:xfrm>
            <a:off x="4118631" y="504392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userDrawn="1">
            <p:ph type="body" sz="quarter" idx="29" hasCustomPrompt="1"/>
          </p:nvPr>
        </p:nvSpPr>
        <p:spPr>
          <a:xfrm>
            <a:off x="7554582" y="6166842"/>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userDrawn="1">
            <p:ph type="body" sz="quarter" idx="30" hasCustomPrompt="1"/>
          </p:nvPr>
        </p:nvSpPr>
        <p:spPr>
          <a:xfrm>
            <a:off x="11077106" y="7298904"/>
            <a:ext cx="6595110" cy="2102176"/>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4" name="フリーフォーム 63"/>
          <p:cNvSpPr/>
          <p:nvPr userDrawn="1"/>
        </p:nvSpPr>
        <p:spPr>
          <a:xfrm rot="2700000">
            <a:off x="3171260" y="808042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3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additive="base">
                                        <p:cTn id="15"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57">
                                            <p:txEl>
                                              <p:pRg st="0" end="0"/>
                                            </p:txEl>
                                          </p:spTgt>
                                        </p:tgtEl>
                                        <p:attrNameLst>
                                          <p:attrName>style.visibility</p:attrName>
                                        </p:attrNameLst>
                                      </p:cBhvr>
                                      <p:to>
                                        <p:strVal val="visible"/>
                                      </p:to>
                                    </p:set>
                                    <p:anim calcmode="lin" valueType="num">
                                      <p:cBhvr additive="base">
                                        <p:cTn id="2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58">
                                            <p:txEl>
                                              <p:pRg st="0" end="0"/>
                                            </p:txEl>
                                          </p:spTgt>
                                        </p:tgtEl>
                                        <p:attrNameLst>
                                          <p:attrName>style.visibility</p:attrName>
                                        </p:attrNameLst>
                                      </p:cBhvr>
                                      <p:to>
                                        <p:strVal val="visible"/>
                                      </p:to>
                                    </p:set>
                                    <p:anim calcmode="lin" valueType="num">
                                      <p:cBhvr additive="base">
                                        <p:cTn id="31"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59">
                                            <p:txEl>
                                              <p:pRg st="0" end="0"/>
                                            </p:txEl>
                                          </p:spTgt>
                                        </p:tgtEl>
                                        <p:attrNameLst>
                                          <p:attrName>style.visibility</p:attrName>
                                        </p:attrNameLst>
                                      </p:cBhvr>
                                      <p:to>
                                        <p:strVal val="visible"/>
                                      </p:to>
                                    </p:set>
                                    <p:anim calcmode="lin" valueType="num">
                                      <p:cBhvr additive="base">
                                        <p:cTn id="35"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0-#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17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60">
                                            <p:txEl>
                                              <p:pRg st="0" end="0"/>
                                            </p:txEl>
                                          </p:spTgt>
                                        </p:tgtEl>
                                        <p:attrNameLst>
                                          <p:attrName>style.visibility</p:attrName>
                                        </p:attrNameLst>
                                      </p:cBhvr>
                                      <p:to>
                                        <p:strVal val="visible"/>
                                      </p:to>
                                    </p:set>
                                    <p:animEffect transition="in" filter="wipe(left)">
                                      <p:cBhvr>
                                        <p:cTn id="56" dur="500"/>
                                        <p:tgtEl>
                                          <p:spTgt spid="60">
                                            <p:txEl>
                                              <p:pRg st="0" end="0"/>
                                            </p:txEl>
                                          </p:spTgt>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61">
                                            <p:txEl>
                                              <p:pRg st="0" end="0"/>
                                            </p:txEl>
                                          </p:spTgt>
                                        </p:tgtEl>
                                        <p:attrNameLst>
                                          <p:attrName>style.visibility</p:attrName>
                                        </p:attrNameLst>
                                      </p:cBhvr>
                                      <p:to>
                                        <p:strVal val="visible"/>
                                      </p:to>
                                    </p:set>
                                    <p:animEffect transition="in" filter="wipe(left)">
                                      <p:cBhvr>
                                        <p:cTn id="60" dur="500"/>
                                        <p:tgtEl>
                                          <p:spTgt spid="61">
                                            <p:txEl>
                                              <p:pRg st="0" end="0"/>
                                            </p:txEl>
                                          </p:spTgt>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62">
                                            <p:txEl>
                                              <p:pRg st="0" end="0"/>
                                            </p:txEl>
                                          </p:spTgt>
                                        </p:tgtEl>
                                        <p:attrNameLst>
                                          <p:attrName>style.visibility</p:attrName>
                                        </p:attrNameLst>
                                      </p:cBhvr>
                                      <p:to>
                                        <p:strVal val="visible"/>
                                      </p:to>
                                    </p:set>
                                    <p:animEffect transition="in" filter="wipe(left)">
                                      <p:cBhvr>
                                        <p:cTn id="64" dur="500"/>
                                        <p:tgtEl>
                                          <p:spTgt spid="62">
                                            <p:txEl>
                                              <p:pRg st="0" end="0"/>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63">
                                            <p:txEl>
                                              <p:pRg st="0" end="0"/>
                                            </p:txEl>
                                          </p:spTgt>
                                        </p:tgtEl>
                                        <p:attrNameLst>
                                          <p:attrName>style.visibility</p:attrName>
                                        </p:attrNameLst>
                                      </p:cBhvr>
                                      <p:to>
                                        <p:strVal val="visible"/>
                                      </p:to>
                                    </p:set>
                                    <p:animEffect transition="in" filter="wipe(left)">
                                      <p:cBhvr>
                                        <p:cTn id="68"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6" grpId="0" build="p">
        <p:tmplLst>
          <p:tmpl lvl="1">
            <p:tnLst>
              <p:par>
                <p:cTn presetID="2" presetClass="entr" presetSubtype="8"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p">
        <p:tmplLst>
          <p:tmpl lvl="1">
            <p:tnLst>
              <p:par>
                <p:cTn presetID="2" presetClass="entr" presetSubtype="8"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8" decel="100000" fill="hold" nodeType="withEffect">
                  <p:stCondLst>
                    <p:cond delay="7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0-#ppt_w/2"/>
                          </p:val>
                        </p:tav>
                        <p:tav tm="100000">
                          <p:val>
                            <p:strVal val="#ppt_x"/>
                          </p:val>
                        </p:tav>
                      </p:tavLst>
                    </p:anim>
                    <p:anim calcmode="lin" valueType="num">
                      <p:cBhvr additive="base">
                        <p:cTn dur="500" fill="hold"/>
                        <p:tgtEl>
                          <p:spTgt spid="58"/>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8" decel="100000" fill="hold" nodeType="withEffect">
                  <p:stCondLst>
                    <p:cond delay="10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animBg="1"/>
    </p:bldLst>
  </p:timing>
  <p:extLst mod="1">
    <p:ext uri="{DCECCB84-F9BA-43D5-87BE-67443E8EF086}">
      <p15:sldGuideLst xmlns:p15="http://schemas.microsoft.com/office/powerpoint/2012/main">
        <p15:guide id="1" orient="horz" pos="3239">
          <p15:clr>
            <a:srgbClr val="FBAE40"/>
          </p15:clr>
        </p15:guide>
        <p15:guide id="2" pos="573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iu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楕円 9"/>
          <p:cNvSpPr/>
          <p:nvPr userDrawn="1"/>
        </p:nvSpPr>
        <p:spPr>
          <a:xfrm>
            <a:off x="8043635" y="2583543"/>
            <a:ext cx="2200729" cy="6052457"/>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userDrawn="1"/>
        </p:nvSpPr>
        <p:spPr>
          <a:xfrm rot="18000000">
            <a:off x="8043635" y="2583543"/>
            <a:ext cx="2200729" cy="6052457"/>
          </a:xfrm>
          <a:prstGeom prst="ellipse">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userDrawn="1"/>
        </p:nvSpPr>
        <p:spPr>
          <a:xfrm rot="14400000">
            <a:off x="8043635" y="2583543"/>
            <a:ext cx="2200729" cy="6052457"/>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userDrawn="1"/>
        </p:nvSpPr>
        <p:spPr>
          <a:xfrm>
            <a:off x="9677017" y="3135364"/>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userDrawn="1"/>
        </p:nvSpPr>
        <p:spPr>
          <a:xfrm>
            <a:off x="6362317" y="6297664"/>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userDrawn="1"/>
        </p:nvSpPr>
        <p:spPr>
          <a:xfrm>
            <a:off x="10894271" y="7165661"/>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2"/>
          <p:cNvSpPr>
            <a:spLocks noGrp="1"/>
          </p:cNvSpPr>
          <p:nvPr>
            <p:ph type="body" sz="quarter" idx="23" hasCustomPrompt="1"/>
          </p:nvPr>
        </p:nvSpPr>
        <p:spPr>
          <a:xfrm>
            <a:off x="12314973" y="3343674"/>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24" hasCustomPrompt="1"/>
          </p:nvPr>
        </p:nvSpPr>
        <p:spPr>
          <a:xfrm>
            <a:off x="12314973" y="2354353"/>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12422470" y="311951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1" name="テキスト プレースホルダー 12"/>
          <p:cNvSpPr>
            <a:spLocks noGrp="1"/>
          </p:cNvSpPr>
          <p:nvPr>
            <p:ph type="body" sz="quarter" idx="16" hasCustomPrompt="1"/>
          </p:nvPr>
        </p:nvSpPr>
        <p:spPr>
          <a:xfrm>
            <a:off x="522960" y="6166982"/>
            <a:ext cx="5514403" cy="179165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7" hasCustomPrompt="1"/>
          </p:nvPr>
        </p:nvSpPr>
        <p:spPr>
          <a:xfrm>
            <a:off x="522960" y="5177661"/>
            <a:ext cx="5514403"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4079367" y="594282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4" name="テキスト プレースホルダー 12"/>
          <p:cNvSpPr>
            <a:spLocks noGrp="1"/>
          </p:cNvSpPr>
          <p:nvPr>
            <p:ph type="body" sz="quarter" idx="25" hasCustomPrompt="1"/>
          </p:nvPr>
        </p:nvSpPr>
        <p:spPr>
          <a:xfrm>
            <a:off x="12314973" y="6721633"/>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6" hasCustomPrompt="1"/>
          </p:nvPr>
        </p:nvSpPr>
        <p:spPr>
          <a:xfrm>
            <a:off x="12314973" y="5732312"/>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2422470" y="6497478"/>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7" name="直線コネクタ 9"/>
          <p:cNvCxnSpPr>
            <a:stCxn id="15" idx="6"/>
            <a:endCxn id="19" idx="1"/>
          </p:cNvCxnSpPr>
          <p:nvPr userDrawn="1"/>
        </p:nvCxnSpPr>
        <p:spPr>
          <a:xfrm flipV="1">
            <a:off x="10062414" y="2727869"/>
            <a:ext cx="2252559" cy="600194"/>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9"/>
          <p:cNvCxnSpPr>
            <a:stCxn id="22" idx="3"/>
            <a:endCxn id="16" idx="0"/>
          </p:cNvCxnSpPr>
          <p:nvPr userDrawn="1"/>
        </p:nvCxnSpPr>
        <p:spPr>
          <a:xfrm>
            <a:off x="6037363" y="5551177"/>
            <a:ext cx="517653" cy="746487"/>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9"/>
          <p:cNvCxnSpPr>
            <a:stCxn id="17" idx="6"/>
            <a:endCxn id="25" idx="1"/>
          </p:cNvCxnSpPr>
          <p:nvPr userDrawn="1"/>
        </p:nvCxnSpPr>
        <p:spPr>
          <a:xfrm flipV="1">
            <a:off x="11279668" y="6105828"/>
            <a:ext cx="1035305" cy="1252532"/>
          </a:xfrm>
          <a:prstGeom prst="bentConnector3">
            <a:avLst>
              <a:gd name="adj1" fmla="val 68225"/>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7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anim calcmode="lin" valueType="num">
                                      <p:cBhvr>
                                        <p:cTn id="12" dur="1250" fill="hold"/>
                                        <p:tgtEl>
                                          <p:spTgt spid="10"/>
                                        </p:tgtEl>
                                        <p:attrNameLst>
                                          <p:attrName>ppt_w</p:attrName>
                                        </p:attrNameLst>
                                      </p:cBhvr>
                                      <p:tavLst>
                                        <p:tav tm="0" fmla="#ppt_w*sin(2.5*pi*$)">
                                          <p:val>
                                            <p:fltVal val="0"/>
                                          </p:val>
                                        </p:tav>
                                        <p:tav tm="100000">
                                          <p:val>
                                            <p:fltVal val="1"/>
                                          </p:val>
                                        </p:tav>
                                      </p:tavLst>
                                    </p:anim>
                                    <p:anim calcmode="lin" valueType="num">
                                      <p:cBhvr>
                                        <p:cTn id="13" dur="1250" fill="hold"/>
                                        <p:tgtEl>
                                          <p:spTgt spid="10"/>
                                        </p:tgtEl>
                                        <p:attrNameLst>
                                          <p:attrName>ppt_h</p:attrName>
                                        </p:attrNameLst>
                                      </p:cBhvr>
                                      <p:tavLst>
                                        <p:tav tm="0">
                                          <p:val>
                                            <p:strVal val="#ppt_h"/>
                                          </p:val>
                                        </p:tav>
                                        <p:tav tm="100000">
                                          <p:val>
                                            <p:strVal val="#ppt_h"/>
                                          </p:val>
                                        </p:tav>
                                      </p:tavLst>
                                    </p:anim>
                                  </p:childTnLst>
                                </p:cTn>
                              </p:par>
                              <p:par>
                                <p:cTn id="14" presetID="2" presetClass="entr" presetSubtype="3" decel="100000"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1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250"/>
                                        <p:tgtEl>
                                          <p:spTgt spid="13"/>
                                        </p:tgtEl>
                                      </p:cBhvr>
                                    </p:animEffect>
                                    <p:anim calcmode="lin" valueType="num">
                                      <p:cBhvr>
                                        <p:cTn id="21" dur="1250" fill="hold"/>
                                        <p:tgtEl>
                                          <p:spTgt spid="13"/>
                                        </p:tgtEl>
                                        <p:attrNameLst>
                                          <p:attrName>ppt_w</p:attrName>
                                        </p:attrNameLst>
                                      </p:cBhvr>
                                      <p:tavLst>
                                        <p:tav tm="0" fmla="#ppt_w*sin(2.5*pi*$)">
                                          <p:val>
                                            <p:fltVal val="0"/>
                                          </p:val>
                                        </p:tav>
                                        <p:tav tm="100000">
                                          <p:val>
                                            <p:fltVal val="1"/>
                                          </p:val>
                                        </p:tav>
                                      </p:tavLst>
                                    </p:anim>
                                    <p:anim calcmode="lin" valueType="num">
                                      <p:cBhvr>
                                        <p:cTn id="22" dur="1250" fill="hold"/>
                                        <p:tgtEl>
                                          <p:spTgt spid="13"/>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250"/>
                                        <p:tgtEl>
                                          <p:spTgt spid="14"/>
                                        </p:tgtEl>
                                      </p:cBhvr>
                                    </p:animEffect>
                                    <p:anim calcmode="lin" valueType="num">
                                      <p:cBhvr>
                                        <p:cTn id="30" dur="1250" fill="hold"/>
                                        <p:tgtEl>
                                          <p:spTgt spid="14"/>
                                        </p:tgtEl>
                                        <p:attrNameLst>
                                          <p:attrName>ppt_w</p:attrName>
                                        </p:attrNameLst>
                                      </p:cBhvr>
                                      <p:tavLst>
                                        <p:tav tm="0" fmla="#ppt_w*sin(2.5*pi*$)">
                                          <p:val>
                                            <p:fltVal val="0"/>
                                          </p:val>
                                        </p:tav>
                                        <p:tav tm="100000">
                                          <p:val>
                                            <p:fltVal val="1"/>
                                          </p:val>
                                        </p:tav>
                                      </p:tavLst>
                                    </p:anim>
                                    <p:anim calcmode="lin" valueType="num">
                                      <p:cBhvr>
                                        <p:cTn id="31" dur="125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1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9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2450"/>
                            </p:stCondLst>
                            <p:childTnLst>
                              <p:par>
                                <p:cTn id="41" presetID="2" presetClass="entr" presetSubtype="2"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95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345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950"/>
                            </p:stCondLst>
                            <p:childTnLst>
                              <p:par>
                                <p:cTn id="58" presetID="22" presetClass="entr" presetSubtype="2"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450"/>
                            </p:stCondLst>
                            <p:childTnLst>
                              <p:par>
                                <p:cTn id="62" presetID="2" presetClass="entr" presetSubtype="8" decel="100000" fill="hold" grpId="0" nodeType="afterEffect">
                                  <p:stCondLst>
                                    <p:cond delay="25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additive="base">
                                        <p:cTn id="64"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2">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52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57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62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6700"/>
                            </p:stCondLst>
                            <p:childTnLst>
                              <p:par>
                                <p:cTn id="83" presetID="2" presetClass="entr" presetSubtype="2" decel="100000" fill="hold" grpId="0" nodeType="afterEffect">
                                  <p:stCondLst>
                                    <p:cond delay="0"/>
                                  </p:stCondLst>
                                  <p:childTnLst>
                                    <p:set>
                                      <p:cBhvr>
                                        <p:cTn id="84" dur="1" fill="hold">
                                          <p:stCondLst>
                                            <p:cond delay="0"/>
                                          </p:stCondLst>
                                        </p:cTn>
                                        <p:tgtEl>
                                          <p:spTgt spid="25">
                                            <p:txEl>
                                              <p:pRg st="0" end="0"/>
                                            </p:txEl>
                                          </p:spTgt>
                                        </p:tgtEl>
                                        <p:attrNameLst>
                                          <p:attrName>style.visibility</p:attrName>
                                        </p:attrNameLst>
                                      </p:cBhvr>
                                      <p:to>
                                        <p:strVal val="visible"/>
                                      </p:to>
                                    </p:set>
                                    <p:anim calcmode="lin" valueType="num">
                                      <p:cBhvr additive="base">
                                        <p:cTn id="85"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5">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72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6" grpId="0" animBg="1"/>
      <p:bldP spid="17"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1882775" y="2500074"/>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1882775" y="3138994"/>
            <a:ext cx="4152900"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1882775" y="4379126"/>
            <a:ext cx="4152900"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userDrawn="1"/>
        </p:nvSpPr>
        <p:spPr>
          <a:xfrm>
            <a:off x="1882775" y="7191719"/>
            <a:ext cx="4152900"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1882775" y="3143689"/>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1882775" y="2504769"/>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1882775" y="454442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1882775" y="5181775"/>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1882775" y="5819122"/>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1882775" y="645647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7064375" y="2496502"/>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7064375" y="3135422"/>
            <a:ext cx="4152900"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064375" y="4375554"/>
            <a:ext cx="4152900"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userDrawn="1"/>
        </p:nvSpPr>
        <p:spPr>
          <a:xfrm>
            <a:off x="7064375" y="7188147"/>
            <a:ext cx="4152900"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7064375" y="314011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7064375" y="250119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7064375" y="4540856"/>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7064375" y="5178203"/>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7064375" y="581555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7064375" y="645289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12245975" y="2492882"/>
            <a:ext cx="4152900"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12245975" y="3131802"/>
            <a:ext cx="4152900"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12245975" y="4371934"/>
            <a:ext cx="4152900"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userDrawn="1"/>
        </p:nvSpPr>
        <p:spPr>
          <a:xfrm>
            <a:off x="12245975" y="7184527"/>
            <a:ext cx="4152900"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12245975" y="313649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12245975" y="249757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12245975" y="4537236"/>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12245975" y="5174583"/>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12245975" y="5811930"/>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12245975" y="6449278"/>
            <a:ext cx="4152900"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9830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2" presetClass="entr" presetSubtype="8"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left)">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950791" y="2500074"/>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950791" y="3138994"/>
            <a:ext cx="3867394"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950791" y="4379126"/>
            <a:ext cx="3867394"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userDrawn="1"/>
        </p:nvSpPr>
        <p:spPr>
          <a:xfrm>
            <a:off x="950791" y="7191719"/>
            <a:ext cx="3867394"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950791" y="3143689"/>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950791" y="2504769"/>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950791" y="454442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950791" y="5181775"/>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950791" y="5819122"/>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950791" y="645647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34" name="正方形/長方形 33"/>
          <p:cNvSpPr/>
          <p:nvPr userDrawn="1"/>
        </p:nvSpPr>
        <p:spPr>
          <a:xfrm>
            <a:off x="5125916" y="3135422"/>
            <a:ext cx="3867394"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5125916" y="4375554"/>
            <a:ext cx="3867394"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userDrawn="1"/>
        </p:nvSpPr>
        <p:spPr>
          <a:xfrm>
            <a:off x="5125916" y="7188147"/>
            <a:ext cx="3867394"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5125916" y="314011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5125916" y="2492882"/>
            <a:ext cx="3867394" cy="648000"/>
          </a:xfrm>
          <a:solidFill>
            <a:schemeClr val="tx1">
              <a:lumMod val="50000"/>
            </a:schemeClr>
          </a:solid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5125916" y="4540856"/>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5125916" y="517820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5125916" y="581555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5125916" y="645289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9301041" y="2492882"/>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9301041" y="3131802"/>
            <a:ext cx="3867394"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9301041" y="4371934"/>
            <a:ext cx="3867394"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userDrawn="1"/>
        </p:nvSpPr>
        <p:spPr>
          <a:xfrm>
            <a:off x="9301041" y="7184527"/>
            <a:ext cx="3867394"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9301041" y="313649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9301041" y="249757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9301041" y="4537236"/>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9301041" y="517458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9301041" y="5811930"/>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9301041" y="644927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53" name="正方形/長方形 52"/>
          <p:cNvSpPr/>
          <p:nvPr userDrawn="1"/>
        </p:nvSpPr>
        <p:spPr>
          <a:xfrm>
            <a:off x="13476166" y="2497577"/>
            <a:ext cx="3867394" cy="64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userDrawn="1"/>
        </p:nvSpPr>
        <p:spPr>
          <a:xfrm>
            <a:off x="13476166" y="3136497"/>
            <a:ext cx="3867394" cy="12699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55" name="正方形/長方形 54"/>
          <p:cNvSpPr/>
          <p:nvPr userDrawn="1"/>
        </p:nvSpPr>
        <p:spPr>
          <a:xfrm>
            <a:off x="13476166" y="4376629"/>
            <a:ext cx="3867394" cy="2805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p:cNvSpPr/>
          <p:nvPr userDrawn="1"/>
        </p:nvSpPr>
        <p:spPr>
          <a:xfrm>
            <a:off x="13476166" y="7189222"/>
            <a:ext cx="3867394" cy="2461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プレースホルダー 18"/>
          <p:cNvSpPr>
            <a:spLocks noGrp="1"/>
          </p:cNvSpPr>
          <p:nvPr>
            <p:ph type="body" sz="quarter" idx="47" hasCustomPrompt="1"/>
          </p:nvPr>
        </p:nvSpPr>
        <p:spPr>
          <a:xfrm>
            <a:off x="13476166" y="3141192"/>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58" name="テキスト プレースホルダー 18"/>
          <p:cNvSpPr>
            <a:spLocks noGrp="1"/>
          </p:cNvSpPr>
          <p:nvPr>
            <p:ph type="body" sz="quarter" idx="48" hasCustomPrompt="1"/>
          </p:nvPr>
        </p:nvSpPr>
        <p:spPr>
          <a:xfrm>
            <a:off x="13476166" y="2502272"/>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59" name="テキスト プレースホルダー 18"/>
          <p:cNvSpPr>
            <a:spLocks noGrp="1"/>
          </p:cNvSpPr>
          <p:nvPr>
            <p:ph type="body" sz="quarter" idx="49" hasCustomPrompt="1"/>
          </p:nvPr>
        </p:nvSpPr>
        <p:spPr>
          <a:xfrm>
            <a:off x="13476166" y="4541931"/>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0" name="テキスト プレースホルダー 18"/>
          <p:cNvSpPr>
            <a:spLocks noGrp="1"/>
          </p:cNvSpPr>
          <p:nvPr>
            <p:ph type="body" sz="quarter" idx="50" hasCustomPrompt="1"/>
          </p:nvPr>
        </p:nvSpPr>
        <p:spPr>
          <a:xfrm>
            <a:off x="13476166" y="5179278"/>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1" name="テキスト プレースホルダー 18"/>
          <p:cNvSpPr>
            <a:spLocks noGrp="1"/>
          </p:cNvSpPr>
          <p:nvPr>
            <p:ph type="body" sz="quarter" idx="51" hasCustomPrompt="1"/>
          </p:nvPr>
        </p:nvSpPr>
        <p:spPr>
          <a:xfrm>
            <a:off x="13476166" y="5816625"/>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
        <p:nvSpPr>
          <p:cNvPr id="62" name="テキスト プレースホルダー 18"/>
          <p:cNvSpPr>
            <a:spLocks noGrp="1"/>
          </p:cNvSpPr>
          <p:nvPr>
            <p:ph type="body" sz="quarter" idx="52" hasCustomPrompt="1"/>
          </p:nvPr>
        </p:nvSpPr>
        <p:spPr>
          <a:xfrm>
            <a:off x="13476166" y="6453973"/>
            <a:ext cx="3867394" cy="529194"/>
          </a:xfrm>
          <a:noFill/>
        </p:spPr>
        <p:txBody>
          <a:bodyPr anchor="ctr">
            <a:normAutofit/>
          </a:bodyPr>
          <a:lstStyle>
            <a:lvl1pPr algn="ctr">
              <a:lnSpc>
                <a:spcPct val="100000"/>
              </a:lnSpc>
              <a:spcBef>
                <a:spcPts val="0"/>
              </a:spcBef>
              <a:defRPr sz="2000">
                <a:solidFill>
                  <a:schemeClr val="tx1"/>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351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par>
                                <p:cTn id="42" presetID="2" presetClass="entr" presetSubtype="1" decel="100000"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750" fill="hold"/>
                                        <p:tgtEl>
                                          <p:spTgt spid="34"/>
                                        </p:tgtEl>
                                        <p:attrNameLst>
                                          <p:attrName>ppt_x</p:attrName>
                                        </p:attrNameLst>
                                      </p:cBhvr>
                                      <p:tavLst>
                                        <p:tav tm="0">
                                          <p:val>
                                            <p:strVal val="#ppt_x"/>
                                          </p:val>
                                        </p:tav>
                                        <p:tav tm="100000">
                                          <p:val>
                                            <p:strVal val="#ppt_x"/>
                                          </p:val>
                                        </p:tav>
                                      </p:tavLst>
                                    </p:anim>
                                    <p:anim calcmode="lin" valueType="num">
                                      <p:cBhvr additive="base">
                                        <p:cTn id="45" dur="750" fill="hold"/>
                                        <p:tgtEl>
                                          <p:spTgt spid="34"/>
                                        </p:tgtEl>
                                        <p:attrNameLst>
                                          <p:attrName>ppt_y</p:attrName>
                                        </p:attrNameLst>
                                      </p:cBhvr>
                                      <p:tavLst>
                                        <p:tav tm="0">
                                          <p:val>
                                            <p:strVal val="0-#ppt_h/2"/>
                                          </p:val>
                                        </p:tav>
                                        <p:tav tm="100000">
                                          <p:val>
                                            <p:strVal val="#ppt_y"/>
                                          </p:val>
                                        </p:tav>
                                      </p:tavLst>
                                    </p:anim>
                                  </p:childTnLst>
                                </p:cTn>
                              </p:par>
                              <p:par>
                                <p:cTn id="46" presetID="2" presetClass="entr" presetSubtype="1" decel="100000" fill="hold" grpId="0" nodeType="withEffect">
                                  <p:stCondLst>
                                    <p:cond delay="25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750" fill="hold"/>
                                        <p:tgtEl>
                                          <p:spTgt spid="35"/>
                                        </p:tgtEl>
                                        <p:attrNameLst>
                                          <p:attrName>ppt_x</p:attrName>
                                        </p:attrNameLst>
                                      </p:cBhvr>
                                      <p:tavLst>
                                        <p:tav tm="0">
                                          <p:val>
                                            <p:strVal val="#ppt_x"/>
                                          </p:val>
                                        </p:tav>
                                        <p:tav tm="100000">
                                          <p:val>
                                            <p:strVal val="#ppt_x"/>
                                          </p:val>
                                        </p:tav>
                                      </p:tavLst>
                                    </p:anim>
                                    <p:anim calcmode="lin" valueType="num">
                                      <p:cBhvr additive="base">
                                        <p:cTn id="49" dur="750" fill="hold"/>
                                        <p:tgtEl>
                                          <p:spTgt spid="35"/>
                                        </p:tgtEl>
                                        <p:attrNameLst>
                                          <p:attrName>ppt_y</p:attrName>
                                        </p:attrNameLst>
                                      </p:cBhvr>
                                      <p:tavLst>
                                        <p:tav tm="0">
                                          <p:val>
                                            <p:strVal val="0-#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750" fill="hold"/>
                                        <p:tgtEl>
                                          <p:spTgt spid="36"/>
                                        </p:tgtEl>
                                        <p:attrNameLst>
                                          <p:attrName>ppt_x</p:attrName>
                                        </p:attrNameLst>
                                      </p:cBhvr>
                                      <p:tavLst>
                                        <p:tav tm="0">
                                          <p:val>
                                            <p:strVal val="#ppt_x"/>
                                          </p:val>
                                        </p:tav>
                                        <p:tav tm="100000">
                                          <p:val>
                                            <p:strVal val="#ppt_x"/>
                                          </p:val>
                                        </p:tav>
                                      </p:tavLst>
                                    </p:anim>
                                    <p:anim calcmode="lin" valueType="num">
                                      <p:cBhvr additive="base">
                                        <p:cTn id="53" dur="750" fill="hold"/>
                                        <p:tgtEl>
                                          <p:spTgt spid="36"/>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250"/>
                                  </p:stCondLst>
                                  <p:childTnLst>
                                    <p:set>
                                      <p:cBhvr>
                                        <p:cTn id="55" dur="1" fill="hold">
                                          <p:stCondLst>
                                            <p:cond delay="0"/>
                                          </p:stCondLst>
                                        </p:cTn>
                                        <p:tgtEl>
                                          <p:spTgt spid="37">
                                            <p:txEl>
                                              <p:pRg st="0" end="0"/>
                                            </p:txEl>
                                          </p:spTgt>
                                        </p:tgtEl>
                                        <p:attrNameLst>
                                          <p:attrName>style.visibility</p:attrName>
                                        </p:attrNameLst>
                                      </p:cBhvr>
                                      <p:to>
                                        <p:strVal val="visible"/>
                                      </p:to>
                                    </p:set>
                                    <p:anim calcmode="lin" valueType="num">
                                      <p:cBhvr additive="base">
                                        <p:cTn id="56"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57"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38">
                                            <p:bg/>
                                          </p:spTgt>
                                        </p:tgtEl>
                                        <p:attrNameLst>
                                          <p:attrName>style.visibility</p:attrName>
                                        </p:attrNameLst>
                                      </p:cBhvr>
                                      <p:to>
                                        <p:strVal val="visible"/>
                                      </p:to>
                                    </p:set>
                                    <p:anim calcmode="lin" valueType="num">
                                      <p:cBhvr additive="base">
                                        <p:cTn id="60"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61" dur="750" fill="hold"/>
                                        <p:tgtEl>
                                          <p:spTgt spid="38">
                                            <p:bg/>
                                          </p:spTgt>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decel="100000" fill="hold" grpId="0" nodeType="clickEffect">
                                  <p:stCondLst>
                                    <p:cond delay="250"/>
                                  </p:stCondLst>
                                  <p:childTnLst>
                                    <p:set>
                                      <p:cBhvr>
                                        <p:cTn id="65" dur="1" fill="hold">
                                          <p:stCondLst>
                                            <p:cond delay="0"/>
                                          </p:stCondLst>
                                        </p:cTn>
                                        <p:tgtEl>
                                          <p:spTgt spid="38">
                                            <p:txEl>
                                              <p:pRg st="0" end="0"/>
                                            </p:txEl>
                                          </p:spTgt>
                                        </p:tgtEl>
                                        <p:attrNameLst>
                                          <p:attrName>style.visibility</p:attrName>
                                        </p:attrNameLst>
                                      </p:cBhvr>
                                      <p:to>
                                        <p:strVal val="visible"/>
                                      </p:to>
                                    </p:set>
                                    <p:anim calcmode="lin" valueType="num">
                                      <p:cBhvr additive="base">
                                        <p:cTn id="66"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39">
                                            <p:txEl>
                                              <p:pRg st="0" end="0"/>
                                            </p:txEl>
                                          </p:spTgt>
                                        </p:tgtEl>
                                        <p:attrNameLst>
                                          <p:attrName>style.visibility</p:attrName>
                                        </p:attrNameLst>
                                      </p:cBhvr>
                                      <p:to>
                                        <p:strVal val="visible"/>
                                      </p:to>
                                    </p:set>
                                    <p:animEffect transition="in" filter="wipe(left)">
                                      <p:cBhvr>
                                        <p:cTn id="71" dur="500"/>
                                        <p:tgtEl>
                                          <p:spTgt spid="39">
                                            <p:txEl>
                                              <p:pRg st="0" end="0"/>
                                            </p:txEl>
                                          </p:spTgt>
                                        </p:tgtEl>
                                      </p:cBhvr>
                                    </p:animEffect>
                                  </p:childTnLst>
                                </p:cTn>
                              </p:par>
                              <p:par>
                                <p:cTn id="72" presetID="22" presetClass="entr" presetSubtype="8" fill="hold" grpId="0" nodeType="withEffect">
                                  <p:stCondLst>
                                    <p:cond delay="100"/>
                                  </p:stCondLst>
                                  <p:childTnLst>
                                    <p:set>
                                      <p:cBhvr>
                                        <p:cTn id="73" dur="1" fill="hold">
                                          <p:stCondLst>
                                            <p:cond delay="0"/>
                                          </p:stCondLst>
                                        </p:cTn>
                                        <p:tgtEl>
                                          <p:spTgt spid="40">
                                            <p:txEl>
                                              <p:pRg st="0" end="0"/>
                                            </p:txEl>
                                          </p:spTgt>
                                        </p:tgtEl>
                                        <p:attrNameLst>
                                          <p:attrName>style.visibility</p:attrName>
                                        </p:attrNameLst>
                                      </p:cBhvr>
                                      <p:to>
                                        <p:strVal val="visible"/>
                                      </p:to>
                                    </p:set>
                                    <p:animEffect transition="in" filter="wipe(left)">
                                      <p:cBhvr>
                                        <p:cTn id="74" dur="500"/>
                                        <p:tgtEl>
                                          <p:spTgt spid="40">
                                            <p:txEl>
                                              <p:pRg st="0" end="0"/>
                                            </p:txEl>
                                          </p:spTgt>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41">
                                            <p:txEl>
                                              <p:pRg st="0" end="0"/>
                                            </p:txEl>
                                          </p:spTgt>
                                        </p:tgtEl>
                                        <p:attrNameLst>
                                          <p:attrName>style.visibility</p:attrName>
                                        </p:attrNameLst>
                                      </p:cBhvr>
                                      <p:to>
                                        <p:strVal val="visible"/>
                                      </p:to>
                                    </p:set>
                                    <p:animEffect transition="in" filter="wipe(left)">
                                      <p:cBhvr>
                                        <p:cTn id="77" dur="500"/>
                                        <p:tgtEl>
                                          <p:spTgt spid="41">
                                            <p:txEl>
                                              <p:pRg st="0" end="0"/>
                                            </p:txEl>
                                          </p:spTgt>
                                        </p:tgtEl>
                                      </p:cBhvr>
                                    </p:animEffect>
                                  </p:childTnLst>
                                </p:cTn>
                              </p:par>
                              <p:par>
                                <p:cTn id="78" presetID="22" presetClass="entr" presetSubtype="8" fill="hold" grpId="0" nodeType="withEffect">
                                  <p:stCondLst>
                                    <p:cond delay="300"/>
                                  </p:stCondLst>
                                  <p:childTnLst>
                                    <p:set>
                                      <p:cBhvr>
                                        <p:cTn id="79" dur="1" fill="hold">
                                          <p:stCondLst>
                                            <p:cond delay="0"/>
                                          </p:stCondLst>
                                        </p:cTn>
                                        <p:tgtEl>
                                          <p:spTgt spid="42">
                                            <p:txEl>
                                              <p:pRg st="0" end="0"/>
                                            </p:txEl>
                                          </p:spTgt>
                                        </p:tgtEl>
                                        <p:attrNameLst>
                                          <p:attrName>style.visibility</p:attrName>
                                        </p:attrNameLst>
                                      </p:cBhvr>
                                      <p:to>
                                        <p:strVal val="visible"/>
                                      </p:to>
                                    </p:set>
                                    <p:animEffect transition="in" filter="wipe(left)">
                                      <p:cBhvr>
                                        <p:cTn id="80" dur="500"/>
                                        <p:tgtEl>
                                          <p:spTgt spid="42">
                                            <p:txEl>
                                              <p:pRg st="0" end="0"/>
                                            </p:txEl>
                                          </p:spTgt>
                                        </p:tgtEl>
                                      </p:cBhvr>
                                    </p:animEffect>
                                  </p:childTnLst>
                                </p:cTn>
                              </p:par>
                            </p:childTnLst>
                          </p:cTn>
                        </p:par>
                        <p:par>
                          <p:cTn id="81" fill="hold">
                            <p:stCondLst>
                              <p:cond delay="1800"/>
                            </p:stCondLst>
                            <p:childTnLst>
                              <p:par>
                                <p:cTn id="82" presetID="2" presetClass="entr" presetSubtype="1" decel="100000" fill="hold" grpId="0" nodeType="afterEffect">
                                  <p:stCondLst>
                                    <p:cond delay="25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750" fill="hold"/>
                                        <p:tgtEl>
                                          <p:spTgt spid="43"/>
                                        </p:tgtEl>
                                        <p:attrNameLst>
                                          <p:attrName>ppt_x</p:attrName>
                                        </p:attrNameLst>
                                      </p:cBhvr>
                                      <p:tavLst>
                                        <p:tav tm="0">
                                          <p:val>
                                            <p:strVal val="#ppt_x"/>
                                          </p:val>
                                        </p:tav>
                                        <p:tav tm="100000">
                                          <p:val>
                                            <p:strVal val="#ppt_x"/>
                                          </p:val>
                                        </p:tav>
                                      </p:tavLst>
                                    </p:anim>
                                    <p:anim calcmode="lin" valueType="num">
                                      <p:cBhvr additive="base">
                                        <p:cTn id="85" dur="750" fill="hold"/>
                                        <p:tgtEl>
                                          <p:spTgt spid="43"/>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25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750" fill="hold"/>
                                        <p:tgtEl>
                                          <p:spTgt spid="44"/>
                                        </p:tgtEl>
                                        <p:attrNameLst>
                                          <p:attrName>ppt_x</p:attrName>
                                        </p:attrNameLst>
                                      </p:cBhvr>
                                      <p:tavLst>
                                        <p:tav tm="0">
                                          <p:val>
                                            <p:strVal val="#ppt_x"/>
                                          </p:val>
                                        </p:tav>
                                        <p:tav tm="100000">
                                          <p:val>
                                            <p:strVal val="#ppt_x"/>
                                          </p:val>
                                        </p:tav>
                                      </p:tavLst>
                                    </p:anim>
                                    <p:anim calcmode="lin" valueType="num">
                                      <p:cBhvr additive="base">
                                        <p:cTn id="89" dur="750" fill="hold"/>
                                        <p:tgtEl>
                                          <p:spTgt spid="44"/>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750" fill="hold"/>
                                        <p:tgtEl>
                                          <p:spTgt spid="45"/>
                                        </p:tgtEl>
                                        <p:attrNameLst>
                                          <p:attrName>ppt_x</p:attrName>
                                        </p:attrNameLst>
                                      </p:cBhvr>
                                      <p:tavLst>
                                        <p:tav tm="0">
                                          <p:val>
                                            <p:strVal val="#ppt_x"/>
                                          </p:val>
                                        </p:tav>
                                        <p:tav tm="100000">
                                          <p:val>
                                            <p:strVal val="#ppt_x"/>
                                          </p:val>
                                        </p:tav>
                                      </p:tavLst>
                                    </p:anim>
                                    <p:anim calcmode="lin" valueType="num">
                                      <p:cBhvr additive="base">
                                        <p:cTn id="93" dur="750" fill="hold"/>
                                        <p:tgtEl>
                                          <p:spTgt spid="45"/>
                                        </p:tgtEl>
                                        <p:attrNameLst>
                                          <p:attrName>ppt_y</p:attrName>
                                        </p:attrNameLst>
                                      </p:cBhvr>
                                      <p:tavLst>
                                        <p:tav tm="0">
                                          <p:val>
                                            <p:strVal val="0-#ppt_h/2"/>
                                          </p:val>
                                        </p:tav>
                                        <p:tav tm="100000">
                                          <p:val>
                                            <p:strVal val="#ppt_y"/>
                                          </p:val>
                                        </p:tav>
                                      </p:tavLst>
                                    </p:anim>
                                  </p:childTnLst>
                                </p:cTn>
                              </p:par>
                              <p:par>
                                <p:cTn id="94" presetID="2" presetClass="entr" presetSubtype="4" decel="100000" fill="hold" grpId="0" nodeType="withEffect">
                                  <p:stCondLst>
                                    <p:cond delay="25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750" fill="hold"/>
                                        <p:tgtEl>
                                          <p:spTgt spid="46"/>
                                        </p:tgtEl>
                                        <p:attrNameLst>
                                          <p:attrName>ppt_x</p:attrName>
                                        </p:attrNameLst>
                                      </p:cBhvr>
                                      <p:tavLst>
                                        <p:tav tm="0">
                                          <p:val>
                                            <p:strVal val="#ppt_x"/>
                                          </p:val>
                                        </p:tav>
                                        <p:tav tm="100000">
                                          <p:val>
                                            <p:strVal val="#ppt_x"/>
                                          </p:val>
                                        </p:tav>
                                      </p:tavLst>
                                    </p:anim>
                                    <p:anim calcmode="lin" valueType="num">
                                      <p:cBhvr additive="base">
                                        <p:cTn id="97" dur="750" fill="hold"/>
                                        <p:tgtEl>
                                          <p:spTgt spid="46"/>
                                        </p:tgtEl>
                                        <p:attrNameLst>
                                          <p:attrName>ppt_y</p:attrName>
                                        </p:attrNameLst>
                                      </p:cBhvr>
                                      <p:tavLst>
                                        <p:tav tm="0">
                                          <p:val>
                                            <p:strVal val="1+#ppt_h/2"/>
                                          </p:val>
                                        </p:tav>
                                        <p:tav tm="100000">
                                          <p:val>
                                            <p:strVal val="#ppt_y"/>
                                          </p:val>
                                        </p:tav>
                                      </p:tavLst>
                                    </p:anim>
                                  </p:childTnLst>
                                </p:cTn>
                              </p:par>
                              <p:par>
                                <p:cTn id="98" presetID="2" presetClass="entr" presetSubtype="1" decel="100000" fill="hold" grpId="0" nodeType="withEffect">
                                  <p:stCondLst>
                                    <p:cond delay="250"/>
                                  </p:stCondLst>
                                  <p:childTnLst>
                                    <p:set>
                                      <p:cBhvr>
                                        <p:cTn id="99" dur="1" fill="hold">
                                          <p:stCondLst>
                                            <p:cond delay="0"/>
                                          </p:stCondLst>
                                        </p:cTn>
                                        <p:tgtEl>
                                          <p:spTgt spid="47">
                                            <p:txEl>
                                              <p:pRg st="0" end="0"/>
                                            </p:txEl>
                                          </p:spTgt>
                                        </p:tgtEl>
                                        <p:attrNameLst>
                                          <p:attrName>style.visibility</p:attrName>
                                        </p:attrNameLst>
                                      </p:cBhvr>
                                      <p:to>
                                        <p:strVal val="visible"/>
                                      </p:to>
                                    </p:set>
                                    <p:anim calcmode="lin" valueType="num">
                                      <p:cBhvr additive="base">
                                        <p:cTn id="100"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1"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48">
                                            <p:txEl>
                                              <p:pRg st="0" end="0"/>
                                            </p:txEl>
                                          </p:spTgt>
                                        </p:tgtEl>
                                        <p:attrNameLst>
                                          <p:attrName>style.visibility</p:attrName>
                                        </p:attrNameLst>
                                      </p:cBhvr>
                                      <p:to>
                                        <p:strVal val="visible"/>
                                      </p:to>
                                    </p:set>
                                    <p:anim calcmode="lin" valueType="num">
                                      <p:cBhvr additive="base">
                                        <p:cTn id="104"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2800"/>
                            </p:stCondLst>
                            <p:childTnLst>
                              <p:par>
                                <p:cTn id="107" presetID="22" presetClass="entr" presetSubtype="8" fill="hold" grpId="0" nodeType="afterEffect">
                                  <p:stCondLst>
                                    <p:cond delay="0"/>
                                  </p:stCondLst>
                                  <p:childTnLst>
                                    <p:set>
                                      <p:cBhvr>
                                        <p:cTn id="108" dur="1" fill="hold">
                                          <p:stCondLst>
                                            <p:cond delay="0"/>
                                          </p:stCondLst>
                                        </p:cTn>
                                        <p:tgtEl>
                                          <p:spTgt spid="49">
                                            <p:txEl>
                                              <p:pRg st="0" end="0"/>
                                            </p:txEl>
                                          </p:spTgt>
                                        </p:tgtEl>
                                        <p:attrNameLst>
                                          <p:attrName>style.visibility</p:attrName>
                                        </p:attrNameLst>
                                      </p:cBhvr>
                                      <p:to>
                                        <p:strVal val="visible"/>
                                      </p:to>
                                    </p:set>
                                    <p:animEffect transition="in" filter="wipe(left)">
                                      <p:cBhvr>
                                        <p:cTn id="109" dur="500"/>
                                        <p:tgtEl>
                                          <p:spTgt spid="49">
                                            <p:txEl>
                                              <p:pRg st="0" end="0"/>
                                            </p:txEl>
                                          </p:spTgt>
                                        </p:tgtEl>
                                      </p:cBhvr>
                                    </p:animEffect>
                                  </p:childTnLst>
                                </p:cTn>
                              </p:par>
                              <p:par>
                                <p:cTn id="110" presetID="22" presetClass="entr" presetSubtype="8" fill="hold" grpId="0" nodeType="withEffect">
                                  <p:stCondLst>
                                    <p:cond delay="100"/>
                                  </p:stCondLst>
                                  <p:childTnLst>
                                    <p:set>
                                      <p:cBhvr>
                                        <p:cTn id="111" dur="1" fill="hold">
                                          <p:stCondLst>
                                            <p:cond delay="0"/>
                                          </p:stCondLst>
                                        </p:cTn>
                                        <p:tgtEl>
                                          <p:spTgt spid="50">
                                            <p:txEl>
                                              <p:pRg st="0" end="0"/>
                                            </p:txEl>
                                          </p:spTgt>
                                        </p:tgtEl>
                                        <p:attrNameLst>
                                          <p:attrName>style.visibility</p:attrName>
                                        </p:attrNameLst>
                                      </p:cBhvr>
                                      <p:to>
                                        <p:strVal val="visible"/>
                                      </p:to>
                                    </p:set>
                                    <p:animEffect transition="in" filter="wipe(left)">
                                      <p:cBhvr>
                                        <p:cTn id="112" dur="500"/>
                                        <p:tgtEl>
                                          <p:spTgt spid="50">
                                            <p:txEl>
                                              <p:pRg st="0" end="0"/>
                                            </p:txEl>
                                          </p:spTgt>
                                        </p:tgtEl>
                                      </p:cBhvr>
                                    </p:animEffect>
                                  </p:childTnLst>
                                </p:cTn>
                              </p:par>
                              <p:par>
                                <p:cTn id="113" presetID="22" presetClass="entr" presetSubtype="8" fill="hold" grpId="0" nodeType="withEffect">
                                  <p:stCondLst>
                                    <p:cond delay="200"/>
                                  </p:stCondLst>
                                  <p:childTnLst>
                                    <p:set>
                                      <p:cBhvr>
                                        <p:cTn id="114" dur="1" fill="hold">
                                          <p:stCondLst>
                                            <p:cond delay="0"/>
                                          </p:stCondLst>
                                        </p:cTn>
                                        <p:tgtEl>
                                          <p:spTgt spid="51">
                                            <p:txEl>
                                              <p:pRg st="0" end="0"/>
                                            </p:txEl>
                                          </p:spTgt>
                                        </p:tgtEl>
                                        <p:attrNameLst>
                                          <p:attrName>style.visibility</p:attrName>
                                        </p:attrNameLst>
                                      </p:cBhvr>
                                      <p:to>
                                        <p:strVal val="visible"/>
                                      </p:to>
                                    </p:set>
                                    <p:animEffect transition="in" filter="wipe(left)">
                                      <p:cBhvr>
                                        <p:cTn id="115" dur="500"/>
                                        <p:tgtEl>
                                          <p:spTgt spid="51">
                                            <p:txEl>
                                              <p:pRg st="0" end="0"/>
                                            </p:txEl>
                                          </p:spTgt>
                                        </p:tgtEl>
                                      </p:cBhvr>
                                    </p:animEffect>
                                  </p:childTnLst>
                                </p:cTn>
                              </p:par>
                              <p:par>
                                <p:cTn id="116" presetID="22" presetClass="entr" presetSubtype="8" fill="hold" grpId="0" nodeType="withEffect">
                                  <p:stCondLst>
                                    <p:cond delay="300"/>
                                  </p:stCondLst>
                                  <p:childTnLst>
                                    <p:set>
                                      <p:cBhvr>
                                        <p:cTn id="117" dur="1" fill="hold">
                                          <p:stCondLst>
                                            <p:cond delay="0"/>
                                          </p:stCondLst>
                                        </p:cTn>
                                        <p:tgtEl>
                                          <p:spTgt spid="52">
                                            <p:txEl>
                                              <p:pRg st="0" end="0"/>
                                            </p:txEl>
                                          </p:spTgt>
                                        </p:tgtEl>
                                        <p:attrNameLst>
                                          <p:attrName>style.visibility</p:attrName>
                                        </p:attrNameLst>
                                      </p:cBhvr>
                                      <p:to>
                                        <p:strVal val="visible"/>
                                      </p:to>
                                    </p:set>
                                    <p:animEffect transition="in" filter="wipe(left)">
                                      <p:cBhvr>
                                        <p:cTn id="118" dur="500"/>
                                        <p:tgtEl>
                                          <p:spTgt spid="52">
                                            <p:txEl>
                                              <p:pRg st="0" end="0"/>
                                            </p:txEl>
                                          </p:spTgt>
                                        </p:tgtEl>
                                      </p:cBhvr>
                                    </p:animEffect>
                                  </p:childTnLst>
                                </p:cTn>
                              </p:par>
                            </p:childTnLst>
                          </p:cTn>
                        </p:par>
                        <p:par>
                          <p:cTn id="119" fill="hold">
                            <p:stCondLst>
                              <p:cond delay="3600"/>
                            </p:stCondLst>
                            <p:childTnLst>
                              <p:par>
                                <p:cTn id="120" presetID="2" presetClass="entr" presetSubtype="1" decel="100000" fill="hold" grpId="0" nodeType="afterEffect">
                                  <p:stCondLst>
                                    <p:cond delay="25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750" fill="hold"/>
                                        <p:tgtEl>
                                          <p:spTgt spid="53"/>
                                        </p:tgtEl>
                                        <p:attrNameLst>
                                          <p:attrName>ppt_x</p:attrName>
                                        </p:attrNameLst>
                                      </p:cBhvr>
                                      <p:tavLst>
                                        <p:tav tm="0">
                                          <p:val>
                                            <p:strVal val="#ppt_x"/>
                                          </p:val>
                                        </p:tav>
                                        <p:tav tm="100000">
                                          <p:val>
                                            <p:strVal val="#ppt_x"/>
                                          </p:val>
                                        </p:tav>
                                      </p:tavLst>
                                    </p:anim>
                                    <p:anim calcmode="lin" valueType="num">
                                      <p:cBhvr additive="base">
                                        <p:cTn id="123" dur="750" fill="hold"/>
                                        <p:tgtEl>
                                          <p:spTgt spid="53"/>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250"/>
                                  </p:stCondLst>
                                  <p:childTnLst>
                                    <p:set>
                                      <p:cBhvr>
                                        <p:cTn id="125" dur="1" fill="hold">
                                          <p:stCondLst>
                                            <p:cond delay="0"/>
                                          </p:stCondLst>
                                        </p:cTn>
                                        <p:tgtEl>
                                          <p:spTgt spid="54"/>
                                        </p:tgtEl>
                                        <p:attrNameLst>
                                          <p:attrName>style.visibility</p:attrName>
                                        </p:attrNameLst>
                                      </p:cBhvr>
                                      <p:to>
                                        <p:strVal val="visible"/>
                                      </p:to>
                                    </p:set>
                                    <p:anim calcmode="lin" valueType="num">
                                      <p:cBhvr additive="base">
                                        <p:cTn id="126" dur="750" fill="hold"/>
                                        <p:tgtEl>
                                          <p:spTgt spid="54"/>
                                        </p:tgtEl>
                                        <p:attrNameLst>
                                          <p:attrName>ppt_x</p:attrName>
                                        </p:attrNameLst>
                                      </p:cBhvr>
                                      <p:tavLst>
                                        <p:tav tm="0">
                                          <p:val>
                                            <p:strVal val="#ppt_x"/>
                                          </p:val>
                                        </p:tav>
                                        <p:tav tm="100000">
                                          <p:val>
                                            <p:strVal val="#ppt_x"/>
                                          </p:val>
                                        </p:tav>
                                      </p:tavLst>
                                    </p:anim>
                                    <p:anim calcmode="lin" valueType="num">
                                      <p:cBhvr additive="base">
                                        <p:cTn id="127" dur="750" fill="hold"/>
                                        <p:tgtEl>
                                          <p:spTgt spid="54"/>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55"/>
                                        </p:tgtEl>
                                        <p:attrNameLst>
                                          <p:attrName>style.visibility</p:attrName>
                                        </p:attrNameLst>
                                      </p:cBhvr>
                                      <p:to>
                                        <p:strVal val="visible"/>
                                      </p:to>
                                    </p:set>
                                    <p:anim calcmode="lin" valueType="num">
                                      <p:cBhvr additive="base">
                                        <p:cTn id="130" dur="750" fill="hold"/>
                                        <p:tgtEl>
                                          <p:spTgt spid="55"/>
                                        </p:tgtEl>
                                        <p:attrNameLst>
                                          <p:attrName>ppt_x</p:attrName>
                                        </p:attrNameLst>
                                      </p:cBhvr>
                                      <p:tavLst>
                                        <p:tav tm="0">
                                          <p:val>
                                            <p:strVal val="#ppt_x"/>
                                          </p:val>
                                        </p:tav>
                                        <p:tav tm="100000">
                                          <p:val>
                                            <p:strVal val="#ppt_x"/>
                                          </p:val>
                                        </p:tav>
                                      </p:tavLst>
                                    </p:anim>
                                    <p:anim calcmode="lin" valueType="num">
                                      <p:cBhvr additive="base">
                                        <p:cTn id="131" dur="750" fill="hold"/>
                                        <p:tgtEl>
                                          <p:spTgt spid="55"/>
                                        </p:tgtEl>
                                        <p:attrNameLst>
                                          <p:attrName>ppt_y</p:attrName>
                                        </p:attrNameLst>
                                      </p:cBhvr>
                                      <p:tavLst>
                                        <p:tav tm="0">
                                          <p:val>
                                            <p:strVal val="0-#ppt_h/2"/>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56"/>
                                        </p:tgtEl>
                                        <p:attrNameLst>
                                          <p:attrName>style.visibility</p:attrName>
                                        </p:attrNameLst>
                                      </p:cBhvr>
                                      <p:to>
                                        <p:strVal val="visible"/>
                                      </p:to>
                                    </p:set>
                                    <p:anim calcmode="lin" valueType="num">
                                      <p:cBhvr additive="base">
                                        <p:cTn id="134" dur="750" fill="hold"/>
                                        <p:tgtEl>
                                          <p:spTgt spid="56"/>
                                        </p:tgtEl>
                                        <p:attrNameLst>
                                          <p:attrName>ppt_x</p:attrName>
                                        </p:attrNameLst>
                                      </p:cBhvr>
                                      <p:tavLst>
                                        <p:tav tm="0">
                                          <p:val>
                                            <p:strVal val="#ppt_x"/>
                                          </p:val>
                                        </p:tav>
                                        <p:tav tm="100000">
                                          <p:val>
                                            <p:strVal val="#ppt_x"/>
                                          </p:val>
                                        </p:tav>
                                      </p:tavLst>
                                    </p:anim>
                                    <p:anim calcmode="lin" valueType="num">
                                      <p:cBhvr additive="base">
                                        <p:cTn id="135" dur="750" fill="hold"/>
                                        <p:tgtEl>
                                          <p:spTgt spid="56"/>
                                        </p:tgtEl>
                                        <p:attrNameLst>
                                          <p:attrName>ppt_y</p:attrName>
                                        </p:attrNameLst>
                                      </p:cBhvr>
                                      <p:tavLst>
                                        <p:tav tm="0">
                                          <p:val>
                                            <p:strVal val="1+#ppt_h/2"/>
                                          </p:val>
                                        </p:tav>
                                        <p:tav tm="100000">
                                          <p:val>
                                            <p:strVal val="#ppt_y"/>
                                          </p:val>
                                        </p:tav>
                                      </p:tavLst>
                                    </p:anim>
                                  </p:childTnLst>
                                </p:cTn>
                              </p:par>
                              <p:par>
                                <p:cTn id="136" presetID="2" presetClass="entr" presetSubtype="1" decel="100000" fill="hold" grpId="0" nodeType="withEffect">
                                  <p:stCondLst>
                                    <p:cond delay="250"/>
                                  </p:stCondLst>
                                  <p:childTnLst>
                                    <p:set>
                                      <p:cBhvr>
                                        <p:cTn id="137" dur="1" fill="hold">
                                          <p:stCondLst>
                                            <p:cond delay="0"/>
                                          </p:stCondLst>
                                        </p:cTn>
                                        <p:tgtEl>
                                          <p:spTgt spid="57">
                                            <p:txEl>
                                              <p:pRg st="0" end="0"/>
                                            </p:txEl>
                                          </p:spTgt>
                                        </p:tgtEl>
                                        <p:attrNameLst>
                                          <p:attrName>style.visibility</p:attrName>
                                        </p:attrNameLst>
                                      </p:cBhvr>
                                      <p:to>
                                        <p:strVal val="visible"/>
                                      </p:to>
                                    </p:set>
                                    <p:anim calcmode="lin" valueType="num">
                                      <p:cBhvr additive="base">
                                        <p:cTn id="138" dur="75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39" dur="750" fill="hold"/>
                                        <p:tgtEl>
                                          <p:spTgt spid="57">
                                            <p:txEl>
                                              <p:pRg st="0" end="0"/>
                                            </p:txEl>
                                          </p:spTgt>
                                        </p:tgtEl>
                                        <p:attrNameLst>
                                          <p:attrName>ppt_y</p:attrName>
                                        </p:attrNameLst>
                                      </p:cBhvr>
                                      <p:tavLst>
                                        <p:tav tm="0">
                                          <p:val>
                                            <p:strVal val="0-#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58">
                                            <p:txEl>
                                              <p:pRg st="0" end="0"/>
                                            </p:txEl>
                                          </p:spTgt>
                                        </p:tgtEl>
                                        <p:attrNameLst>
                                          <p:attrName>style.visibility</p:attrName>
                                        </p:attrNameLst>
                                      </p:cBhvr>
                                      <p:to>
                                        <p:strVal val="visible"/>
                                      </p:to>
                                    </p:set>
                                    <p:anim calcmode="lin" valueType="num">
                                      <p:cBhvr additive="base">
                                        <p:cTn id="142"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144" fill="hold">
                            <p:stCondLst>
                              <p:cond delay="4600"/>
                            </p:stCondLst>
                            <p:childTnLst>
                              <p:par>
                                <p:cTn id="145" presetID="22" presetClass="entr" presetSubtype="8" fill="hold" grpId="0" nodeType="afterEffect">
                                  <p:stCondLst>
                                    <p:cond delay="0"/>
                                  </p:stCondLst>
                                  <p:childTnLst>
                                    <p:set>
                                      <p:cBhvr>
                                        <p:cTn id="146" dur="1" fill="hold">
                                          <p:stCondLst>
                                            <p:cond delay="0"/>
                                          </p:stCondLst>
                                        </p:cTn>
                                        <p:tgtEl>
                                          <p:spTgt spid="59">
                                            <p:txEl>
                                              <p:pRg st="0" end="0"/>
                                            </p:txEl>
                                          </p:spTgt>
                                        </p:tgtEl>
                                        <p:attrNameLst>
                                          <p:attrName>style.visibility</p:attrName>
                                        </p:attrNameLst>
                                      </p:cBhvr>
                                      <p:to>
                                        <p:strVal val="visible"/>
                                      </p:to>
                                    </p:set>
                                    <p:animEffect transition="in" filter="wipe(left)">
                                      <p:cBhvr>
                                        <p:cTn id="147" dur="500"/>
                                        <p:tgtEl>
                                          <p:spTgt spid="59">
                                            <p:txEl>
                                              <p:pRg st="0" end="0"/>
                                            </p:txEl>
                                          </p:spTgt>
                                        </p:tgtEl>
                                      </p:cBhvr>
                                    </p:animEffect>
                                  </p:childTnLst>
                                </p:cTn>
                              </p:par>
                              <p:par>
                                <p:cTn id="148" presetID="22" presetClass="entr" presetSubtype="8" fill="hold" grpId="0" nodeType="withEffect">
                                  <p:stCondLst>
                                    <p:cond delay="100"/>
                                  </p:stCondLst>
                                  <p:childTnLst>
                                    <p:set>
                                      <p:cBhvr>
                                        <p:cTn id="149" dur="1" fill="hold">
                                          <p:stCondLst>
                                            <p:cond delay="0"/>
                                          </p:stCondLst>
                                        </p:cTn>
                                        <p:tgtEl>
                                          <p:spTgt spid="60">
                                            <p:txEl>
                                              <p:pRg st="0" end="0"/>
                                            </p:txEl>
                                          </p:spTgt>
                                        </p:tgtEl>
                                        <p:attrNameLst>
                                          <p:attrName>style.visibility</p:attrName>
                                        </p:attrNameLst>
                                      </p:cBhvr>
                                      <p:to>
                                        <p:strVal val="visible"/>
                                      </p:to>
                                    </p:set>
                                    <p:animEffect transition="in" filter="wipe(left)">
                                      <p:cBhvr>
                                        <p:cTn id="150" dur="500"/>
                                        <p:tgtEl>
                                          <p:spTgt spid="60">
                                            <p:txEl>
                                              <p:pRg st="0" end="0"/>
                                            </p:txEl>
                                          </p:spTgt>
                                        </p:tgtEl>
                                      </p:cBhvr>
                                    </p:animEffect>
                                  </p:childTnLst>
                                </p:cTn>
                              </p:par>
                              <p:par>
                                <p:cTn id="151" presetID="22" presetClass="entr" presetSubtype="8" fill="hold" grpId="0" nodeType="withEffect">
                                  <p:stCondLst>
                                    <p:cond delay="200"/>
                                  </p:stCondLst>
                                  <p:childTnLst>
                                    <p:set>
                                      <p:cBhvr>
                                        <p:cTn id="152" dur="1" fill="hold">
                                          <p:stCondLst>
                                            <p:cond delay="0"/>
                                          </p:stCondLst>
                                        </p:cTn>
                                        <p:tgtEl>
                                          <p:spTgt spid="61">
                                            <p:txEl>
                                              <p:pRg st="0" end="0"/>
                                            </p:txEl>
                                          </p:spTgt>
                                        </p:tgtEl>
                                        <p:attrNameLst>
                                          <p:attrName>style.visibility</p:attrName>
                                        </p:attrNameLst>
                                      </p:cBhvr>
                                      <p:to>
                                        <p:strVal val="visible"/>
                                      </p:to>
                                    </p:set>
                                    <p:animEffect transition="in" filter="wipe(left)">
                                      <p:cBhvr>
                                        <p:cTn id="153" dur="500"/>
                                        <p:tgtEl>
                                          <p:spTgt spid="61">
                                            <p:txEl>
                                              <p:pRg st="0" end="0"/>
                                            </p:txEl>
                                          </p:spTgt>
                                        </p:tgtEl>
                                      </p:cBhvr>
                                    </p:animEffect>
                                  </p:childTnLst>
                                </p:cTn>
                              </p:par>
                              <p:par>
                                <p:cTn id="154" presetID="22" presetClass="entr" presetSubtype="8" fill="hold" grpId="0" nodeType="withEffect">
                                  <p:stCondLst>
                                    <p:cond delay="300"/>
                                  </p:stCondLst>
                                  <p:childTnLst>
                                    <p:set>
                                      <p:cBhvr>
                                        <p:cTn id="155" dur="1" fill="hold">
                                          <p:stCondLst>
                                            <p:cond delay="0"/>
                                          </p:stCondLst>
                                        </p:cTn>
                                        <p:tgtEl>
                                          <p:spTgt spid="62">
                                            <p:txEl>
                                              <p:pRg st="0" end="0"/>
                                            </p:txEl>
                                          </p:spTgt>
                                        </p:tgtEl>
                                        <p:attrNameLst>
                                          <p:attrName>style.visibility</p:attrName>
                                        </p:attrNameLst>
                                      </p:cBhvr>
                                      <p:to>
                                        <p:strVal val="visible"/>
                                      </p:to>
                                    </p:set>
                                    <p:animEffect transition="in" filter="wipe(left)">
                                      <p:cBhvr>
                                        <p:cTn id="156" dur="500"/>
                                        <p:tgtEl>
                                          <p:spTgt spid="62">
                                            <p:txEl>
                                              <p:pRg st="0" end="0"/>
                                            </p:txEl>
                                          </p:spTgt>
                                        </p:tgtEl>
                                      </p:cBhvr>
                                    </p:animEffect>
                                  </p:childTnLst>
                                </p:cTn>
                              </p:par>
                            </p:childTnLst>
                          </p:cTn>
                        </p:par>
                        <p:par>
                          <p:cTn id="157" fill="hold">
                            <p:stCondLst>
                              <p:cond delay="5400"/>
                            </p:stCondLst>
                            <p:childTnLst>
                              <p:par>
                                <p:cTn id="158" presetID="22" presetClass="entr" presetSubtype="8" fill="hold" grpId="0" nodeType="after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left)">
                                      <p:cBhvr>
                                        <p:cTn id="1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animBg="1"/>
      <p:bldP spid="54" grpId="0" animBg="1"/>
      <p:bldP spid="55" grpId="0" animBg="1"/>
      <p:bldP spid="56" grpId="0" animBg="1"/>
      <p:bldP spid="57" grpId="0" build="p">
        <p:tmplLst>
          <p:tmpl lvl="1">
            <p:tnLst>
              <p:par>
                <p:cTn presetID="2" presetClass="entr" presetSubtype="1" decel="10000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750" fill="hold"/>
                        <p:tgtEl>
                          <p:spTgt spid="57"/>
                        </p:tgtEl>
                        <p:attrNameLst>
                          <p:attrName>ppt_x</p:attrName>
                        </p:attrNameLst>
                      </p:cBhvr>
                      <p:tavLst>
                        <p:tav tm="0">
                          <p:val>
                            <p:strVal val="#ppt_x"/>
                          </p:val>
                        </p:tav>
                        <p:tav tm="100000">
                          <p:val>
                            <p:strVal val="#ppt_x"/>
                          </p:val>
                        </p:tav>
                      </p:tavLst>
                    </p:anim>
                    <p:anim calcmode="lin" valueType="num">
                      <p:cBhvr additive="base">
                        <p:cTn dur="750" fill="hold"/>
                        <p:tgtEl>
                          <p:spTgt spid="57"/>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withEffect">
                  <p:stCondLst>
                    <p:cond delay="10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withEffect">
                  <p:stCondLst>
                    <p:cond delay="3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6671545" y="4416703"/>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3" name="正方形/長方形 12"/>
          <p:cNvSpPr/>
          <p:nvPr userDrawn="1"/>
        </p:nvSpPr>
        <p:spPr>
          <a:xfrm>
            <a:off x="12010850" y="4416703"/>
            <a:ext cx="161121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3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deas">
    <p:spTree>
      <p:nvGrpSpPr>
        <p:cNvPr id="1" name=""/>
        <p:cNvGrpSpPr/>
        <p:nvPr/>
      </p:nvGrpSpPr>
      <p:grpSpPr>
        <a:xfrm>
          <a:off x="0" y="0"/>
          <a:ext cx="0" cy="0"/>
          <a:chOff x="0" y="0"/>
          <a:chExt cx="0" cy="0"/>
        </a:xfrm>
      </p:grpSpPr>
      <p:sp>
        <p:nvSpPr>
          <p:cNvPr id="89" name="フリーフォーム 88"/>
          <p:cNvSpPr/>
          <p:nvPr userDrawn="1"/>
        </p:nvSpPr>
        <p:spPr>
          <a:xfrm flipH="1">
            <a:off x="7090483" y="3840023"/>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1" name="角丸四角形 50"/>
          <p:cNvSpPr/>
          <p:nvPr userDrawn="1"/>
        </p:nvSpPr>
        <p:spPr>
          <a:xfrm>
            <a:off x="8257714" y="7240469"/>
            <a:ext cx="1772573" cy="288717"/>
          </a:xfrm>
          <a:prstGeom prst="roundRect">
            <a:avLst>
              <a:gd name="adj" fmla="val 50000"/>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2" name="グループ化 91"/>
          <p:cNvGrpSpPr/>
          <p:nvPr userDrawn="1"/>
        </p:nvGrpSpPr>
        <p:grpSpPr>
          <a:xfrm>
            <a:off x="8257714" y="7624159"/>
            <a:ext cx="1772573" cy="598272"/>
            <a:chOff x="8257714" y="7948214"/>
            <a:chExt cx="1772573" cy="598272"/>
          </a:xfrm>
          <a:solidFill>
            <a:schemeClr val="tx1">
              <a:lumMod val="60000"/>
              <a:lumOff val="40000"/>
            </a:schemeClr>
          </a:solidFill>
        </p:grpSpPr>
        <p:sp>
          <p:nvSpPr>
            <p:cNvPr id="52" name="角丸四角形 51"/>
            <p:cNvSpPr/>
            <p:nvPr userDrawn="1"/>
          </p:nvSpPr>
          <p:spPr>
            <a:xfrm>
              <a:off x="8257714" y="7948214"/>
              <a:ext cx="1772573" cy="28871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円/楕円 7"/>
            <p:cNvSpPr/>
            <p:nvPr userDrawn="1"/>
          </p:nvSpPr>
          <p:spPr>
            <a:xfrm>
              <a:off x="8690097" y="8160953"/>
              <a:ext cx="907807" cy="385533"/>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フリーフォーム 75"/>
          <p:cNvSpPr/>
          <p:nvPr userDrawn="1"/>
        </p:nvSpPr>
        <p:spPr>
          <a:xfrm>
            <a:off x="9163230" y="2737514"/>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フリーフォーム 84"/>
          <p:cNvSpPr/>
          <p:nvPr userDrawn="1"/>
        </p:nvSpPr>
        <p:spPr>
          <a:xfrm>
            <a:off x="10007427" y="3840690"/>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フリーフォーム 86"/>
          <p:cNvSpPr/>
          <p:nvPr userDrawn="1"/>
        </p:nvSpPr>
        <p:spPr>
          <a:xfrm>
            <a:off x="9170850" y="5318355"/>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フリーフォーム 87"/>
          <p:cNvSpPr/>
          <p:nvPr userDrawn="1"/>
        </p:nvSpPr>
        <p:spPr>
          <a:xfrm flipH="1">
            <a:off x="7344063" y="2736847"/>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フリーフォーム 89"/>
          <p:cNvSpPr/>
          <p:nvPr userDrawn="1"/>
        </p:nvSpPr>
        <p:spPr>
          <a:xfrm flipH="1">
            <a:off x="7377018" y="5317688"/>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図プレースホルダー 25"/>
          <p:cNvSpPr>
            <a:spLocks noGrp="1"/>
          </p:cNvSpPr>
          <p:nvPr>
            <p:ph type="pic" sz="quarter" idx="14" hasCustomPrompt="1"/>
          </p:nvPr>
        </p:nvSpPr>
        <p:spPr>
          <a:xfrm>
            <a:off x="9606200"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4" name="図プレースホルダー 25"/>
          <p:cNvSpPr>
            <a:spLocks noGrp="1"/>
          </p:cNvSpPr>
          <p:nvPr>
            <p:ph type="pic" sz="quarter" idx="15" hasCustomPrompt="1"/>
          </p:nvPr>
        </p:nvSpPr>
        <p:spPr>
          <a:xfrm>
            <a:off x="10355359" y="4571965"/>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5" name="図プレースホルダー 25"/>
          <p:cNvSpPr>
            <a:spLocks noGrp="1"/>
          </p:cNvSpPr>
          <p:nvPr>
            <p:ph type="pic" sz="quarter" idx="16" hasCustomPrompt="1"/>
          </p:nvPr>
        </p:nvSpPr>
        <p:spPr>
          <a:xfrm>
            <a:off x="9606200"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6" name="図プレースホルダー 25"/>
          <p:cNvSpPr>
            <a:spLocks noGrp="1"/>
          </p:cNvSpPr>
          <p:nvPr>
            <p:ph type="pic" sz="quarter" idx="17" hasCustomPrompt="1"/>
          </p:nvPr>
        </p:nvSpPr>
        <p:spPr>
          <a:xfrm>
            <a:off x="8127545"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7" name="図プレースホルダー 25"/>
          <p:cNvSpPr>
            <a:spLocks noGrp="1"/>
          </p:cNvSpPr>
          <p:nvPr>
            <p:ph type="pic" sz="quarter" idx="18" hasCustomPrompt="1"/>
          </p:nvPr>
        </p:nvSpPr>
        <p:spPr>
          <a:xfrm>
            <a:off x="7438415" y="456657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8" name="図プレースホルダー 25"/>
          <p:cNvSpPr>
            <a:spLocks noGrp="1"/>
          </p:cNvSpPr>
          <p:nvPr>
            <p:ph type="pic" sz="quarter" idx="19" hasCustomPrompt="1"/>
          </p:nvPr>
        </p:nvSpPr>
        <p:spPr>
          <a:xfrm>
            <a:off x="8127545"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9" name="テキスト プレースホルダー 12"/>
          <p:cNvSpPr>
            <a:spLocks noGrp="1"/>
          </p:cNvSpPr>
          <p:nvPr>
            <p:ph type="body" sz="quarter" idx="12" hasCustomPrompt="1"/>
          </p:nvPr>
        </p:nvSpPr>
        <p:spPr>
          <a:xfrm>
            <a:off x="6054938" y="8866801"/>
            <a:ext cx="6178123" cy="535813"/>
          </a:xfrm>
        </p:spPr>
        <p:txBody>
          <a:bodyPr>
            <a:normAutofit/>
          </a:bodyPr>
          <a:lstStyle>
            <a:lvl1pPr algn="ctr">
              <a:spcBef>
                <a:spcPts val="0"/>
              </a:spcBef>
              <a:defRPr sz="1800" baseline="0"/>
            </a:lvl1pPr>
          </a:lstStyle>
          <a:p>
            <a:pPr lvl="0"/>
            <a:r>
              <a:rPr kumimoji="1" lang="en-US" altLang="ja-JP" dirty="0"/>
              <a:t>Text goes here</a:t>
            </a:r>
            <a:endParaRPr kumimoji="1" lang="ja-JP" altLang="en-US" dirty="0"/>
          </a:p>
        </p:txBody>
      </p:sp>
      <p:sp>
        <p:nvSpPr>
          <p:cNvPr id="100" name="テキスト プレースホルダー 12"/>
          <p:cNvSpPr>
            <a:spLocks noGrp="1"/>
          </p:cNvSpPr>
          <p:nvPr>
            <p:ph type="body" sz="quarter" idx="20" hasCustomPrompt="1"/>
          </p:nvPr>
        </p:nvSpPr>
        <p:spPr>
          <a:xfrm>
            <a:off x="6054938" y="8327013"/>
            <a:ext cx="6178123" cy="586840"/>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5" name="テキスト プレースホルダー 12"/>
          <p:cNvSpPr>
            <a:spLocks noGrp="1"/>
          </p:cNvSpPr>
          <p:nvPr>
            <p:ph type="body" sz="quarter" idx="21" hasCustomPrompt="1"/>
          </p:nvPr>
        </p:nvSpPr>
        <p:spPr>
          <a:xfrm>
            <a:off x="11744227" y="6687801"/>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6" name="テキスト プレースホルダー 12"/>
          <p:cNvSpPr>
            <a:spLocks noGrp="1"/>
          </p:cNvSpPr>
          <p:nvPr>
            <p:ph type="body" sz="quarter" idx="22" hasCustomPrompt="1"/>
          </p:nvPr>
        </p:nvSpPr>
        <p:spPr>
          <a:xfrm>
            <a:off x="11744228" y="6190387"/>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7" name="テキスト プレースホルダー 12"/>
          <p:cNvSpPr>
            <a:spLocks noGrp="1"/>
          </p:cNvSpPr>
          <p:nvPr>
            <p:ph type="body" sz="quarter" idx="23" hasCustomPrompt="1"/>
          </p:nvPr>
        </p:nvSpPr>
        <p:spPr>
          <a:xfrm>
            <a:off x="11744226" y="4699440"/>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8" name="テキスト プレースホルダー 12"/>
          <p:cNvSpPr>
            <a:spLocks noGrp="1"/>
          </p:cNvSpPr>
          <p:nvPr>
            <p:ph type="body" sz="quarter" idx="24" hasCustomPrompt="1"/>
          </p:nvPr>
        </p:nvSpPr>
        <p:spPr>
          <a:xfrm>
            <a:off x="11744227" y="4202026"/>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9" name="テキスト プレースホルダー 12"/>
          <p:cNvSpPr>
            <a:spLocks noGrp="1"/>
          </p:cNvSpPr>
          <p:nvPr>
            <p:ph type="body" sz="quarter" idx="25" hasCustomPrompt="1"/>
          </p:nvPr>
        </p:nvSpPr>
        <p:spPr>
          <a:xfrm>
            <a:off x="11010972" y="2654827"/>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10" name="テキスト プレースホルダー 12"/>
          <p:cNvSpPr>
            <a:spLocks noGrp="1"/>
          </p:cNvSpPr>
          <p:nvPr>
            <p:ph type="body" sz="quarter" idx="26" hasCustomPrompt="1"/>
          </p:nvPr>
        </p:nvSpPr>
        <p:spPr>
          <a:xfrm>
            <a:off x="11010973" y="2157413"/>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1" name="テキスト プレースホルダー 12"/>
          <p:cNvSpPr>
            <a:spLocks noGrp="1"/>
          </p:cNvSpPr>
          <p:nvPr>
            <p:ph type="body" sz="quarter" idx="27" hasCustomPrompt="1"/>
          </p:nvPr>
        </p:nvSpPr>
        <p:spPr>
          <a:xfrm>
            <a:off x="2481511" y="265482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2" name="テキスト プレースホルダー 12"/>
          <p:cNvSpPr>
            <a:spLocks noGrp="1"/>
          </p:cNvSpPr>
          <p:nvPr>
            <p:ph type="body" sz="quarter" idx="28" hasCustomPrompt="1"/>
          </p:nvPr>
        </p:nvSpPr>
        <p:spPr>
          <a:xfrm>
            <a:off x="2481512" y="217673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3" name="テキスト プレースホルダー 12"/>
          <p:cNvSpPr>
            <a:spLocks noGrp="1"/>
          </p:cNvSpPr>
          <p:nvPr>
            <p:ph type="body" sz="quarter" idx="29" hasCustomPrompt="1"/>
          </p:nvPr>
        </p:nvSpPr>
        <p:spPr>
          <a:xfrm>
            <a:off x="1879065" y="469901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4" name="テキスト プレースホルダー 12"/>
          <p:cNvSpPr>
            <a:spLocks noGrp="1"/>
          </p:cNvSpPr>
          <p:nvPr>
            <p:ph type="body" sz="quarter" idx="30" hasCustomPrompt="1"/>
          </p:nvPr>
        </p:nvSpPr>
        <p:spPr>
          <a:xfrm>
            <a:off x="1879066" y="422092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5" name="テキスト プレースホルダー 12"/>
          <p:cNvSpPr>
            <a:spLocks noGrp="1"/>
          </p:cNvSpPr>
          <p:nvPr>
            <p:ph type="body" sz="quarter" idx="31" hasCustomPrompt="1"/>
          </p:nvPr>
        </p:nvSpPr>
        <p:spPr>
          <a:xfrm>
            <a:off x="1959396" y="6687909"/>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6" name="テキスト プレースホルダー 12"/>
          <p:cNvSpPr>
            <a:spLocks noGrp="1"/>
          </p:cNvSpPr>
          <p:nvPr>
            <p:ph type="body" sz="quarter" idx="32" hasCustomPrompt="1"/>
          </p:nvPr>
        </p:nvSpPr>
        <p:spPr>
          <a:xfrm>
            <a:off x="1959397" y="6209819"/>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118" name="直線コネクタ 117"/>
          <p:cNvCxnSpPr>
            <a:stCxn id="93" idx="0"/>
            <a:endCxn id="110" idx="1"/>
          </p:cNvCxnSpPr>
          <p:nvPr userDrawn="1"/>
        </p:nvCxnSpPr>
        <p:spPr>
          <a:xfrm rot="5400000" flipH="1" flipV="1">
            <a:off x="10042919" y="2238375"/>
            <a:ext cx="776782" cy="1159325"/>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4" idx="3"/>
            <a:endCxn id="108" idx="1"/>
          </p:cNvCxnSpPr>
          <p:nvPr userDrawn="1"/>
        </p:nvCxnSpPr>
        <p:spPr>
          <a:xfrm flipV="1">
            <a:off x="10846255" y="4474259"/>
            <a:ext cx="897972" cy="343154"/>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95" idx="3"/>
            <a:endCxn id="106" idx="1"/>
          </p:cNvCxnSpPr>
          <p:nvPr userDrawn="1"/>
        </p:nvCxnSpPr>
        <p:spPr>
          <a:xfrm>
            <a:off x="10097096" y="6054699"/>
            <a:ext cx="1647132" cy="407921"/>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stCxn id="116" idx="3"/>
            <a:endCxn id="96" idx="1"/>
          </p:cNvCxnSpPr>
          <p:nvPr userDrawn="1"/>
        </p:nvCxnSpPr>
        <p:spPr>
          <a:xfrm flipV="1">
            <a:off x="6568368" y="6054699"/>
            <a:ext cx="1559177" cy="417691"/>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14" idx="3"/>
            <a:endCxn id="97" idx="1"/>
          </p:cNvCxnSpPr>
          <p:nvPr userDrawn="1"/>
        </p:nvCxnSpPr>
        <p:spPr>
          <a:xfrm>
            <a:off x="6488037" y="4483498"/>
            <a:ext cx="950378" cy="328521"/>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stCxn id="112" idx="3"/>
            <a:endCxn id="98" idx="0"/>
          </p:cNvCxnSpPr>
          <p:nvPr userDrawn="1"/>
        </p:nvCxnSpPr>
        <p:spPr>
          <a:xfrm>
            <a:off x="7090483" y="2439308"/>
            <a:ext cx="1282510" cy="767120"/>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ppt_x"/>
                                          </p:val>
                                        </p:tav>
                                        <p:tav tm="100000">
                                          <p:val>
                                            <p:strVal val="#ppt_x"/>
                                          </p:val>
                                        </p:tav>
                                      </p:tavLst>
                                    </p:anim>
                                    <p:anim calcmode="lin" valueType="num">
                                      <p:cBhvr additive="base">
                                        <p:cTn id="12" dur="750" fill="hold"/>
                                        <p:tgtEl>
                                          <p:spTgt spid="92"/>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750" fill="hold"/>
                                        <p:tgtEl>
                                          <p:spTgt spid="76"/>
                                        </p:tgtEl>
                                        <p:attrNameLst>
                                          <p:attrName>ppt_x</p:attrName>
                                        </p:attrNameLst>
                                      </p:cBhvr>
                                      <p:tavLst>
                                        <p:tav tm="0">
                                          <p:val>
                                            <p:strVal val="0-#ppt_w/2"/>
                                          </p:val>
                                        </p:tav>
                                        <p:tav tm="100000">
                                          <p:val>
                                            <p:strVal val="#ppt_x"/>
                                          </p:val>
                                        </p:tav>
                                      </p:tavLst>
                                    </p:anim>
                                    <p:anim calcmode="lin" valueType="num">
                                      <p:cBhvr additive="base">
                                        <p:cTn id="16" dur="75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0-#ppt_w/2"/>
                                          </p:val>
                                        </p:tav>
                                        <p:tav tm="100000">
                                          <p:val>
                                            <p:strVal val="#ppt_x"/>
                                          </p:val>
                                        </p:tav>
                                      </p:tavLst>
                                    </p:anim>
                                    <p:anim calcmode="lin" valueType="num">
                                      <p:cBhvr additive="base">
                                        <p:cTn id="20" dur="75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750" fill="hold"/>
                                        <p:tgtEl>
                                          <p:spTgt spid="85"/>
                                        </p:tgtEl>
                                        <p:attrNameLst>
                                          <p:attrName>ppt_x</p:attrName>
                                        </p:attrNameLst>
                                      </p:cBhvr>
                                      <p:tavLst>
                                        <p:tav tm="0">
                                          <p:val>
                                            <p:strVal val="0-#ppt_w/2"/>
                                          </p:val>
                                        </p:tav>
                                        <p:tav tm="100000">
                                          <p:val>
                                            <p:strVal val="#ppt_x"/>
                                          </p:val>
                                        </p:tav>
                                      </p:tavLst>
                                    </p:anim>
                                    <p:anim calcmode="lin" valueType="num">
                                      <p:cBhvr additive="base">
                                        <p:cTn id="24" dur="750" fill="hold"/>
                                        <p:tgtEl>
                                          <p:spTgt spid="8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750" fill="hold"/>
                                        <p:tgtEl>
                                          <p:spTgt spid="94"/>
                                        </p:tgtEl>
                                        <p:attrNameLst>
                                          <p:attrName>ppt_x</p:attrName>
                                        </p:attrNameLst>
                                      </p:cBhvr>
                                      <p:tavLst>
                                        <p:tav tm="0">
                                          <p:val>
                                            <p:strVal val="0-#ppt_w/2"/>
                                          </p:val>
                                        </p:tav>
                                        <p:tav tm="100000">
                                          <p:val>
                                            <p:strVal val="#ppt_x"/>
                                          </p:val>
                                        </p:tav>
                                      </p:tavLst>
                                    </p:anim>
                                    <p:anim calcmode="lin" valueType="num">
                                      <p:cBhvr additive="base">
                                        <p:cTn id="28" dur="750" fill="hold"/>
                                        <p:tgtEl>
                                          <p:spTgt spid="94"/>
                                        </p:tgtEl>
                                        <p:attrNameLst>
                                          <p:attrName>ppt_y</p:attrName>
                                        </p:attrNameLst>
                                      </p:cBhvr>
                                      <p:tavLst>
                                        <p:tav tm="0">
                                          <p:val>
                                            <p:strVal val="#ppt_y"/>
                                          </p:val>
                                        </p:tav>
                                        <p:tav tm="100000">
                                          <p:val>
                                            <p:strVal val="#ppt_y"/>
                                          </p:val>
                                        </p:tav>
                                      </p:tavLst>
                                    </p:anim>
                                  </p:childTnLst>
                                </p:cTn>
                              </p:par>
                              <p:par>
                                <p:cTn id="29" presetID="2" presetClass="entr" presetSubtype="9" decel="10000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750" fill="hold"/>
                                        <p:tgtEl>
                                          <p:spTgt spid="87"/>
                                        </p:tgtEl>
                                        <p:attrNameLst>
                                          <p:attrName>ppt_x</p:attrName>
                                        </p:attrNameLst>
                                      </p:cBhvr>
                                      <p:tavLst>
                                        <p:tav tm="0">
                                          <p:val>
                                            <p:strVal val="0-#ppt_w/2"/>
                                          </p:val>
                                        </p:tav>
                                        <p:tav tm="100000">
                                          <p:val>
                                            <p:strVal val="#ppt_x"/>
                                          </p:val>
                                        </p:tav>
                                      </p:tavLst>
                                    </p:anim>
                                    <p:anim calcmode="lin" valueType="num">
                                      <p:cBhvr additive="base">
                                        <p:cTn id="32" dur="750" fill="hold"/>
                                        <p:tgtEl>
                                          <p:spTgt spid="87"/>
                                        </p:tgtEl>
                                        <p:attrNameLst>
                                          <p:attrName>ppt_y</p:attrName>
                                        </p:attrNameLst>
                                      </p:cBhvr>
                                      <p:tavLst>
                                        <p:tav tm="0">
                                          <p:val>
                                            <p:strVal val="0-#ppt_h/2"/>
                                          </p:val>
                                        </p:tav>
                                        <p:tav tm="100000">
                                          <p:val>
                                            <p:strVal val="#ppt_y"/>
                                          </p:val>
                                        </p:tav>
                                      </p:tavLst>
                                    </p:anim>
                                  </p:childTnLst>
                                </p:cTn>
                              </p:par>
                              <p:par>
                                <p:cTn id="33" presetID="2" presetClass="entr" presetSubtype="9" decel="10000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0-#ppt_w/2"/>
                                          </p:val>
                                        </p:tav>
                                        <p:tav tm="100000">
                                          <p:val>
                                            <p:strVal val="#ppt_x"/>
                                          </p:val>
                                        </p:tav>
                                      </p:tavLst>
                                    </p:anim>
                                    <p:anim calcmode="lin" valueType="num">
                                      <p:cBhvr additive="base">
                                        <p:cTn id="36" dur="750" fill="hold"/>
                                        <p:tgtEl>
                                          <p:spTgt spid="9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750" fill="hold"/>
                                        <p:tgtEl>
                                          <p:spTgt spid="90"/>
                                        </p:tgtEl>
                                        <p:attrNameLst>
                                          <p:attrName>ppt_x</p:attrName>
                                        </p:attrNameLst>
                                      </p:cBhvr>
                                      <p:tavLst>
                                        <p:tav tm="0">
                                          <p:val>
                                            <p:strVal val="1+#ppt_w/2"/>
                                          </p:val>
                                        </p:tav>
                                        <p:tav tm="100000">
                                          <p:val>
                                            <p:strVal val="#ppt_x"/>
                                          </p:val>
                                        </p:tav>
                                      </p:tavLst>
                                    </p:anim>
                                    <p:anim calcmode="lin" valueType="num">
                                      <p:cBhvr additive="base">
                                        <p:cTn id="40" dur="75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50" fill="hold"/>
                                        <p:tgtEl>
                                          <p:spTgt spid="96"/>
                                        </p:tgtEl>
                                        <p:attrNameLst>
                                          <p:attrName>ppt_x</p:attrName>
                                        </p:attrNameLst>
                                      </p:cBhvr>
                                      <p:tavLst>
                                        <p:tav tm="0">
                                          <p:val>
                                            <p:strVal val="1+#ppt_w/2"/>
                                          </p:val>
                                        </p:tav>
                                        <p:tav tm="100000">
                                          <p:val>
                                            <p:strVal val="#ppt_x"/>
                                          </p:val>
                                        </p:tav>
                                      </p:tavLst>
                                    </p:anim>
                                    <p:anim calcmode="lin" valueType="num">
                                      <p:cBhvr additive="base">
                                        <p:cTn id="44" dur="750" fill="hold"/>
                                        <p:tgtEl>
                                          <p:spTgt spid="96"/>
                                        </p:tgtEl>
                                        <p:attrNameLst>
                                          <p:attrName>ppt_y</p:attrName>
                                        </p:attrNameLst>
                                      </p:cBhvr>
                                      <p:tavLst>
                                        <p:tav tm="0">
                                          <p:val>
                                            <p:strVal val="0-#ppt_h/2"/>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750" fill="hold"/>
                                        <p:tgtEl>
                                          <p:spTgt spid="89"/>
                                        </p:tgtEl>
                                        <p:attrNameLst>
                                          <p:attrName>ppt_x</p:attrName>
                                        </p:attrNameLst>
                                      </p:cBhvr>
                                      <p:tavLst>
                                        <p:tav tm="0">
                                          <p:val>
                                            <p:strVal val="1+#ppt_w/2"/>
                                          </p:val>
                                        </p:tav>
                                        <p:tav tm="100000">
                                          <p:val>
                                            <p:strVal val="#ppt_x"/>
                                          </p:val>
                                        </p:tav>
                                      </p:tavLst>
                                    </p:anim>
                                    <p:anim calcmode="lin" valueType="num">
                                      <p:cBhvr additive="base">
                                        <p:cTn id="48" dur="750" fill="hold"/>
                                        <p:tgtEl>
                                          <p:spTgt spid="89"/>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additive="base">
                                        <p:cTn id="51" dur="750" fill="hold"/>
                                        <p:tgtEl>
                                          <p:spTgt spid="97"/>
                                        </p:tgtEl>
                                        <p:attrNameLst>
                                          <p:attrName>ppt_x</p:attrName>
                                        </p:attrNameLst>
                                      </p:cBhvr>
                                      <p:tavLst>
                                        <p:tav tm="0">
                                          <p:val>
                                            <p:strVal val="1+#ppt_w/2"/>
                                          </p:val>
                                        </p:tav>
                                        <p:tav tm="100000">
                                          <p:val>
                                            <p:strVal val="#ppt_x"/>
                                          </p:val>
                                        </p:tav>
                                      </p:tavLst>
                                    </p:anim>
                                    <p:anim calcmode="lin" valueType="num">
                                      <p:cBhvr additive="base">
                                        <p:cTn id="52" dur="750" fill="hold"/>
                                        <p:tgtEl>
                                          <p:spTgt spid="97"/>
                                        </p:tgtEl>
                                        <p:attrNameLst>
                                          <p:attrName>ppt_y</p:attrName>
                                        </p:attrNameLst>
                                      </p:cBhvr>
                                      <p:tavLst>
                                        <p:tav tm="0">
                                          <p:val>
                                            <p:strVal val="#ppt_y"/>
                                          </p:val>
                                        </p:tav>
                                        <p:tav tm="100000">
                                          <p:val>
                                            <p:strVal val="#ppt_y"/>
                                          </p:val>
                                        </p:tav>
                                      </p:tavLst>
                                    </p:anim>
                                  </p:childTnLst>
                                </p:cTn>
                              </p:par>
                              <p:par>
                                <p:cTn id="53" presetID="2" presetClass="entr" presetSubtype="6" decel="10000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1+#ppt_w/2"/>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6" decel="10000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750" fill="hold"/>
                                        <p:tgtEl>
                                          <p:spTgt spid="98"/>
                                        </p:tgtEl>
                                        <p:attrNameLst>
                                          <p:attrName>ppt_x</p:attrName>
                                        </p:attrNameLst>
                                      </p:cBhvr>
                                      <p:tavLst>
                                        <p:tav tm="0">
                                          <p:val>
                                            <p:strVal val="1+#ppt_w/2"/>
                                          </p:val>
                                        </p:tav>
                                        <p:tav tm="100000">
                                          <p:val>
                                            <p:strVal val="#ppt_x"/>
                                          </p:val>
                                        </p:tav>
                                      </p:tavLst>
                                    </p:anim>
                                    <p:anim calcmode="lin" valueType="num">
                                      <p:cBhvr additive="base">
                                        <p:cTn id="60" dur="750" fill="hold"/>
                                        <p:tgtEl>
                                          <p:spTgt spid="98"/>
                                        </p:tgtEl>
                                        <p:attrNameLst>
                                          <p:attrName>ppt_y</p:attrName>
                                        </p:attrNameLst>
                                      </p:cBhvr>
                                      <p:tavLst>
                                        <p:tav tm="0">
                                          <p:val>
                                            <p:strVal val="1+#ppt_h/2"/>
                                          </p:val>
                                        </p:tav>
                                        <p:tav tm="100000">
                                          <p:val>
                                            <p:strVal val="#ppt_y"/>
                                          </p:val>
                                        </p:tav>
                                      </p:tavLst>
                                    </p:anim>
                                  </p:childTnLst>
                                </p:cTn>
                              </p:par>
                              <p:par>
                                <p:cTn id="61" presetID="49" presetClass="entr" presetSubtype="0" decel="100000" fill="hold" grpId="1"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750" fill="hold"/>
                                        <p:tgtEl>
                                          <p:spTgt spid="76"/>
                                        </p:tgtEl>
                                        <p:attrNameLst>
                                          <p:attrName>ppt_w</p:attrName>
                                        </p:attrNameLst>
                                      </p:cBhvr>
                                      <p:tavLst>
                                        <p:tav tm="0">
                                          <p:val>
                                            <p:fltVal val="0"/>
                                          </p:val>
                                        </p:tav>
                                        <p:tav tm="100000">
                                          <p:val>
                                            <p:strVal val="#ppt_w"/>
                                          </p:val>
                                        </p:tav>
                                      </p:tavLst>
                                    </p:anim>
                                    <p:anim calcmode="lin" valueType="num">
                                      <p:cBhvr>
                                        <p:cTn id="64" dur="750" fill="hold"/>
                                        <p:tgtEl>
                                          <p:spTgt spid="76"/>
                                        </p:tgtEl>
                                        <p:attrNameLst>
                                          <p:attrName>ppt_h</p:attrName>
                                        </p:attrNameLst>
                                      </p:cBhvr>
                                      <p:tavLst>
                                        <p:tav tm="0">
                                          <p:val>
                                            <p:fltVal val="0"/>
                                          </p:val>
                                        </p:tav>
                                        <p:tav tm="100000">
                                          <p:val>
                                            <p:strVal val="#ppt_h"/>
                                          </p:val>
                                        </p:tav>
                                      </p:tavLst>
                                    </p:anim>
                                    <p:anim calcmode="lin" valueType="num">
                                      <p:cBhvr>
                                        <p:cTn id="65" dur="750" fill="hold"/>
                                        <p:tgtEl>
                                          <p:spTgt spid="76"/>
                                        </p:tgtEl>
                                        <p:attrNameLst>
                                          <p:attrName>style.rotation</p:attrName>
                                        </p:attrNameLst>
                                      </p:cBhvr>
                                      <p:tavLst>
                                        <p:tav tm="0">
                                          <p:val>
                                            <p:fltVal val="360"/>
                                          </p:val>
                                        </p:tav>
                                        <p:tav tm="100000">
                                          <p:val>
                                            <p:fltVal val="0"/>
                                          </p:val>
                                        </p:tav>
                                      </p:tavLst>
                                    </p:anim>
                                    <p:animEffect transition="in" filter="fade">
                                      <p:cBhvr>
                                        <p:cTn id="66" dur="750"/>
                                        <p:tgtEl>
                                          <p:spTgt spid="76"/>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750" fill="hold"/>
                                        <p:tgtEl>
                                          <p:spTgt spid="93"/>
                                        </p:tgtEl>
                                        <p:attrNameLst>
                                          <p:attrName>ppt_w</p:attrName>
                                        </p:attrNameLst>
                                      </p:cBhvr>
                                      <p:tavLst>
                                        <p:tav tm="0">
                                          <p:val>
                                            <p:fltVal val="0"/>
                                          </p:val>
                                        </p:tav>
                                        <p:tav tm="100000">
                                          <p:val>
                                            <p:strVal val="#ppt_w"/>
                                          </p:val>
                                        </p:tav>
                                      </p:tavLst>
                                    </p:anim>
                                    <p:anim calcmode="lin" valueType="num">
                                      <p:cBhvr>
                                        <p:cTn id="70" dur="750" fill="hold"/>
                                        <p:tgtEl>
                                          <p:spTgt spid="93"/>
                                        </p:tgtEl>
                                        <p:attrNameLst>
                                          <p:attrName>ppt_h</p:attrName>
                                        </p:attrNameLst>
                                      </p:cBhvr>
                                      <p:tavLst>
                                        <p:tav tm="0">
                                          <p:val>
                                            <p:fltVal val="0"/>
                                          </p:val>
                                        </p:tav>
                                        <p:tav tm="100000">
                                          <p:val>
                                            <p:strVal val="#ppt_h"/>
                                          </p:val>
                                        </p:tav>
                                      </p:tavLst>
                                    </p:anim>
                                    <p:anim calcmode="lin" valueType="num">
                                      <p:cBhvr>
                                        <p:cTn id="71" dur="750" fill="hold"/>
                                        <p:tgtEl>
                                          <p:spTgt spid="93"/>
                                        </p:tgtEl>
                                        <p:attrNameLst>
                                          <p:attrName>style.rotation</p:attrName>
                                        </p:attrNameLst>
                                      </p:cBhvr>
                                      <p:tavLst>
                                        <p:tav tm="0">
                                          <p:val>
                                            <p:fltVal val="360"/>
                                          </p:val>
                                        </p:tav>
                                        <p:tav tm="100000">
                                          <p:val>
                                            <p:fltVal val="0"/>
                                          </p:val>
                                        </p:tav>
                                      </p:tavLst>
                                    </p:anim>
                                    <p:animEffect transition="in" filter="fade">
                                      <p:cBhvr>
                                        <p:cTn id="72" dur="750"/>
                                        <p:tgtEl>
                                          <p:spTgt spid="9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750" fill="hold"/>
                                        <p:tgtEl>
                                          <p:spTgt spid="85"/>
                                        </p:tgtEl>
                                        <p:attrNameLst>
                                          <p:attrName>ppt_w</p:attrName>
                                        </p:attrNameLst>
                                      </p:cBhvr>
                                      <p:tavLst>
                                        <p:tav tm="0">
                                          <p:val>
                                            <p:fltVal val="0"/>
                                          </p:val>
                                        </p:tav>
                                        <p:tav tm="100000">
                                          <p:val>
                                            <p:strVal val="#ppt_w"/>
                                          </p:val>
                                        </p:tav>
                                      </p:tavLst>
                                    </p:anim>
                                    <p:anim calcmode="lin" valueType="num">
                                      <p:cBhvr>
                                        <p:cTn id="76" dur="750" fill="hold"/>
                                        <p:tgtEl>
                                          <p:spTgt spid="85"/>
                                        </p:tgtEl>
                                        <p:attrNameLst>
                                          <p:attrName>ppt_h</p:attrName>
                                        </p:attrNameLst>
                                      </p:cBhvr>
                                      <p:tavLst>
                                        <p:tav tm="0">
                                          <p:val>
                                            <p:fltVal val="0"/>
                                          </p:val>
                                        </p:tav>
                                        <p:tav tm="100000">
                                          <p:val>
                                            <p:strVal val="#ppt_h"/>
                                          </p:val>
                                        </p:tav>
                                      </p:tavLst>
                                    </p:anim>
                                    <p:anim calcmode="lin" valueType="num">
                                      <p:cBhvr>
                                        <p:cTn id="77" dur="750" fill="hold"/>
                                        <p:tgtEl>
                                          <p:spTgt spid="85"/>
                                        </p:tgtEl>
                                        <p:attrNameLst>
                                          <p:attrName>style.rotation</p:attrName>
                                        </p:attrNameLst>
                                      </p:cBhvr>
                                      <p:tavLst>
                                        <p:tav tm="0">
                                          <p:val>
                                            <p:fltVal val="360"/>
                                          </p:val>
                                        </p:tav>
                                        <p:tav tm="100000">
                                          <p:val>
                                            <p:fltVal val="0"/>
                                          </p:val>
                                        </p:tav>
                                      </p:tavLst>
                                    </p:anim>
                                    <p:animEffect transition="in" filter="fade">
                                      <p:cBhvr>
                                        <p:cTn id="78" dur="750"/>
                                        <p:tgtEl>
                                          <p:spTgt spid="8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750" fill="hold"/>
                                        <p:tgtEl>
                                          <p:spTgt spid="94"/>
                                        </p:tgtEl>
                                        <p:attrNameLst>
                                          <p:attrName>ppt_w</p:attrName>
                                        </p:attrNameLst>
                                      </p:cBhvr>
                                      <p:tavLst>
                                        <p:tav tm="0">
                                          <p:val>
                                            <p:fltVal val="0"/>
                                          </p:val>
                                        </p:tav>
                                        <p:tav tm="100000">
                                          <p:val>
                                            <p:strVal val="#ppt_w"/>
                                          </p:val>
                                        </p:tav>
                                      </p:tavLst>
                                    </p:anim>
                                    <p:anim calcmode="lin" valueType="num">
                                      <p:cBhvr>
                                        <p:cTn id="82" dur="750" fill="hold"/>
                                        <p:tgtEl>
                                          <p:spTgt spid="94"/>
                                        </p:tgtEl>
                                        <p:attrNameLst>
                                          <p:attrName>ppt_h</p:attrName>
                                        </p:attrNameLst>
                                      </p:cBhvr>
                                      <p:tavLst>
                                        <p:tav tm="0">
                                          <p:val>
                                            <p:fltVal val="0"/>
                                          </p:val>
                                        </p:tav>
                                        <p:tav tm="100000">
                                          <p:val>
                                            <p:strVal val="#ppt_h"/>
                                          </p:val>
                                        </p:tav>
                                      </p:tavLst>
                                    </p:anim>
                                    <p:anim calcmode="lin" valueType="num">
                                      <p:cBhvr>
                                        <p:cTn id="83" dur="750" fill="hold"/>
                                        <p:tgtEl>
                                          <p:spTgt spid="94"/>
                                        </p:tgtEl>
                                        <p:attrNameLst>
                                          <p:attrName>style.rotation</p:attrName>
                                        </p:attrNameLst>
                                      </p:cBhvr>
                                      <p:tavLst>
                                        <p:tav tm="0">
                                          <p:val>
                                            <p:fltVal val="360"/>
                                          </p:val>
                                        </p:tav>
                                        <p:tav tm="100000">
                                          <p:val>
                                            <p:fltVal val="0"/>
                                          </p:val>
                                        </p:tav>
                                      </p:tavLst>
                                    </p:anim>
                                    <p:animEffect transition="in" filter="fade">
                                      <p:cBhvr>
                                        <p:cTn id="84" dur="750"/>
                                        <p:tgtEl>
                                          <p:spTgt spid="94"/>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p:cTn id="87" dur="750" fill="hold"/>
                                        <p:tgtEl>
                                          <p:spTgt spid="87"/>
                                        </p:tgtEl>
                                        <p:attrNameLst>
                                          <p:attrName>ppt_w</p:attrName>
                                        </p:attrNameLst>
                                      </p:cBhvr>
                                      <p:tavLst>
                                        <p:tav tm="0">
                                          <p:val>
                                            <p:fltVal val="0"/>
                                          </p:val>
                                        </p:tav>
                                        <p:tav tm="100000">
                                          <p:val>
                                            <p:strVal val="#ppt_w"/>
                                          </p:val>
                                        </p:tav>
                                      </p:tavLst>
                                    </p:anim>
                                    <p:anim calcmode="lin" valueType="num">
                                      <p:cBhvr>
                                        <p:cTn id="88" dur="750" fill="hold"/>
                                        <p:tgtEl>
                                          <p:spTgt spid="87"/>
                                        </p:tgtEl>
                                        <p:attrNameLst>
                                          <p:attrName>ppt_h</p:attrName>
                                        </p:attrNameLst>
                                      </p:cBhvr>
                                      <p:tavLst>
                                        <p:tav tm="0">
                                          <p:val>
                                            <p:fltVal val="0"/>
                                          </p:val>
                                        </p:tav>
                                        <p:tav tm="100000">
                                          <p:val>
                                            <p:strVal val="#ppt_h"/>
                                          </p:val>
                                        </p:tav>
                                      </p:tavLst>
                                    </p:anim>
                                    <p:anim calcmode="lin" valueType="num">
                                      <p:cBhvr>
                                        <p:cTn id="89" dur="750" fill="hold"/>
                                        <p:tgtEl>
                                          <p:spTgt spid="87"/>
                                        </p:tgtEl>
                                        <p:attrNameLst>
                                          <p:attrName>style.rotation</p:attrName>
                                        </p:attrNameLst>
                                      </p:cBhvr>
                                      <p:tavLst>
                                        <p:tav tm="0">
                                          <p:val>
                                            <p:fltVal val="360"/>
                                          </p:val>
                                        </p:tav>
                                        <p:tav tm="100000">
                                          <p:val>
                                            <p:fltVal val="0"/>
                                          </p:val>
                                        </p:tav>
                                      </p:tavLst>
                                    </p:anim>
                                    <p:animEffect transition="in" filter="fade">
                                      <p:cBhvr>
                                        <p:cTn id="90" dur="750"/>
                                        <p:tgtEl>
                                          <p:spTgt spid="87"/>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750" fill="hold"/>
                                        <p:tgtEl>
                                          <p:spTgt spid="95"/>
                                        </p:tgtEl>
                                        <p:attrNameLst>
                                          <p:attrName>ppt_w</p:attrName>
                                        </p:attrNameLst>
                                      </p:cBhvr>
                                      <p:tavLst>
                                        <p:tav tm="0">
                                          <p:val>
                                            <p:fltVal val="0"/>
                                          </p:val>
                                        </p:tav>
                                        <p:tav tm="100000">
                                          <p:val>
                                            <p:strVal val="#ppt_w"/>
                                          </p:val>
                                        </p:tav>
                                      </p:tavLst>
                                    </p:anim>
                                    <p:anim calcmode="lin" valueType="num">
                                      <p:cBhvr>
                                        <p:cTn id="94" dur="750" fill="hold"/>
                                        <p:tgtEl>
                                          <p:spTgt spid="95"/>
                                        </p:tgtEl>
                                        <p:attrNameLst>
                                          <p:attrName>ppt_h</p:attrName>
                                        </p:attrNameLst>
                                      </p:cBhvr>
                                      <p:tavLst>
                                        <p:tav tm="0">
                                          <p:val>
                                            <p:fltVal val="0"/>
                                          </p:val>
                                        </p:tav>
                                        <p:tav tm="100000">
                                          <p:val>
                                            <p:strVal val="#ppt_h"/>
                                          </p:val>
                                        </p:tav>
                                      </p:tavLst>
                                    </p:anim>
                                    <p:anim calcmode="lin" valueType="num">
                                      <p:cBhvr>
                                        <p:cTn id="95" dur="750" fill="hold"/>
                                        <p:tgtEl>
                                          <p:spTgt spid="95"/>
                                        </p:tgtEl>
                                        <p:attrNameLst>
                                          <p:attrName>style.rotation</p:attrName>
                                        </p:attrNameLst>
                                      </p:cBhvr>
                                      <p:tavLst>
                                        <p:tav tm="0">
                                          <p:val>
                                            <p:fltVal val="360"/>
                                          </p:val>
                                        </p:tav>
                                        <p:tav tm="100000">
                                          <p:val>
                                            <p:fltVal val="0"/>
                                          </p:val>
                                        </p:tav>
                                      </p:tavLst>
                                    </p:anim>
                                    <p:animEffect transition="in" filter="fade">
                                      <p:cBhvr>
                                        <p:cTn id="96" dur="750"/>
                                        <p:tgtEl>
                                          <p:spTgt spid="95"/>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750" fill="hold"/>
                                        <p:tgtEl>
                                          <p:spTgt spid="90"/>
                                        </p:tgtEl>
                                        <p:attrNameLst>
                                          <p:attrName>ppt_w</p:attrName>
                                        </p:attrNameLst>
                                      </p:cBhvr>
                                      <p:tavLst>
                                        <p:tav tm="0">
                                          <p:val>
                                            <p:fltVal val="0"/>
                                          </p:val>
                                        </p:tav>
                                        <p:tav tm="100000">
                                          <p:val>
                                            <p:strVal val="#ppt_w"/>
                                          </p:val>
                                        </p:tav>
                                      </p:tavLst>
                                    </p:anim>
                                    <p:anim calcmode="lin" valueType="num">
                                      <p:cBhvr>
                                        <p:cTn id="100" dur="750" fill="hold"/>
                                        <p:tgtEl>
                                          <p:spTgt spid="90"/>
                                        </p:tgtEl>
                                        <p:attrNameLst>
                                          <p:attrName>ppt_h</p:attrName>
                                        </p:attrNameLst>
                                      </p:cBhvr>
                                      <p:tavLst>
                                        <p:tav tm="0">
                                          <p:val>
                                            <p:fltVal val="0"/>
                                          </p:val>
                                        </p:tav>
                                        <p:tav tm="100000">
                                          <p:val>
                                            <p:strVal val="#ppt_h"/>
                                          </p:val>
                                        </p:tav>
                                      </p:tavLst>
                                    </p:anim>
                                    <p:anim calcmode="lin" valueType="num">
                                      <p:cBhvr>
                                        <p:cTn id="101" dur="750" fill="hold"/>
                                        <p:tgtEl>
                                          <p:spTgt spid="90"/>
                                        </p:tgtEl>
                                        <p:attrNameLst>
                                          <p:attrName>style.rotation</p:attrName>
                                        </p:attrNameLst>
                                      </p:cBhvr>
                                      <p:tavLst>
                                        <p:tav tm="0">
                                          <p:val>
                                            <p:fltVal val="360"/>
                                          </p:val>
                                        </p:tav>
                                        <p:tav tm="100000">
                                          <p:val>
                                            <p:fltVal val="0"/>
                                          </p:val>
                                        </p:tav>
                                      </p:tavLst>
                                    </p:anim>
                                    <p:animEffect transition="in" filter="fade">
                                      <p:cBhvr>
                                        <p:cTn id="102" dur="750"/>
                                        <p:tgtEl>
                                          <p:spTgt spid="90"/>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750" fill="hold"/>
                                        <p:tgtEl>
                                          <p:spTgt spid="96"/>
                                        </p:tgtEl>
                                        <p:attrNameLst>
                                          <p:attrName>ppt_w</p:attrName>
                                        </p:attrNameLst>
                                      </p:cBhvr>
                                      <p:tavLst>
                                        <p:tav tm="0">
                                          <p:val>
                                            <p:fltVal val="0"/>
                                          </p:val>
                                        </p:tav>
                                        <p:tav tm="100000">
                                          <p:val>
                                            <p:strVal val="#ppt_w"/>
                                          </p:val>
                                        </p:tav>
                                      </p:tavLst>
                                    </p:anim>
                                    <p:anim calcmode="lin" valueType="num">
                                      <p:cBhvr>
                                        <p:cTn id="106" dur="750" fill="hold"/>
                                        <p:tgtEl>
                                          <p:spTgt spid="96"/>
                                        </p:tgtEl>
                                        <p:attrNameLst>
                                          <p:attrName>ppt_h</p:attrName>
                                        </p:attrNameLst>
                                      </p:cBhvr>
                                      <p:tavLst>
                                        <p:tav tm="0">
                                          <p:val>
                                            <p:fltVal val="0"/>
                                          </p:val>
                                        </p:tav>
                                        <p:tav tm="100000">
                                          <p:val>
                                            <p:strVal val="#ppt_h"/>
                                          </p:val>
                                        </p:tav>
                                      </p:tavLst>
                                    </p:anim>
                                    <p:anim calcmode="lin" valueType="num">
                                      <p:cBhvr>
                                        <p:cTn id="107" dur="750" fill="hold"/>
                                        <p:tgtEl>
                                          <p:spTgt spid="96"/>
                                        </p:tgtEl>
                                        <p:attrNameLst>
                                          <p:attrName>style.rotation</p:attrName>
                                        </p:attrNameLst>
                                      </p:cBhvr>
                                      <p:tavLst>
                                        <p:tav tm="0">
                                          <p:val>
                                            <p:fltVal val="360"/>
                                          </p:val>
                                        </p:tav>
                                        <p:tav tm="100000">
                                          <p:val>
                                            <p:fltVal val="0"/>
                                          </p:val>
                                        </p:tav>
                                      </p:tavLst>
                                    </p:anim>
                                    <p:animEffect transition="in" filter="fade">
                                      <p:cBhvr>
                                        <p:cTn id="108" dur="750"/>
                                        <p:tgtEl>
                                          <p:spTgt spid="96"/>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750" fill="hold"/>
                                        <p:tgtEl>
                                          <p:spTgt spid="89"/>
                                        </p:tgtEl>
                                        <p:attrNameLst>
                                          <p:attrName>ppt_w</p:attrName>
                                        </p:attrNameLst>
                                      </p:cBhvr>
                                      <p:tavLst>
                                        <p:tav tm="0">
                                          <p:val>
                                            <p:fltVal val="0"/>
                                          </p:val>
                                        </p:tav>
                                        <p:tav tm="100000">
                                          <p:val>
                                            <p:strVal val="#ppt_w"/>
                                          </p:val>
                                        </p:tav>
                                      </p:tavLst>
                                    </p:anim>
                                    <p:anim calcmode="lin" valueType="num">
                                      <p:cBhvr>
                                        <p:cTn id="112" dur="750" fill="hold"/>
                                        <p:tgtEl>
                                          <p:spTgt spid="89"/>
                                        </p:tgtEl>
                                        <p:attrNameLst>
                                          <p:attrName>ppt_h</p:attrName>
                                        </p:attrNameLst>
                                      </p:cBhvr>
                                      <p:tavLst>
                                        <p:tav tm="0">
                                          <p:val>
                                            <p:fltVal val="0"/>
                                          </p:val>
                                        </p:tav>
                                        <p:tav tm="100000">
                                          <p:val>
                                            <p:strVal val="#ppt_h"/>
                                          </p:val>
                                        </p:tav>
                                      </p:tavLst>
                                    </p:anim>
                                    <p:anim calcmode="lin" valueType="num">
                                      <p:cBhvr>
                                        <p:cTn id="113" dur="750" fill="hold"/>
                                        <p:tgtEl>
                                          <p:spTgt spid="89"/>
                                        </p:tgtEl>
                                        <p:attrNameLst>
                                          <p:attrName>style.rotation</p:attrName>
                                        </p:attrNameLst>
                                      </p:cBhvr>
                                      <p:tavLst>
                                        <p:tav tm="0">
                                          <p:val>
                                            <p:fltVal val="360"/>
                                          </p:val>
                                        </p:tav>
                                        <p:tav tm="100000">
                                          <p:val>
                                            <p:fltVal val="0"/>
                                          </p:val>
                                        </p:tav>
                                      </p:tavLst>
                                    </p:anim>
                                    <p:animEffect transition="in" filter="fade">
                                      <p:cBhvr>
                                        <p:cTn id="114" dur="750"/>
                                        <p:tgtEl>
                                          <p:spTgt spid="89"/>
                                        </p:tgtEl>
                                      </p:cBhvr>
                                    </p:animEffect>
                                  </p:childTnLst>
                                </p:cTn>
                              </p:par>
                              <p:par>
                                <p:cTn id="115" presetID="49" presetClass="entr" presetSubtype="0" decel="100000" fill="hold" grpId="1" nodeType="withEffect">
                                  <p:stCondLst>
                                    <p:cond delay="0"/>
                                  </p:stCondLst>
                                  <p:childTnLst>
                                    <p:set>
                                      <p:cBhvr>
                                        <p:cTn id="116" dur="1" fill="hold">
                                          <p:stCondLst>
                                            <p:cond delay="0"/>
                                          </p:stCondLst>
                                        </p:cTn>
                                        <p:tgtEl>
                                          <p:spTgt spid="97"/>
                                        </p:tgtEl>
                                        <p:attrNameLst>
                                          <p:attrName>style.visibility</p:attrName>
                                        </p:attrNameLst>
                                      </p:cBhvr>
                                      <p:to>
                                        <p:strVal val="visible"/>
                                      </p:to>
                                    </p:set>
                                    <p:anim calcmode="lin" valueType="num">
                                      <p:cBhvr>
                                        <p:cTn id="117" dur="750" fill="hold"/>
                                        <p:tgtEl>
                                          <p:spTgt spid="97"/>
                                        </p:tgtEl>
                                        <p:attrNameLst>
                                          <p:attrName>ppt_w</p:attrName>
                                        </p:attrNameLst>
                                      </p:cBhvr>
                                      <p:tavLst>
                                        <p:tav tm="0">
                                          <p:val>
                                            <p:fltVal val="0"/>
                                          </p:val>
                                        </p:tav>
                                        <p:tav tm="100000">
                                          <p:val>
                                            <p:strVal val="#ppt_w"/>
                                          </p:val>
                                        </p:tav>
                                      </p:tavLst>
                                    </p:anim>
                                    <p:anim calcmode="lin" valueType="num">
                                      <p:cBhvr>
                                        <p:cTn id="118" dur="750" fill="hold"/>
                                        <p:tgtEl>
                                          <p:spTgt spid="97"/>
                                        </p:tgtEl>
                                        <p:attrNameLst>
                                          <p:attrName>ppt_h</p:attrName>
                                        </p:attrNameLst>
                                      </p:cBhvr>
                                      <p:tavLst>
                                        <p:tav tm="0">
                                          <p:val>
                                            <p:fltVal val="0"/>
                                          </p:val>
                                        </p:tav>
                                        <p:tav tm="100000">
                                          <p:val>
                                            <p:strVal val="#ppt_h"/>
                                          </p:val>
                                        </p:tav>
                                      </p:tavLst>
                                    </p:anim>
                                    <p:anim calcmode="lin" valueType="num">
                                      <p:cBhvr>
                                        <p:cTn id="119" dur="750" fill="hold"/>
                                        <p:tgtEl>
                                          <p:spTgt spid="97"/>
                                        </p:tgtEl>
                                        <p:attrNameLst>
                                          <p:attrName>style.rotation</p:attrName>
                                        </p:attrNameLst>
                                      </p:cBhvr>
                                      <p:tavLst>
                                        <p:tav tm="0">
                                          <p:val>
                                            <p:fltVal val="360"/>
                                          </p:val>
                                        </p:tav>
                                        <p:tav tm="100000">
                                          <p:val>
                                            <p:fltVal val="0"/>
                                          </p:val>
                                        </p:tav>
                                      </p:tavLst>
                                    </p:anim>
                                    <p:animEffect transition="in" filter="fade">
                                      <p:cBhvr>
                                        <p:cTn id="120" dur="750"/>
                                        <p:tgtEl>
                                          <p:spTgt spid="97"/>
                                        </p:tgtEl>
                                      </p:cBhvr>
                                    </p:animEffect>
                                  </p:childTnLst>
                                </p:cTn>
                              </p:par>
                              <p:par>
                                <p:cTn id="121" presetID="49" presetClass="entr" presetSubtype="0" decel="100000" fill="hold" grpId="1"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750" fill="hold"/>
                                        <p:tgtEl>
                                          <p:spTgt spid="88"/>
                                        </p:tgtEl>
                                        <p:attrNameLst>
                                          <p:attrName>ppt_w</p:attrName>
                                        </p:attrNameLst>
                                      </p:cBhvr>
                                      <p:tavLst>
                                        <p:tav tm="0">
                                          <p:val>
                                            <p:fltVal val="0"/>
                                          </p:val>
                                        </p:tav>
                                        <p:tav tm="100000">
                                          <p:val>
                                            <p:strVal val="#ppt_w"/>
                                          </p:val>
                                        </p:tav>
                                      </p:tavLst>
                                    </p:anim>
                                    <p:anim calcmode="lin" valueType="num">
                                      <p:cBhvr>
                                        <p:cTn id="124" dur="750" fill="hold"/>
                                        <p:tgtEl>
                                          <p:spTgt spid="88"/>
                                        </p:tgtEl>
                                        <p:attrNameLst>
                                          <p:attrName>ppt_h</p:attrName>
                                        </p:attrNameLst>
                                      </p:cBhvr>
                                      <p:tavLst>
                                        <p:tav tm="0">
                                          <p:val>
                                            <p:fltVal val="0"/>
                                          </p:val>
                                        </p:tav>
                                        <p:tav tm="100000">
                                          <p:val>
                                            <p:strVal val="#ppt_h"/>
                                          </p:val>
                                        </p:tav>
                                      </p:tavLst>
                                    </p:anim>
                                    <p:anim calcmode="lin" valueType="num">
                                      <p:cBhvr>
                                        <p:cTn id="125" dur="750" fill="hold"/>
                                        <p:tgtEl>
                                          <p:spTgt spid="88"/>
                                        </p:tgtEl>
                                        <p:attrNameLst>
                                          <p:attrName>style.rotation</p:attrName>
                                        </p:attrNameLst>
                                      </p:cBhvr>
                                      <p:tavLst>
                                        <p:tav tm="0">
                                          <p:val>
                                            <p:fltVal val="360"/>
                                          </p:val>
                                        </p:tav>
                                        <p:tav tm="100000">
                                          <p:val>
                                            <p:fltVal val="0"/>
                                          </p:val>
                                        </p:tav>
                                      </p:tavLst>
                                    </p:anim>
                                    <p:animEffect transition="in" filter="fade">
                                      <p:cBhvr>
                                        <p:cTn id="126" dur="750"/>
                                        <p:tgtEl>
                                          <p:spTgt spid="88"/>
                                        </p:tgtEl>
                                      </p:cBhvr>
                                    </p:animEffect>
                                  </p:childTnLst>
                                </p:cTn>
                              </p:par>
                              <p:par>
                                <p:cTn id="127" presetID="49" presetClass="entr" presetSubtype="0" decel="100000" fill="hold" grpId="1"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p:cTn id="129" dur="750" fill="hold"/>
                                        <p:tgtEl>
                                          <p:spTgt spid="98"/>
                                        </p:tgtEl>
                                        <p:attrNameLst>
                                          <p:attrName>ppt_w</p:attrName>
                                        </p:attrNameLst>
                                      </p:cBhvr>
                                      <p:tavLst>
                                        <p:tav tm="0">
                                          <p:val>
                                            <p:fltVal val="0"/>
                                          </p:val>
                                        </p:tav>
                                        <p:tav tm="100000">
                                          <p:val>
                                            <p:strVal val="#ppt_w"/>
                                          </p:val>
                                        </p:tav>
                                      </p:tavLst>
                                    </p:anim>
                                    <p:anim calcmode="lin" valueType="num">
                                      <p:cBhvr>
                                        <p:cTn id="130" dur="750" fill="hold"/>
                                        <p:tgtEl>
                                          <p:spTgt spid="98"/>
                                        </p:tgtEl>
                                        <p:attrNameLst>
                                          <p:attrName>ppt_h</p:attrName>
                                        </p:attrNameLst>
                                      </p:cBhvr>
                                      <p:tavLst>
                                        <p:tav tm="0">
                                          <p:val>
                                            <p:fltVal val="0"/>
                                          </p:val>
                                        </p:tav>
                                        <p:tav tm="100000">
                                          <p:val>
                                            <p:strVal val="#ppt_h"/>
                                          </p:val>
                                        </p:tav>
                                      </p:tavLst>
                                    </p:anim>
                                    <p:anim calcmode="lin" valueType="num">
                                      <p:cBhvr>
                                        <p:cTn id="131" dur="750" fill="hold"/>
                                        <p:tgtEl>
                                          <p:spTgt spid="98"/>
                                        </p:tgtEl>
                                        <p:attrNameLst>
                                          <p:attrName>style.rotation</p:attrName>
                                        </p:attrNameLst>
                                      </p:cBhvr>
                                      <p:tavLst>
                                        <p:tav tm="0">
                                          <p:val>
                                            <p:fltVal val="360"/>
                                          </p:val>
                                        </p:tav>
                                        <p:tav tm="100000">
                                          <p:val>
                                            <p:fltVal val="0"/>
                                          </p:val>
                                        </p:tav>
                                      </p:tavLst>
                                    </p:anim>
                                    <p:animEffect transition="in" filter="fade">
                                      <p:cBhvr>
                                        <p:cTn id="132" dur="750"/>
                                        <p:tgtEl>
                                          <p:spTgt spid="98"/>
                                        </p:tgtEl>
                                      </p:cBhvr>
                                    </p:animEffect>
                                  </p:childTnLst>
                                </p:cTn>
                              </p:par>
                            </p:childTnLst>
                          </p:cTn>
                        </p:par>
                        <p:par>
                          <p:cTn id="133" fill="hold">
                            <p:stCondLst>
                              <p:cond delay="750"/>
                            </p:stCondLst>
                            <p:childTnLst>
                              <p:par>
                                <p:cTn id="134" presetID="2" presetClass="entr" presetSubtype="4" decel="100000" fill="hold" grpId="0" nodeType="afterEffect">
                                  <p:stCondLst>
                                    <p:cond delay="0"/>
                                  </p:stCondLst>
                                  <p:childTnLst>
                                    <p:set>
                                      <p:cBhvr>
                                        <p:cTn id="135" dur="1" fill="hold">
                                          <p:stCondLst>
                                            <p:cond delay="0"/>
                                          </p:stCondLst>
                                        </p:cTn>
                                        <p:tgtEl>
                                          <p:spTgt spid="100">
                                            <p:txEl>
                                              <p:pRg st="0" end="0"/>
                                            </p:txEl>
                                          </p:spTgt>
                                        </p:tgtEl>
                                        <p:attrNameLst>
                                          <p:attrName>style.visibility</p:attrName>
                                        </p:attrNameLst>
                                      </p:cBhvr>
                                      <p:to>
                                        <p:strVal val="visible"/>
                                      </p:to>
                                    </p:set>
                                    <p:anim calcmode="lin" valueType="num">
                                      <p:cBhvr additive="base">
                                        <p:cTn id="136"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250"/>
                            </p:stCondLst>
                            <p:childTnLst>
                              <p:par>
                                <p:cTn id="139" presetID="22" presetClass="entr" presetSubtype="8" fill="hold" grpId="0" nodeType="afterEffect">
                                  <p:stCondLst>
                                    <p:cond delay="0"/>
                                  </p:stCondLst>
                                  <p:childTnLst>
                                    <p:set>
                                      <p:cBhvr>
                                        <p:cTn id="140" dur="1" fill="hold">
                                          <p:stCondLst>
                                            <p:cond delay="0"/>
                                          </p:stCondLst>
                                        </p:cTn>
                                        <p:tgtEl>
                                          <p:spTgt spid="99">
                                            <p:txEl>
                                              <p:pRg st="0" end="0"/>
                                            </p:txEl>
                                          </p:spTgt>
                                        </p:tgtEl>
                                        <p:attrNameLst>
                                          <p:attrName>style.visibility</p:attrName>
                                        </p:attrNameLst>
                                      </p:cBhvr>
                                      <p:to>
                                        <p:strVal val="visible"/>
                                      </p:to>
                                    </p:set>
                                    <p:animEffect transition="in" filter="wipe(left)">
                                      <p:cBhvr>
                                        <p:cTn id="141" dur="500"/>
                                        <p:tgtEl>
                                          <p:spTgt spid="99">
                                            <p:txEl>
                                              <p:pRg st="0" end="0"/>
                                            </p:txEl>
                                          </p:spTgt>
                                        </p:tgtEl>
                                      </p:cBhvr>
                                    </p:animEffect>
                                  </p:childTnLst>
                                </p:cTn>
                              </p:par>
                            </p:childTnLst>
                          </p:cTn>
                        </p:par>
                        <p:par>
                          <p:cTn id="142" fill="hold">
                            <p:stCondLst>
                              <p:cond delay="1750"/>
                            </p:stCondLst>
                            <p:childTnLst>
                              <p:par>
                                <p:cTn id="143" presetID="22" presetClass="entr" presetSubtype="8" fill="hold" nodeType="afterEffect">
                                  <p:stCondLst>
                                    <p:cond delay="0"/>
                                  </p:stCondLst>
                                  <p:childTnLst>
                                    <p:set>
                                      <p:cBhvr>
                                        <p:cTn id="144" dur="1" fill="hold">
                                          <p:stCondLst>
                                            <p:cond delay="0"/>
                                          </p:stCondLst>
                                        </p:cTn>
                                        <p:tgtEl>
                                          <p:spTgt spid="126"/>
                                        </p:tgtEl>
                                        <p:attrNameLst>
                                          <p:attrName>style.visibility</p:attrName>
                                        </p:attrNameLst>
                                      </p:cBhvr>
                                      <p:to>
                                        <p:strVal val="visible"/>
                                      </p:to>
                                    </p:set>
                                    <p:animEffect transition="in" filter="wipe(left)">
                                      <p:cBhvr>
                                        <p:cTn id="145" dur="500"/>
                                        <p:tgtEl>
                                          <p:spTgt spid="126"/>
                                        </p:tgtEl>
                                      </p:cBhvr>
                                    </p:animEffect>
                                  </p:childTnLst>
                                </p:cTn>
                              </p:par>
                            </p:childTnLst>
                          </p:cTn>
                        </p:par>
                        <p:par>
                          <p:cTn id="146" fill="hold">
                            <p:stCondLst>
                              <p:cond delay="2250"/>
                            </p:stCondLst>
                            <p:childTnLst>
                              <p:par>
                                <p:cTn id="147" presetID="2" presetClass="entr" presetSubtype="8" decel="100000" fill="hold" grpId="0" nodeType="afterEffect">
                                  <p:stCondLst>
                                    <p:cond delay="0"/>
                                  </p:stCondLst>
                                  <p:childTnLst>
                                    <p:set>
                                      <p:cBhvr>
                                        <p:cTn id="148" dur="1" fill="hold">
                                          <p:stCondLst>
                                            <p:cond delay="0"/>
                                          </p:stCondLst>
                                        </p:cTn>
                                        <p:tgtEl>
                                          <p:spTgt spid="106">
                                            <p:txEl>
                                              <p:pRg st="0" end="0"/>
                                            </p:txEl>
                                          </p:spTgt>
                                        </p:tgtEl>
                                        <p:attrNameLst>
                                          <p:attrName>style.visibility</p:attrName>
                                        </p:attrNameLst>
                                      </p:cBhvr>
                                      <p:to>
                                        <p:strVal val="visible"/>
                                      </p:to>
                                    </p:set>
                                    <p:anim calcmode="lin" valueType="num">
                                      <p:cBhvr additive="base">
                                        <p:cTn id="149"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2750"/>
                            </p:stCondLst>
                            <p:childTnLst>
                              <p:par>
                                <p:cTn id="152" presetID="22" presetClass="entr" presetSubtype="8" fill="hold" grpId="0" nodeType="afterEffect">
                                  <p:stCondLst>
                                    <p:cond delay="0"/>
                                  </p:stCondLst>
                                  <p:childTnLst>
                                    <p:set>
                                      <p:cBhvr>
                                        <p:cTn id="153" dur="1" fill="hold">
                                          <p:stCondLst>
                                            <p:cond delay="0"/>
                                          </p:stCondLst>
                                        </p:cTn>
                                        <p:tgtEl>
                                          <p:spTgt spid="105">
                                            <p:txEl>
                                              <p:pRg st="0" end="0"/>
                                            </p:txEl>
                                          </p:spTgt>
                                        </p:tgtEl>
                                        <p:attrNameLst>
                                          <p:attrName>style.visibility</p:attrName>
                                        </p:attrNameLst>
                                      </p:cBhvr>
                                      <p:to>
                                        <p:strVal val="visible"/>
                                      </p:to>
                                    </p:set>
                                    <p:animEffect transition="in" filter="wipe(left)">
                                      <p:cBhvr>
                                        <p:cTn id="154" dur="500"/>
                                        <p:tgtEl>
                                          <p:spTgt spid="105">
                                            <p:txEl>
                                              <p:pRg st="0" end="0"/>
                                            </p:txEl>
                                          </p:spTgt>
                                        </p:tgtEl>
                                      </p:cBhvr>
                                    </p:animEffect>
                                  </p:childTnLst>
                                </p:cTn>
                              </p:par>
                            </p:childTnLst>
                          </p:cTn>
                        </p:par>
                        <p:par>
                          <p:cTn id="155" fill="hold">
                            <p:stCondLst>
                              <p:cond delay="3250"/>
                            </p:stCondLst>
                            <p:childTnLst>
                              <p:par>
                                <p:cTn id="156" presetID="22" presetClass="entr" presetSubtype="8" fill="hold" nodeType="afterEffect">
                                  <p:stCondLst>
                                    <p:cond delay="0"/>
                                  </p:stCondLst>
                                  <p:childTnLst>
                                    <p:set>
                                      <p:cBhvr>
                                        <p:cTn id="157" dur="1" fill="hold">
                                          <p:stCondLst>
                                            <p:cond delay="0"/>
                                          </p:stCondLst>
                                        </p:cTn>
                                        <p:tgtEl>
                                          <p:spTgt spid="123"/>
                                        </p:tgtEl>
                                        <p:attrNameLst>
                                          <p:attrName>style.visibility</p:attrName>
                                        </p:attrNameLst>
                                      </p:cBhvr>
                                      <p:to>
                                        <p:strVal val="visible"/>
                                      </p:to>
                                    </p:set>
                                    <p:animEffect transition="in" filter="wipe(left)">
                                      <p:cBhvr>
                                        <p:cTn id="158" dur="500"/>
                                        <p:tgtEl>
                                          <p:spTgt spid="123"/>
                                        </p:tgtEl>
                                      </p:cBhvr>
                                    </p:animEffect>
                                  </p:childTnLst>
                                </p:cTn>
                              </p:par>
                            </p:childTnLst>
                          </p:cTn>
                        </p:par>
                        <p:par>
                          <p:cTn id="159" fill="hold">
                            <p:stCondLst>
                              <p:cond delay="3750"/>
                            </p:stCondLst>
                            <p:childTnLst>
                              <p:par>
                                <p:cTn id="160" presetID="2" presetClass="entr" presetSubtype="8" decel="100000" fill="hold" grpId="0" nodeType="afterEffect">
                                  <p:stCondLst>
                                    <p:cond delay="0"/>
                                  </p:stCondLst>
                                  <p:childTnLst>
                                    <p:set>
                                      <p:cBhvr>
                                        <p:cTn id="161" dur="1" fill="hold">
                                          <p:stCondLst>
                                            <p:cond delay="0"/>
                                          </p:stCondLst>
                                        </p:cTn>
                                        <p:tgtEl>
                                          <p:spTgt spid="108">
                                            <p:txEl>
                                              <p:pRg st="0" end="0"/>
                                            </p:txEl>
                                          </p:spTgt>
                                        </p:tgtEl>
                                        <p:attrNameLst>
                                          <p:attrName>style.visibility</p:attrName>
                                        </p:attrNameLst>
                                      </p:cBhvr>
                                      <p:to>
                                        <p:strVal val="visible"/>
                                      </p:to>
                                    </p:set>
                                    <p:anim calcmode="lin" valueType="num">
                                      <p:cBhvr additive="base">
                                        <p:cTn id="162" dur="500" fill="hold"/>
                                        <p:tgtEl>
                                          <p:spTgt spid="108">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08">
                                            <p:txEl>
                                              <p:pRg st="0" end="0"/>
                                            </p:txEl>
                                          </p:spTgt>
                                        </p:tgtEl>
                                        <p:attrNameLst>
                                          <p:attrName>ppt_y</p:attrName>
                                        </p:attrNameLst>
                                      </p:cBhvr>
                                      <p:tavLst>
                                        <p:tav tm="0">
                                          <p:val>
                                            <p:strVal val="#ppt_y"/>
                                          </p:val>
                                        </p:tav>
                                        <p:tav tm="100000">
                                          <p:val>
                                            <p:strVal val="#ppt_y"/>
                                          </p:val>
                                        </p:tav>
                                      </p:tavLst>
                                    </p:anim>
                                  </p:childTnLst>
                                </p:cTn>
                              </p:par>
                            </p:childTnLst>
                          </p:cTn>
                        </p:par>
                        <p:par>
                          <p:cTn id="164" fill="hold">
                            <p:stCondLst>
                              <p:cond delay="4250"/>
                            </p:stCondLst>
                            <p:childTnLst>
                              <p:par>
                                <p:cTn id="165" presetID="22" presetClass="entr" presetSubtype="8" fill="hold" grpId="0" nodeType="afterEffect">
                                  <p:stCondLst>
                                    <p:cond delay="0"/>
                                  </p:stCondLst>
                                  <p:childTnLst>
                                    <p:set>
                                      <p:cBhvr>
                                        <p:cTn id="166" dur="1" fill="hold">
                                          <p:stCondLst>
                                            <p:cond delay="0"/>
                                          </p:stCondLst>
                                        </p:cTn>
                                        <p:tgtEl>
                                          <p:spTgt spid="107">
                                            <p:txEl>
                                              <p:pRg st="0" end="0"/>
                                            </p:txEl>
                                          </p:spTgt>
                                        </p:tgtEl>
                                        <p:attrNameLst>
                                          <p:attrName>style.visibility</p:attrName>
                                        </p:attrNameLst>
                                      </p:cBhvr>
                                      <p:to>
                                        <p:strVal val="visible"/>
                                      </p:to>
                                    </p:set>
                                    <p:animEffect transition="in" filter="wipe(left)">
                                      <p:cBhvr>
                                        <p:cTn id="167" dur="500"/>
                                        <p:tgtEl>
                                          <p:spTgt spid="107">
                                            <p:txEl>
                                              <p:pRg st="0" end="0"/>
                                            </p:txEl>
                                          </p:spTgt>
                                        </p:tgtEl>
                                      </p:cBhvr>
                                    </p:animEffect>
                                  </p:childTnLst>
                                </p:cTn>
                              </p:par>
                            </p:childTnLst>
                          </p:cTn>
                        </p:par>
                        <p:par>
                          <p:cTn id="168" fill="hold">
                            <p:stCondLst>
                              <p:cond delay="4750"/>
                            </p:stCondLst>
                            <p:childTnLst>
                              <p:par>
                                <p:cTn id="169" presetID="22" presetClass="entr" presetSubtype="8"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wipe(left)">
                                      <p:cBhvr>
                                        <p:cTn id="171" dur="500"/>
                                        <p:tgtEl>
                                          <p:spTgt spid="118"/>
                                        </p:tgtEl>
                                      </p:cBhvr>
                                    </p:animEffect>
                                  </p:childTnLst>
                                </p:cTn>
                              </p:par>
                            </p:childTnLst>
                          </p:cTn>
                        </p:par>
                        <p:par>
                          <p:cTn id="172" fill="hold">
                            <p:stCondLst>
                              <p:cond delay="5250"/>
                            </p:stCondLst>
                            <p:childTnLst>
                              <p:par>
                                <p:cTn id="173" presetID="2" presetClass="entr" presetSubtype="8" decel="100000" fill="hold" grpId="0" nodeType="afterEffect">
                                  <p:stCondLst>
                                    <p:cond delay="0"/>
                                  </p:stCondLst>
                                  <p:childTnLst>
                                    <p:set>
                                      <p:cBhvr>
                                        <p:cTn id="174" dur="1" fill="hold">
                                          <p:stCondLst>
                                            <p:cond delay="0"/>
                                          </p:stCondLst>
                                        </p:cTn>
                                        <p:tgtEl>
                                          <p:spTgt spid="110">
                                            <p:txEl>
                                              <p:pRg st="0" end="0"/>
                                            </p:txEl>
                                          </p:spTgt>
                                        </p:tgtEl>
                                        <p:attrNameLst>
                                          <p:attrName>style.visibility</p:attrName>
                                        </p:attrNameLst>
                                      </p:cBhvr>
                                      <p:to>
                                        <p:strVal val="visible"/>
                                      </p:to>
                                    </p:set>
                                    <p:anim calcmode="lin" valueType="num">
                                      <p:cBhvr additive="base">
                                        <p:cTn id="175"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77" fill="hold">
                            <p:stCondLst>
                              <p:cond delay="5750"/>
                            </p:stCondLst>
                            <p:childTnLst>
                              <p:par>
                                <p:cTn id="178" presetID="22" presetClass="entr" presetSubtype="8" fill="hold" grpId="0" nodeType="afterEffect">
                                  <p:stCondLst>
                                    <p:cond delay="0"/>
                                  </p:stCondLst>
                                  <p:childTnLst>
                                    <p:set>
                                      <p:cBhvr>
                                        <p:cTn id="179" dur="1" fill="hold">
                                          <p:stCondLst>
                                            <p:cond delay="0"/>
                                          </p:stCondLst>
                                        </p:cTn>
                                        <p:tgtEl>
                                          <p:spTgt spid="109">
                                            <p:txEl>
                                              <p:pRg st="0" end="0"/>
                                            </p:txEl>
                                          </p:spTgt>
                                        </p:tgtEl>
                                        <p:attrNameLst>
                                          <p:attrName>style.visibility</p:attrName>
                                        </p:attrNameLst>
                                      </p:cBhvr>
                                      <p:to>
                                        <p:strVal val="visible"/>
                                      </p:to>
                                    </p:set>
                                    <p:animEffect transition="in" filter="wipe(left)">
                                      <p:cBhvr>
                                        <p:cTn id="180" dur="500"/>
                                        <p:tgtEl>
                                          <p:spTgt spid="109">
                                            <p:txEl>
                                              <p:pRg st="0" end="0"/>
                                            </p:txEl>
                                          </p:spTgt>
                                        </p:tgtEl>
                                      </p:cBhvr>
                                    </p:animEffect>
                                  </p:childTnLst>
                                </p:cTn>
                              </p:par>
                            </p:childTnLst>
                          </p:cTn>
                        </p:par>
                        <p:par>
                          <p:cTn id="181" fill="hold">
                            <p:stCondLst>
                              <p:cond delay="6250"/>
                            </p:stCondLst>
                            <p:childTnLst>
                              <p:par>
                                <p:cTn id="182" presetID="22" presetClass="entr" presetSubtype="2" fill="hold" nodeType="afterEffect">
                                  <p:stCondLst>
                                    <p:cond delay="0"/>
                                  </p:stCondLst>
                                  <p:childTnLst>
                                    <p:set>
                                      <p:cBhvr>
                                        <p:cTn id="183" dur="1" fill="hold">
                                          <p:stCondLst>
                                            <p:cond delay="0"/>
                                          </p:stCondLst>
                                        </p:cTn>
                                        <p:tgtEl>
                                          <p:spTgt spid="135"/>
                                        </p:tgtEl>
                                        <p:attrNameLst>
                                          <p:attrName>style.visibility</p:attrName>
                                        </p:attrNameLst>
                                      </p:cBhvr>
                                      <p:to>
                                        <p:strVal val="visible"/>
                                      </p:to>
                                    </p:set>
                                    <p:animEffect transition="in" filter="wipe(right)">
                                      <p:cBhvr>
                                        <p:cTn id="184" dur="500"/>
                                        <p:tgtEl>
                                          <p:spTgt spid="135"/>
                                        </p:tgtEl>
                                      </p:cBhvr>
                                    </p:animEffect>
                                  </p:childTnLst>
                                </p:cTn>
                              </p:par>
                            </p:childTnLst>
                          </p:cTn>
                        </p:par>
                        <p:par>
                          <p:cTn id="185" fill="hold">
                            <p:stCondLst>
                              <p:cond delay="6750"/>
                            </p:stCondLst>
                            <p:childTnLst>
                              <p:par>
                                <p:cTn id="186" presetID="2" presetClass="entr" presetSubtype="8" decel="100000" fill="hold" grpId="0" nodeType="afterEffect">
                                  <p:stCondLst>
                                    <p:cond delay="0"/>
                                  </p:stCondLst>
                                  <p:childTnLst>
                                    <p:set>
                                      <p:cBhvr>
                                        <p:cTn id="187" dur="1" fill="hold">
                                          <p:stCondLst>
                                            <p:cond delay="0"/>
                                          </p:stCondLst>
                                        </p:cTn>
                                        <p:tgtEl>
                                          <p:spTgt spid="112">
                                            <p:txEl>
                                              <p:pRg st="0" end="0"/>
                                            </p:txEl>
                                          </p:spTgt>
                                        </p:tgtEl>
                                        <p:attrNameLst>
                                          <p:attrName>style.visibility</p:attrName>
                                        </p:attrNameLst>
                                      </p:cBhvr>
                                      <p:to>
                                        <p:strVal val="visible"/>
                                      </p:to>
                                    </p:set>
                                    <p:anim calcmode="lin" valueType="num">
                                      <p:cBhvr additive="base">
                                        <p:cTn id="188"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189"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90" fill="hold">
                            <p:stCondLst>
                              <p:cond delay="7250"/>
                            </p:stCondLst>
                            <p:childTnLst>
                              <p:par>
                                <p:cTn id="191" presetID="22" presetClass="entr" presetSubtype="2" fill="hold" grpId="0" nodeType="afterEffect">
                                  <p:stCondLst>
                                    <p:cond delay="0"/>
                                  </p:stCondLst>
                                  <p:childTnLst>
                                    <p:set>
                                      <p:cBhvr>
                                        <p:cTn id="192" dur="1" fill="hold">
                                          <p:stCondLst>
                                            <p:cond delay="0"/>
                                          </p:stCondLst>
                                        </p:cTn>
                                        <p:tgtEl>
                                          <p:spTgt spid="111">
                                            <p:txEl>
                                              <p:pRg st="0" end="0"/>
                                            </p:txEl>
                                          </p:spTgt>
                                        </p:tgtEl>
                                        <p:attrNameLst>
                                          <p:attrName>style.visibility</p:attrName>
                                        </p:attrNameLst>
                                      </p:cBhvr>
                                      <p:to>
                                        <p:strVal val="visible"/>
                                      </p:to>
                                    </p:set>
                                    <p:animEffect transition="in" filter="wipe(right)">
                                      <p:cBhvr>
                                        <p:cTn id="193" dur="500"/>
                                        <p:tgtEl>
                                          <p:spTgt spid="111">
                                            <p:txEl>
                                              <p:pRg st="0" end="0"/>
                                            </p:txEl>
                                          </p:spTgt>
                                        </p:tgtEl>
                                      </p:cBhvr>
                                    </p:animEffect>
                                  </p:childTnLst>
                                </p:cTn>
                              </p:par>
                            </p:childTnLst>
                          </p:cTn>
                        </p:par>
                        <p:par>
                          <p:cTn id="194" fill="hold">
                            <p:stCondLst>
                              <p:cond delay="7750"/>
                            </p:stCondLst>
                            <p:childTnLst>
                              <p:par>
                                <p:cTn id="195" presetID="22" presetClass="entr" presetSubtype="2" fill="hold" nodeType="afterEffect">
                                  <p:stCondLst>
                                    <p:cond delay="0"/>
                                  </p:stCondLst>
                                  <p:childTnLst>
                                    <p:set>
                                      <p:cBhvr>
                                        <p:cTn id="196" dur="1" fill="hold">
                                          <p:stCondLst>
                                            <p:cond delay="0"/>
                                          </p:stCondLst>
                                        </p:cTn>
                                        <p:tgtEl>
                                          <p:spTgt spid="132"/>
                                        </p:tgtEl>
                                        <p:attrNameLst>
                                          <p:attrName>style.visibility</p:attrName>
                                        </p:attrNameLst>
                                      </p:cBhvr>
                                      <p:to>
                                        <p:strVal val="visible"/>
                                      </p:to>
                                    </p:set>
                                    <p:animEffect transition="in" filter="wipe(right)">
                                      <p:cBhvr>
                                        <p:cTn id="197" dur="500"/>
                                        <p:tgtEl>
                                          <p:spTgt spid="132"/>
                                        </p:tgtEl>
                                      </p:cBhvr>
                                    </p:animEffect>
                                  </p:childTnLst>
                                </p:cTn>
                              </p:par>
                            </p:childTnLst>
                          </p:cTn>
                        </p:par>
                        <p:par>
                          <p:cTn id="198" fill="hold">
                            <p:stCondLst>
                              <p:cond delay="8250"/>
                            </p:stCondLst>
                            <p:childTnLst>
                              <p:par>
                                <p:cTn id="199" presetID="2" presetClass="entr" presetSubtype="8" decel="100000" fill="hold" grpId="0" nodeType="afterEffect">
                                  <p:stCondLst>
                                    <p:cond delay="0"/>
                                  </p:stCondLst>
                                  <p:childTnLst>
                                    <p:set>
                                      <p:cBhvr>
                                        <p:cTn id="200" dur="1" fill="hold">
                                          <p:stCondLst>
                                            <p:cond delay="0"/>
                                          </p:stCondLst>
                                        </p:cTn>
                                        <p:tgtEl>
                                          <p:spTgt spid="114">
                                            <p:txEl>
                                              <p:pRg st="0" end="0"/>
                                            </p:txEl>
                                          </p:spTgt>
                                        </p:tgtEl>
                                        <p:attrNameLst>
                                          <p:attrName>style.visibility</p:attrName>
                                        </p:attrNameLst>
                                      </p:cBhvr>
                                      <p:to>
                                        <p:strVal val="visible"/>
                                      </p:to>
                                    </p:set>
                                    <p:anim calcmode="lin" valueType="num">
                                      <p:cBhvr additive="base">
                                        <p:cTn id="201"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additive="base">
                                        <p:cTn id="202" dur="500" fill="hold"/>
                                        <p:tgtEl>
                                          <p:spTgt spid="114">
                                            <p:txEl>
                                              <p:pRg st="0" end="0"/>
                                            </p:txEl>
                                          </p:spTgt>
                                        </p:tgtEl>
                                        <p:attrNameLst>
                                          <p:attrName>ppt_y</p:attrName>
                                        </p:attrNameLst>
                                      </p:cBhvr>
                                      <p:tavLst>
                                        <p:tav tm="0">
                                          <p:val>
                                            <p:strVal val="#ppt_y"/>
                                          </p:val>
                                        </p:tav>
                                        <p:tav tm="100000">
                                          <p:val>
                                            <p:strVal val="#ppt_y"/>
                                          </p:val>
                                        </p:tav>
                                      </p:tavLst>
                                    </p:anim>
                                  </p:childTnLst>
                                </p:cTn>
                              </p:par>
                            </p:childTnLst>
                          </p:cTn>
                        </p:par>
                        <p:par>
                          <p:cTn id="203" fill="hold">
                            <p:stCondLst>
                              <p:cond delay="8750"/>
                            </p:stCondLst>
                            <p:childTnLst>
                              <p:par>
                                <p:cTn id="204" presetID="22" presetClass="entr" presetSubtype="2" fill="hold" grpId="0" nodeType="afterEffect">
                                  <p:stCondLst>
                                    <p:cond delay="0"/>
                                  </p:stCondLst>
                                  <p:childTnLst>
                                    <p:set>
                                      <p:cBhvr>
                                        <p:cTn id="205" dur="1" fill="hold">
                                          <p:stCondLst>
                                            <p:cond delay="0"/>
                                          </p:stCondLst>
                                        </p:cTn>
                                        <p:tgtEl>
                                          <p:spTgt spid="113">
                                            <p:txEl>
                                              <p:pRg st="0" end="0"/>
                                            </p:txEl>
                                          </p:spTgt>
                                        </p:tgtEl>
                                        <p:attrNameLst>
                                          <p:attrName>style.visibility</p:attrName>
                                        </p:attrNameLst>
                                      </p:cBhvr>
                                      <p:to>
                                        <p:strVal val="visible"/>
                                      </p:to>
                                    </p:set>
                                    <p:animEffect transition="in" filter="wipe(right)">
                                      <p:cBhvr>
                                        <p:cTn id="206" dur="500"/>
                                        <p:tgtEl>
                                          <p:spTgt spid="113">
                                            <p:txEl>
                                              <p:pRg st="0" end="0"/>
                                            </p:txEl>
                                          </p:spTgt>
                                        </p:tgtEl>
                                      </p:cBhvr>
                                    </p:animEffect>
                                  </p:childTnLst>
                                </p:cTn>
                              </p:par>
                            </p:childTnLst>
                          </p:cTn>
                        </p:par>
                        <p:par>
                          <p:cTn id="207" fill="hold">
                            <p:stCondLst>
                              <p:cond delay="9250"/>
                            </p:stCondLst>
                            <p:childTnLst>
                              <p:par>
                                <p:cTn id="208" presetID="22" presetClass="entr" presetSubtype="2" fill="hold" nodeType="after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wipe(right)">
                                      <p:cBhvr>
                                        <p:cTn id="210" dur="500"/>
                                        <p:tgtEl>
                                          <p:spTgt spid="129"/>
                                        </p:tgtEl>
                                      </p:cBhvr>
                                    </p:animEffect>
                                  </p:childTnLst>
                                </p:cTn>
                              </p:par>
                            </p:childTnLst>
                          </p:cTn>
                        </p:par>
                        <p:par>
                          <p:cTn id="211" fill="hold">
                            <p:stCondLst>
                              <p:cond delay="9750"/>
                            </p:stCondLst>
                            <p:childTnLst>
                              <p:par>
                                <p:cTn id="212" presetID="2" presetClass="entr" presetSubtype="8" decel="100000" fill="hold" grpId="0" nodeType="afterEffect">
                                  <p:stCondLst>
                                    <p:cond delay="0"/>
                                  </p:stCondLst>
                                  <p:childTnLst>
                                    <p:set>
                                      <p:cBhvr>
                                        <p:cTn id="213" dur="1" fill="hold">
                                          <p:stCondLst>
                                            <p:cond delay="0"/>
                                          </p:stCondLst>
                                        </p:cTn>
                                        <p:tgtEl>
                                          <p:spTgt spid="116">
                                            <p:txEl>
                                              <p:pRg st="0" end="0"/>
                                            </p:txEl>
                                          </p:spTgt>
                                        </p:tgtEl>
                                        <p:attrNameLst>
                                          <p:attrName>style.visibility</p:attrName>
                                        </p:attrNameLst>
                                      </p:cBhvr>
                                      <p:to>
                                        <p:strVal val="visible"/>
                                      </p:to>
                                    </p:set>
                                    <p:anim calcmode="lin" valueType="num">
                                      <p:cBhvr additive="base">
                                        <p:cTn id="214"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additive="base">
                                        <p:cTn id="215"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216" fill="hold">
                            <p:stCondLst>
                              <p:cond delay="10250"/>
                            </p:stCondLst>
                            <p:childTnLst>
                              <p:par>
                                <p:cTn id="217" presetID="22" presetClass="entr" presetSubtype="2" fill="hold" grpId="0" nodeType="afterEffect">
                                  <p:stCondLst>
                                    <p:cond delay="0"/>
                                  </p:stCondLst>
                                  <p:childTnLst>
                                    <p:set>
                                      <p:cBhvr>
                                        <p:cTn id="218" dur="1" fill="hold">
                                          <p:stCondLst>
                                            <p:cond delay="0"/>
                                          </p:stCondLst>
                                        </p:cTn>
                                        <p:tgtEl>
                                          <p:spTgt spid="115">
                                            <p:txEl>
                                              <p:pRg st="0" end="0"/>
                                            </p:txEl>
                                          </p:spTgt>
                                        </p:tgtEl>
                                        <p:attrNameLst>
                                          <p:attrName>style.visibility</p:attrName>
                                        </p:attrNameLst>
                                      </p:cBhvr>
                                      <p:to>
                                        <p:strVal val="visible"/>
                                      </p:to>
                                    </p:set>
                                    <p:animEffect transition="in" filter="wipe(right)">
                                      <p:cBhvr>
                                        <p:cTn id="21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51" grpId="0" animBg="1"/>
      <p:bldP spid="76" grpId="0" animBg="1"/>
      <p:bldP spid="76" grpId="1" animBg="1"/>
      <p:bldP spid="85" grpId="0" animBg="1"/>
      <p:bldP spid="85" grpId="1" animBg="1"/>
      <p:bldP spid="87" grpId="0" animBg="1"/>
      <p:bldP spid="87" grpId="1" animBg="1"/>
      <p:bldP spid="88" grpId="0" animBg="1"/>
      <p:bldP spid="88" grpId="1" animBg="1"/>
      <p:bldP spid="90" grpId="0" animBg="1"/>
      <p:bldP spid="90" grpId="1" animBg="1"/>
      <p:bldP spid="93" grpId="0"/>
      <p:bldP spid="93" grpId="1"/>
      <p:bldP spid="94" grpId="0"/>
      <p:bldP spid="94" grpId="1"/>
      <p:bldP spid="95" grpId="0"/>
      <p:bldP spid="95" grpId="1"/>
      <p:bldP spid="96" grpId="0"/>
      <p:bldP spid="96" grpId="1"/>
      <p:bldP spid="97" grpId="0"/>
      <p:bldP spid="97" grpId="1"/>
      <p:bldP spid="98" grpId="0"/>
      <p:bldP spid="98" grpId="1"/>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 presetClass="entr" presetSubtype="4"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ppt_x"/>
                          </p:val>
                        </p:tav>
                        <p:tav tm="100000">
                          <p:val>
                            <p:strVal val="#ppt_x"/>
                          </p:val>
                        </p:tav>
                      </p:tavLst>
                    </p:anim>
                    <p:anim calcmode="lin" valueType="num">
                      <p:cBhvr additive="base">
                        <p:cTn dur="500" fill="hold"/>
                        <p:tgtEl>
                          <p:spTgt spid="100"/>
                        </p:tgtEl>
                        <p:attrNameLst>
                          <p:attrName>ppt_y</p:attrName>
                        </p:attrNameLst>
                      </p:cBhvr>
                      <p:tavLst>
                        <p:tav tm="0">
                          <p:val>
                            <p:strVal val="1+#ppt_h/2"/>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6" grpId="0" build="p">
        <p:tmplLst>
          <p:tmpl lvl="1">
            <p:tnLst>
              <p:par>
                <p:cTn presetID="2" presetClass="entr" presetSubtype="8" decel="100000"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fill="hold"/>
                        <p:tgtEl>
                          <p:spTgt spid="106"/>
                        </p:tgtEl>
                        <p:attrNameLst>
                          <p:attrName>ppt_x</p:attrName>
                        </p:attrNameLst>
                      </p:cBhvr>
                      <p:tavLst>
                        <p:tav tm="0">
                          <p:val>
                            <p:strVal val="0-#ppt_w/2"/>
                          </p:val>
                        </p:tav>
                        <p:tav tm="100000">
                          <p:val>
                            <p:strVal val="#ppt_x"/>
                          </p:val>
                        </p:tav>
                      </p:tavLst>
                    </p:anim>
                    <p:anim calcmode="lin" valueType="num">
                      <p:cBhvr additive="base">
                        <p:cTn dur="5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2" presetClass="entr" presetSubtype="8" fill="hold" nodeType="after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wipe(left)">
                      <p:cBhvr>
                        <p:cTn dur="500"/>
                        <p:tgtEl>
                          <p:spTgt spid="107"/>
                        </p:tgtEl>
                      </p:cBhvr>
                    </p:animEffect>
                  </p:childTnLst>
                </p:cTn>
              </p:par>
            </p:tnLst>
          </p:tmpl>
        </p:tmplLst>
      </p:bldP>
      <p:bldP spid="108" grpId="0" build="p">
        <p:tmplLst>
          <p:tmpl lvl="1">
            <p:tnLst>
              <p:par>
                <p:cTn presetID="2" presetClass="entr" presetSubtype="8" decel="100000"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fill="hold"/>
                        <p:tgtEl>
                          <p:spTgt spid="108"/>
                        </p:tgtEl>
                        <p:attrNameLst>
                          <p:attrName>ppt_x</p:attrName>
                        </p:attrNameLst>
                      </p:cBhvr>
                      <p:tavLst>
                        <p:tav tm="0">
                          <p:val>
                            <p:strVal val="0-#ppt_w/2"/>
                          </p:val>
                        </p:tav>
                        <p:tav tm="100000">
                          <p:val>
                            <p:strVal val="#ppt_x"/>
                          </p:val>
                        </p:tav>
                      </p:tavLst>
                    </p:anim>
                    <p:anim calcmode="lin" valueType="num">
                      <p:cBhvr additive="base">
                        <p:cTn dur="5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2" presetClass="entr" presetSubtype="8"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wipe(left)">
                      <p:cBhvr>
                        <p:cTn dur="500"/>
                        <p:tgtEl>
                          <p:spTgt spid="109"/>
                        </p:tgtEl>
                      </p:cBhvr>
                    </p:animEffect>
                  </p:childTnLst>
                </p:cTn>
              </p:par>
            </p:tnLst>
          </p:tmpl>
        </p:tmplLst>
      </p:bldP>
      <p:bldP spid="110" grpId="0" build="p">
        <p:tmplLst>
          <p:tmpl lvl="1">
            <p:tnLst>
              <p:par>
                <p:cTn presetID="2" presetClass="entr" presetSubtype="8" decel="100000"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fill="hold"/>
                        <p:tgtEl>
                          <p:spTgt spid="110"/>
                        </p:tgtEl>
                        <p:attrNameLst>
                          <p:attrName>ppt_x</p:attrName>
                        </p:attrNameLst>
                      </p:cBhvr>
                      <p:tavLst>
                        <p:tav tm="0">
                          <p:val>
                            <p:strVal val="0-#ppt_w/2"/>
                          </p:val>
                        </p:tav>
                        <p:tav tm="100000">
                          <p:val>
                            <p:strVal val="#ppt_x"/>
                          </p:val>
                        </p:tav>
                      </p:tavLst>
                    </p:anim>
                    <p:anim calcmode="lin" valueType="num">
                      <p:cBhvr additive="base">
                        <p:cTn dur="500" fill="hold"/>
                        <p:tgtEl>
                          <p:spTgt spid="110"/>
                        </p:tgtEl>
                        <p:attrNameLst>
                          <p:attrName>ppt_y</p:attrName>
                        </p:attrNameLst>
                      </p:cBhvr>
                      <p:tavLst>
                        <p:tav tm="0">
                          <p:val>
                            <p:strVal val="#ppt_y"/>
                          </p:val>
                        </p:tav>
                        <p:tav tm="100000">
                          <p:val>
                            <p:strVal val="#ppt_y"/>
                          </p:val>
                        </p:tav>
                      </p:tavLst>
                    </p:anim>
                  </p:childTnLst>
                </p:cTn>
              </p:par>
            </p:tnLst>
          </p:tmpl>
        </p:tmplLst>
      </p:bldP>
      <p:bldP spid="111" grpId="0" build="p">
        <p:tmplLst>
          <p:tmpl lvl="1">
            <p:tnLst>
              <p:par>
                <p:cTn presetID="22" presetClass="entr" presetSubtype="2"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right)">
                      <p:cBhvr>
                        <p:cTn dur="500"/>
                        <p:tgtEl>
                          <p:spTgt spid="111"/>
                        </p:tgtEl>
                      </p:cBhvr>
                    </p:animEffect>
                  </p:childTnLst>
                </p:cTn>
              </p:par>
            </p:tnLst>
          </p:tmpl>
        </p:tmplLst>
      </p:bldP>
      <p:bldP spid="112" grpId="0" build="p">
        <p:tmplLst>
          <p:tmpl lvl="1">
            <p:tnLst>
              <p:par>
                <p:cTn presetID="2" presetClass="entr" presetSubtype="8" decel="10000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fill="hold"/>
                        <p:tgtEl>
                          <p:spTgt spid="112"/>
                        </p:tgtEl>
                        <p:attrNameLst>
                          <p:attrName>ppt_x</p:attrName>
                        </p:attrNameLst>
                      </p:cBhvr>
                      <p:tavLst>
                        <p:tav tm="0">
                          <p:val>
                            <p:strVal val="0-#ppt_w/2"/>
                          </p:val>
                        </p:tav>
                        <p:tav tm="100000">
                          <p:val>
                            <p:strVal val="#ppt_x"/>
                          </p:val>
                        </p:tav>
                      </p:tavLst>
                    </p:anim>
                    <p:anim calcmode="lin" valueType="num">
                      <p:cBhvr additive="base">
                        <p:cTn dur="500" fill="hold"/>
                        <p:tgtEl>
                          <p:spTgt spid="112"/>
                        </p:tgtEl>
                        <p:attrNameLst>
                          <p:attrName>ppt_y</p:attrName>
                        </p:attrNameLst>
                      </p:cBhvr>
                      <p:tavLst>
                        <p:tav tm="0">
                          <p:val>
                            <p:strVal val="#ppt_y"/>
                          </p:val>
                        </p:tav>
                        <p:tav tm="100000">
                          <p:val>
                            <p:strVal val="#ppt_y"/>
                          </p:val>
                        </p:tav>
                      </p:tavLst>
                    </p:anim>
                  </p:childTnLst>
                </p:cTn>
              </p:par>
            </p:tnLst>
          </p:tmpl>
        </p:tmplLst>
      </p:bldP>
      <p:bldP spid="113" grpId="0" build="p">
        <p:tmplLst>
          <p:tmpl lvl="1">
            <p:tnLst>
              <p:par>
                <p:cTn presetID="22" presetClass="entr" presetSubtype="2"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right)">
                      <p:cBhvr>
                        <p:cTn dur="500"/>
                        <p:tgtEl>
                          <p:spTgt spid="113"/>
                        </p:tgtEl>
                      </p:cBhvr>
                    </p:animEffect>
                  </p:childTnLst>
                </p:cTn>
              </p:par>
            </p:tnLst>
          </p:tmpl>
        </p:tmplLst>
      </p:bldP>
      <p:bldP spid="114" grpId="0" build="p">
        <p:tmplLst>
          <p:tmpl lvl="1">
            <p:tnLst>
              <p:par>
                <p:cTn presetID="2" presetClass="entr" presetSubtype="8" decel="10000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fill="hold"/>
                        <p:tgtEl>
                          <p:spTgt spid="114"/>
                        </p:tgtEl>
                        <p:attrNameLst>
                          <p:attrName>ppt_x</p:attrName>
                        </p:attrNameLst>
                      </p:cBhvr>
                      <p:tavLst>
                        <p:tav tm="0">
                          <p:val>
                            <p:strVal val="0-#ppt_w/2"/>
                          </p:val>
                        </p:tav>
                        <p:tav tm="100000">
                          <p:val>
                            <p:strVal val="#ppt_x"/>
                          </p:val>
                        </p:tav>
                      </p:tavLst>
                    </p:anim>
                    <p:anim calcmode="lin" valueType="num">
                      <p:cBhvr additive="base">
                        <p:cTn dur="500" fill="hold"/>
                        <p:tgtEl>
                          <p:spTgt spid="114"/>
                        </p:tgtEl>
                        <p:attrNameLst>
                          <p:attrName>ppt_y</p:attrName>
                        </p:attrNameLst>
                      </p:cBhvr>
                      <p:tavLst>
                        <p:tav tm="0">
                          <p:val>
                            <p:strVal val="#ppt_y"/>
                          </p:val>
                        </p:tav>
                        <p:tav tm="100000">
                          <p:val>
                            <p:strVal val="#ppt_y"/>
                          </p:val>
                        </p:tav>
                      </p:tavLst>
                    </p:anim>
                  </p:childTnLst>
                </p:cTn>
              </p:par>
            </p:tnLst>
          </p:tmpl>
        </p:tmplLst>
      </p:bldP>
      <p:bldP spid="115" grpId="0" build="p">
        <p:tmplLst>
          <p:tmpl lvl="1">
            <p:tnLst>
              <p:par>
                <p:cTn presetID="22" presetClass="entr" presetSubtype="2"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right)">
                      <p:cBhvr>
                        <p:cTn dur="500"/>
                        <p:tgtEl>
                          <p:spTgt spid="115"/>
                        </p:tgtEl>
                      </p:cBhvr>
                    </p:animEffect>
                  </p:childTnLst>
                </p:cTn>
              </p:par>
            </p:tnLst>
          </p:tmpl>
        </p:tmplLst>
      </p:bldP>
      <p:bldP spid="116" grpId="0" build="p">
        <p:tmplLst>
          <p:tmpl lvl="1">
            <p:tnLst>
              <p:par>
                <p:cTn presetID="2" presetClass="entr" presetSubtype="8" decel="10000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fill="hold"/>
                        <p:tgtEl>
                          <p:spTgt spid="116"/>
                        </p:tgtEl>
                        <p:attrNameLst>
                          <p:attrName>ppt_x</p:attrName>
                        </p:attrNameLst>
                      </p:cBhvr>
                      <p:tavLst>
                        <p:tav tm="0">
                          <p:val>
                            <p:strVal val="0-#ppt_w/2"/>
                          </p:val>
                        </p:tav>
                        <p:tav tm="100000">
                          <p:val>
                            <p:strVal val="#ppt_x"/>
                          </p:val>
                        </p:tav>
                      </p:tavLst>
                    </p:anim>
                    <p:anim calcmode="lin" valueType="num">
                      <p:cBhvr additive="base">
                        <p:cTn dur="500" fill="hold"/>
                        <p:tgtEl>
                          <p:spTgt spid="116"/>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inite Loop">
    <p:spTree>
      <p:nvGrpSpPr>
        <p:cNvPr id="1" name=""/>
        <p:cNvGrpSpPr/>
        <p:nvPr/>
      </p:nvGrpSpPr>
      <p:grpSpPr>
        <a:xfrm>
          <a:off x="0" y="0"/>
          <a:ext cx="0" cy="0"/>
          <a:chOff x="0" y="0"/>
          <a:chExt cx="0" cy="0"/>
        </a:xfrm>
      </p:grpSpPr>
      <p:sp>
        <p:nvSpPr>
          <p:cNvPr id="48" name="アーチ 47"/>
          <p:cNvSpPr/>
          <p:nvPr userDrawn="1"/>
        </p:nvSpPr>
        <p:spPr>
          <a:xfrm>
            <a:off x="8513310" y="2959781"/>
            <a:ext cx="3976914" cy="3976914"/>
          </a:xfrm>
          <a:prstGeom prst="blockArc">
            <a:avLst>
              <a:gd name="adj1" fmla="val 10800000"/>
              <a:gd name="adj2" fmla="val 0"/>
              <a:gd name="adj3" fmla="val 3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6" name="アーチ 45"/>
          <p:cNvSpPr/>
          <p:nvPr userDrawn="1"/>
        </p:nvSpPr>
        <p:spPr>
          <a:xfrm>
            <a:off x="5752874" y="2959781"/>
            <a:ext cx="3976914" cy="3976914"/>
          </a:xfrm>
          <a:prstGeom prst="blockArc">
            <a:avLst>
              <a:gd name="adj1" fmla="val 10800000"/>
              <a:gd name="adj2" fmla="val 0"/>
              <a:gd name="adj3" fmla="val 30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アーチ 46"/>
          <p:cNvSpPr/>
          <p:nvPr userDrawn="1"/>
        </p:nvSpPr>
        <p:spPr>
          <a:xfrm rot="10800000">
            <a:off x="5752874" y="2959781"/>
            <a:ext cx="3976914" cy="3976914"/>
          </a:xfrm>
          <a:prstGeom prst="blockArc">
            <a:avLst>
              <a:gd name="adj1" fmla="val 10800000"/>
              <a:gd name="adj2" fmla="val 0"/>
              <a:gd name="adj3" fmla="val 304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アーチ 48"/>
          <p:cNvSpPr/>
          <p:nvPr userDrawn="1"/>
        </p:nvSpPr>
        <p:spPr>
          <a:xfrm rot="10800000">
            <a:off x="8513310" y="2959781"/>
            <a:ext cx="3976914" cy="3976914"/>
          </a:xfrm>
          <a:prstGeom prst="blockArc">
            <a:avLst>
              <a:gd name="adj1" fmla="val 10800000"/>
              <a:gd name="adj2" fmla="val 0"/>
              <a:gd name="adj3" fmla="val 304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プレースホルダー 12"/>
          <p:cNvSpPr>
            <a:spLocks noGrp="1"/>
          </p:cNvSpPr>
          <p:nvPr>
            <p:ph type="body" sz="quarter" idx="28" hasCustomPrompt="1"/>
          </p:nvPr>
        </p:nvSpPr>
        <p:spPr>
          <a:xfrm>
            <a:off x="6501035" y="3443562"/>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14" name="テキスト プレースホルダー 12"/>
          <p:cNvSpPr>
            <a:spLocks noGrp="1"/>
          </p:cNvSpPr>
          <p:nvPr>
            <p:ph type="body" sz="quarter" idx="27" hasCustomPrompt="1"/>
          </p:nvPr>
        </p:nvSpPr>
        <p:spPr>
          <a:xfrm>
            <a:off x="1045924" y="2959781"/>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5" name="テキスト プレースホルダー 12"/>
          <p:cNvSpPr>
            <a:spLocks noGrp="1"/>
          </p:cNvSpPr>
          <p:nvPr>
            <p:ph type="body" sz="quarter" idx="29" hasCustomPrompt="1"/>
          </p:nvPr>
        </p:nvSpPr>
        <p:spPr>
          <a:xfrm>
            <a:off x="1045923" y="5014143"/>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6" name="テキスト プレースホルダー 12"/>
          <p:cNvSpPr>
            <a:spLocks noGrp="1"/>
          </p:cNvSpPr>
          <p:nvPr>
            <p:ph type="body" sz="quarter" idx="30" hasCustomPrompt="1"/>
          </p:nvPr>
        </p:nvSpPr>
        <p:spPr>
          <a:xfrm>
            <a:off x="12628325" y="2956517"/>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7" name="テキスト プレースホルダー 12"/>
          <p:cNvSpPr>
            <a:spLocks noGrp="1"/>
          </p:cNvSpPr>
          <p:nvPr>
            <p:ph type="body" sz="quarter" idx="31" hasCustomPrompt="1"/>
          </p:nvPr>
        </p:nvSpPr>
        <p:spPr>
          <a:xfrm>
            <a:off x="12628325" y="5014143"/>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32" hasCustomPrompt="1"/>
          </p:nvPr>
        </p:nvSpPr>
        <p:spPr>
          <a:xfrm>
            <a:off x="9297517" y="576900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0" name="テキスト プレースホルダー 12"/>
          <p:cNvSpPr>
            <a:spLocks noGrp="1"/>
          </p:cNvSpPr>
          <p:nvPr>
            <p:ph type="body" sz="quarter" idx="33" hasCustomPrompt="1"/>
          </p:nvPr>
        </p:nvSpPr>
        <p:spPr>
          <a:xfrm>
            <a:off x="9297516" y="3443561"/>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1" name="テキスト プレースホルダー 12"/>
          <p:cNvSpPr>
            <a:spLocks noGrp="1"/>
          </p:cNvSpPr>
          <p:nvPr>
            <p:ph type="body" sz="quarter" idx="34" hasCustomPrompt="1"/>
          </p:nvPr>
        </p:nvSpPr>
        <p:spPr>
          <a:xfrm>
            <a:off x="6501035" y="578027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2"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357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0-#ppt_w/2"/>
                                          </p:val>
                                        </p:tav>
                                        <p:tav tm="100000">
                                          <p:val>
                                            <p:strVal val="#ppt_x"/>
                                          </p:val>
                                        </p:tav>
                                      </p:tavLst>
                                    </p:anim>
                                    <p:anim calcmode="lin" valueType="num">
                                      <p:cBhvr additive="base">
                                        <p:cTn id="16" dur="1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fltVal val="0"/>
                                          </p:val>
                                        </p:tav>
                                        <p:tav tm="100000">
                                          <p:val>
                                            <p:strVal val="#ppt_w"/>
                                          </p:val>
                                        </p:tav>
                                      </p:tavLst>
                                    </p:anim>
                                    <p:anim calcmode="lin" valueType="num">
                                      <p:cBhvr>
                                        <p:cTn id="24" dur="1000" fill="hold"/>
                                        <p:tgtEl>
                                          <p:spTgt spid="46"/>
                                        </p:tgtEl>
                                        <p:attrNameLst>
                                          <p:attrName>ppt_h</p:attrName>
                                        </p:attrNameLst>
                                      </p:cBhvr>
                                      <p:tavLst>
                                        <p:tav tm="0">
                                          <p:val>
                                            <p:fltVal val="0"/>
                                          </p:val>
                                        </p:tav>
                                        <p:tav tm="100000">
                                          <p:val>
                                            <p:strVal val="#ppt_h"/>
                                          </p:val>
                                        </p:tav>
                                      </p:tavLst>
                                    </p:anim>
                                    <p:anim calcmode="lin" valueType="num">
                                      <p:cBhvr>
                                        <p:cTn id="25" dur="1000" fill="hold"/>
                                        <p:tgtEl>
                                          <p:spTgt spid="46"/>
                                        </p:tgtEl>
                                        <p:attrNameLst>
                                          <p:attrName>style.rotation</p:attrName>
                                        </p:attrNameLst>
                                      </p:cBhvr>
                                      <p:tavLst>
                                        <p:tav tm="0">
                                          <p:val>
                                            <p:fltVal val="360"/>
                                          </p:val>
                                        </p:tav>
                                        <p:tav tm="100000">
                                          <p:val>
                                            <p:fltVal val="0"/>
                                          </p:val>
                                        </p:tav>
                                      </p:tavLst>
                                    </p:anim>
                                    <p:animEffect transition="in" filter="fade">
                                      <p:cBhvr>
                                        <p:cTn id="26" dur="1000"/>
                                        <p:tgtEl>
                                          <p:spTgt spid="46"/>
                                        </p:tgtEl>
                                      </p:cBhvr>
                                    </p:animEffect>
                                  </p:childTnLst>
                                </p:cTn>
                              </p:par>
                              <p:par>
                                <p:cTn id="27" presetID="49" presetClass="entr" presetSubtype="0" decel="100000" fill="hold" grpId="1"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style.rotation</p:attrName>
                                        </p:attrNameLst>
                                      </p:cBhvr>
                                      <p:tavLst>
                                        <p:tav tm="0">
                                          <p:val>
                                            <p:fltVal val="360"/>
                                          </p:val>
                                        </p:tav>
                                        <p:tav tm="100000">
                                          <p:val>
                                            <p:fltVal val="0"/>
                                          </p:val>
                                        </p:tav>
                                      </p:tavLst>
                                    </p:anim>
                                    <p:animEffect transition="in" filter="fade">
                                      <p:cBhvr>
                                        <p:cTn id="32" dur="1000"/>
                                        <p:tgtEl>
                                          <p:spTgt spid="47"/>
                                        </p:tgtEl>
                                      </p:cBhvr>
                                    </p:animEffect>
                                  </p:childTnLst>
                                </p:cTn>
                              </p:par>
                              <p:par>
                                <p:cTn id="33" presetID="49" presetClass="entr" presetSubtype="0" decel="10000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360"/>
                                          </p:val>
                                        </p:tav>
                                        <p:tav tm="100000">
                                          <p:val>
                                            <p:fltVal val="0"/>
                                          </p:val>
                                        </p:tav>
                                      </p:tavLst>
                                    </p:anim>
                                    <p:animEffect transition="in" filter="fade">
                                      <p:cBhvr>
                                        <p:cTn id="38" dur="1000"/>
                                        <p:tgtEl>
                                          <p:spTgt spid="49"/>
                                        </p:tgtEl>
                                      </p:cBhvr>
                                    </p:animEffect>
                                  </p:childTnLst>
                                </p:cTn>
                              </p:par>
                              <p:par>
                                <p:cTn id="39" presetID="49" presetClass="entr" presetSubtype="0" decel="100000" fill="hold" grpId="1"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360"/>
                                          </p:val>
                                        </p:tav>
                                        <p:tav tm="100000">
                                          <p:val>
                                            <p:fltVal val="0"/>
                                          </p:val>
                                        </p:tav>
                                      </p:tavLst>
                                    </p:anim>
                                    <p:animEffect transition="in" filter="fade">
                                      <p:cBhvr>
                                        <p:cTn id="44" dur="1000"/>
                                        <p:tgtEl>
                                          <p:spTgt spid="48"/>
                                        </p:tgtEl>
                                      </p:cBhvr>
                                    </p:animEffect>
                                  </p:childTnLst>
                                </p:cTn>
                              </p:par>
                              <p:par>
                                <p:cTn id="45" presetID="53" presetClass="entr" presetSubtype="16" fill="hold" grpId="2"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750" fill="hold"/>
                                        <p:tgtEl>
                                          <p:spTgt spid="46"/>
                                        </p:tgtEl>
                                        <p:attrNameLst>
                                          <p:attrName>ppt_w</p:attrName>
                                        </p:attrNameLst>
                                      </p:cBhvr>
                                      <p:tavLst>
                                        <p:tav tm="0">
                                          <p:val>
                                            <p:fltVal val="0"/>
                                          </p:val>
                                        </p:tav>
                                        <p:tav tm="100000">
                                          <p:val>
                                            <p:strVal val="#ppt_w"/>
                                          </p:val>
                                        </p:tav>
                                      </p:tavLst>
                                    </p:anim>
                                    <p:anim calcmode="lin" valueType="num">
                                      <p:cBhvr>
                                        <p:cTn id="48" dur="750" fill="hold"/>
                                        <p:tgtEl>
                                          <p:spTgt spid="46"/>
                                        </p:tgtEl>
                                        <p:attrNameLst>
                                          <p:attrName>ppt_h</p:attrName>
                                        </p:attrNameLst>
                                      </p:cBhvr>
                                      <p:tavLst>
                                        <p:tav tm="0">
                                          <p:val>
                                            <p:fltVal val="0"/>
                                          </p:val>
                                        </p:tav>
                                        <p:tav tm="100000">
                                          <p:val>
                                            <p:strVal val="#ppt_h"/>
                                          </p:val>
                                        </p:tav>
                                      </p:tavLst>
                                    </p:anim>
                                    <p:animEffect transition="in" filter="fade">
                                      <p:cBhvr>
                                        <p:cTn id="49" dur="750"/>
                                        <p:tgtEl>
                                          <p:spTgt spid="46"/>
                                        </p:tgtEl>
                                      </p:cBhvr>
                                    </p:animEffect>
                                  </p:childTnLst>
                                </p:cTn>
                              </p:par>
                              <p:par>
                                <p:cTn id="50" presetID="53" presetClass="entr" presetSubtype="16" fill="hold" grpId="2"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750" fill="hold"/>
                                        <p:tgtEl>
                                          <p:spTgt spid="47"/>
                                        </p:tgtEl>
                                        <p:attrNameLst>
                                          <p:attrName>ppt_w</p:attrName>
                                        </p:attrNameLst>
                                      </p:cBhvr>
                                      <p:tavLst>
                                        <p:tav tm="0">
                                          <p:val>
                                            <p:fltVal val="0"/>
                                          </p:val>
                                        </p:tav>
                                        <p:tav tm="100000">
                                          <p:val>
                                            <p:strVal val="#ppt_w"/>
                                          </p:val>
                                        </p:tav>
                                      </p:tavLst>
                                    </p:anim>
                                    <p:anim calcmode="lin" valueType="num">
                                      <p:cBhvr>
                                        <p:cTn id="53" dur="750" fill="hold"/>
                                        <p:tgtEl>
                                          <p:spTgt spid="47"/>
                                        </p:tgtEl>
                                        <p:attrNameLst>
                                          <p:attrName>ppt_h</p:attrName>
                                        </p:attrNameLst>
                                      </p:cBhvr>
                                      <p:tavLst>
                                        <p:tav tm="0">
                                          <p:val>
                                            <p:fltVal val="0"/>
                                          </p:val>
                                        </p:tav>
                                        <p:tav tm="100000">
                                          <p:val>
                                            <p:strVal val="#ppt_h"/>
                                          </p:val>
                                        </p:tav>
                                      </p:tavLst>
                                    </p:anim>
                                    <p:animEffect transition="in" filter="fade">
                                      <p:cBhvr>
                                        <p:cTn id="54" dur="750"/>
                                        <p:tgtEl>
                                          <p:spTgt spid="47"/>
                                        </p:tgtEl>
                                      </p:cBhvr>
                                    </p:animEffect>
                                  </p:childTnLst>
                                </p:cTn>
                              </p:par>
                              <p:par>
                                <p:cTn id="55" presetID="53" presetClass="entr" presetSubtype="16" fill="hold" grpId="2"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750" fill="hold"/>
                                        <p:tgtEl>
                                          <p:spTgt spid="49"/>
                                        </p:tgtEl>
                                        <p:attrNameLst>
                                          <p:attrName>ppt_w</p:attrName>
                                        </p:attrNameLst>
                                      </p:cBhvr>
                                      <p:tavLst>
                                        <p:tav tm="0">
                                          <p:val>
                                            <p:fltVal val="0"/>
                                          </p:val>
                                        </p:tav>
                                        <p:tav tm="100000">
                                          <p:val>
                                            <p:strVal val="#ppt_w"/>
                                          </p:val>
                                        </p:tav>
                                      </p:tavLst>
                                    </p:anim>
                                    <p:anim calcmode="lin" valueType="num">
                                      <p:cBhvr>
                                        <p:cTn id="58" dur="750" fill="hold"/>
                                        <p:tgtEl>
                                          <p:spTgt spid="49"/>
                                        </p:tgtEl>
                                        <p:attrNameLst>
                                          <p:attrName>ppt_h</p:attrName>
                                        </p:attrNameLst>
                                      </p:cBhvr>
                                      <p:tavLst>
                                        <p:tav tm="0">
                                          <p:val>
                                            <p:fltVal val="0"/>
                                          </p:val>
                                        </p:tav>
                                        <p:tav tm="100000">
                                          <p:val>
                                            <p:strVal val="#ppt_h"/>
                                          </p:val>
                                        </p:tav>
                                      </p:tavLst>
                                    </p:anim>
                                    <p:animEffect transition="in" filter="fade">
                                      <p:cBhvr>
                                        <p:cTn id="59" dur="750"/>
                                        <p:tgtEl>
                                          <p:spTgt spid="49"/>
                                        </p:tgtEl>
                                      </p:cBhvr>
                                    </p:animEffect>
                                  </p:childTnLst>
                                </p:cTn>
                              </p:par>
                              <p:par>
                                <p:cTn id="60" presetID="53" presetClass="entr" presetSubtype="16" fill="hold" grpId="2"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750" fill="hold"/>
                                        <p:tgtEl>
                                          <p:spTgt spid="48"/>
                                        </p:tgtEl>
                                        <p:attrNameLst>
                                          <p:attrName>ppt_w</p:attrName>
                                        </p:attrNameLst>
                                      </p:cBhvr>
                                      <p:tavLst>
                                        <p:tav tm="0">
                                          <p:val>
                                            <p:fltVal val="0"/>
                                          </p:val>
                                        </p:tav>
                                        <p:tav tm="100000">
                                          <p:val>
                                            <p:strVal val="#ppt_w"/>
                                          </p:val>
                                        </p:tav>
                                      </p:tavLst>
                                    </p:anim>
                                    <p:anim calcmode="lin" valueType="num">
                                      <p:cBhvr>
                                        <p:cTn id="63" dur="750" fill="hold"/>
                                        <p:tgtEl>
                                          <p:spTgt spid="48"/>
                                        </p:tgtEl>
                                        <p:attrNameLst>
                                          <p:attrName>ppt_h</p:attrName>
                                        </p:attrNameLst>
                                      </p:cBhvr>
                                      <p:tavLst>
                                        <p:tav tm="0">
                                          <p:val>
                                            <p:fltVal val="0"/>
                                          </p:val>
                                        </p:tav>
                                        <p:tav tm="100000">
                                          <p:val>
                                            <p:strVal val="#ppt_h"/>
                                          </p:val>
                                        </p:tav>
                                      </p:tavLst>
                                    </p:anim>
                                    <p:animEffect transition="in" filter="fade">
                                      <p:cBhvr>
                                        <p:cTn id="64" dur="750"/>
                                        <p:tgtEl>
                                          <p:spTgt spid="48"/>
                                        </p:tgtEl>
                                      </p:cBhvr>
                                    </p:animEffect>
                                  </p:childTnLst>
                                </p:cTn>
                              </p:par>
                            </p:childTnLst>
                          </p:cTn>
                        </p:par>
                        <p:par>
                          <p:cTn id="65" fill="hold">
                            <p:stCondLst>
                              <p:cond delay="1000"/>
                            </p:stCondLst>
                            <p:childTnLst>
                              <p:par>
                                <p:cTn id="66" presetID="2" presetClass="entr" presetSubtype="8" decel="100000" fill="hold" grpId="0" nodeType="after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 calcmode="lin" valueType="num">
                                      <p:cBhvr additive="base">
                                        <p:cTn id="6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right)">
                                      <p:cBhvr>
                                        <p:cTn id="73" dur="500"/>
                                        <p:tgtEl>
                                          <p:spTgt spid="14">
                                            <p:txEl>
                                              <p:pRg st="0" end="0"/>
                                            </p:txEl>
                                          </p:spTgt>
                                        </p:tgtEl>
                                      </p:cBhvr>
                                    </p:animEffect>
                                  </p:childTnLst>
                                </p:cTn>
                              </p:par>
                            </p:childTnLst>
                          </p:cTn>
                        </p:par>
                        <p:par>
                          <p:cTn id="74" fill="hold">
                            <p:stCondLst>
                              <p:cond delay="2000"/>
                            </p:stCondLst>
                            <p:childTnLst>
                              <p:par>
                                <p:cTn id="75" presetID="2" presetClass="entr" presetSubtype="2" decel="100000" fill="hold" grpId="0" nodeType="after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 calcmode="lin" valueType="num">
                                      <p:cBhvr additive="base">
                                        <p:cTn id="7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par>
                          <p:cTn id="83" fill="hold">
                            <p:stCondLst>
                              <p:cond delay="3000"/>
                            </p:stCondLst>
                            <p:childTnLst>
                              <p:par>
                                <p:cTn id="84" presetID="2" presetClass="entr" presetSubtype="2" decel="10000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 calcmode="lin" valueType="num">
                                      <p:cBhvr additive="base">
                                        <p:cTn id="8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2" presetClass="entr" presetSubtype="8" fill="hold" grpId="0" nodeType="afterEffect">
                                  <p:stCondLst>
                                    <p:cond delay="0"/>
                                  </p:stCondLst>
                                  <p:childTnLst>
                                    <p:set>
                                      <p:cBhvr>
                                        <p:cTn id="90" dur="1" fill="hold">
                                          <p:stCondLst>
                                            <p:cond delay="0"/>
                                          </p:stCondLst>
                                        </p:cTn>
                                        <p:tgtEl>
                                          <p:spTgt spid="16">
                                            <p:txEl>
                                              <p:pRg st="0" end="0"/>
                                            </p:txEl>
                                          </p:spTgt>
                                        </p:tgtEl>
                                        <p:attrNameLst>
                                          <p:attrName>style.visibility</p:attrName>
                                        </p:attrNameLst>
                                      </p:cBhvr>
                                      <p:to>
                                        <p:strVal val="visible"/>
                                      </p:to>
                                    </p:set>
                                    <p:animEffect transition="in" filter="wipe(left)">
                                      <p:cBhvr>
                                        <p:cTn id="91" dur="500"/>
                                        <p:tgtEl>
                                          <p:spTgt spid="16">
                                            <p:txEl>
                                              <p:pRg st="0" end="0"/>
                                            </p:txEl>
                                          </p:spTgt>
                                        </p:tgtEl>
                                      </p:cBhvr>
                                    </p:animEffect>
                                  </p:childTnLst>
                                </p:cTn>
                              </p:par>
                            </p:childTnLst>
                          </p:cTn>
                        </p:par>
                        <p:par>
                          <p:cTn id="92" fill="hold">
                            <p:stCondLst>
                              <p:cond delay="4000"/>
                            </p:stCondLst>
                            <p:childTnLst>
                              <p:par>
                                <p:cTn id="93" presetID="2" presetClass="entr" presetSubtype="8" decel="100000" fill="hold" grpId="0" nodeType="afterEffect">
                                  <p:stCondLst>
                                    <p:cond delay="0"/>
                                  </p:stCondLst>
                                  <p:childTnLst>
                                    <p:set>
                                      <p:cBhvr>
                                        <p:cTn id="94" dur="1" fill="hold">
                                          <p:stCondLst>
                                            <p:cond delay="0"/>
                                          </p:stCondLst>
                                        </p:cTn>
                                        <p:tgtEl>
                                          <p:spTgt spid="21">
                                            <p:txEl>
                                              <p:pRg st="0" end="0"/>
                                            </p:txEl>
                                          </p:spTgt>
                                        </p:tgtEl>
                                        <p:attrNameLst>
                                          <p:attrName>style.visibility</p:attrName>
                                        </p:attrNameLst>
                                      </p:cBhvr>
                                      <p:to>
                                        <p:strVal val="visible"/>
                                      </p:to>
                                    </p:set>
                                    <p:anim calcmode="lin" valueType="num">
                                      <p:cBhvr additive="base">
                                        <p:cTn id="9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4500"/>
                            </p:stCondLst>
                            <p:childTnLst>
                              <p:par>
                                <p:cTn id="98" presetID="22" presetClass="entr" presetSubtype="2" fill="hold" grpId="0" nodeType="afterEffect">
                                  <p:stCondLst>
                                    <p:cond delay="0"/>
                                  </p:stCondLst>
                                  <p:childTnLst>
                                    <p:set>
                                      <p:cBhvr>
                                        <p:cTn id="99" dur="1" fill="hold">
                                          <p:stCondLst>
                                            <p:cond delay="0"/>
                                          </p:stCondLst>
                                        </p:cTn>
                                        <p:tgtEl>
                                          <p:spTgt spid="15">
                                            <p:txEl>
                                              <p:pRg st="0" end="0"/>
                                            </p:txEl>
                                          </p:spTgt>
                                        </p:tgtEl>
                                        <p:attrNameLst>
                                          <p:attrName>style.visibility</p:attrName>
                                        </p:attrNameLst>
                                      </p:cBhvr>
                                      <p:to>
                                        <p:strVal val="visible"/>
                                      </p:to>
                                    </p:set>
                                    <p:animEffect transition="in" filter="wipe(right)">
                                      <p:cBhvr>
                                        <p:cTn id="100" dur="500"/>
                                        <p:tgtEl>
                                          <p:spTgt spid="15">
                                            <p:txEl>
                                              <p:pRg st="0" end="0"/>
                                            </p:txEl>
                                          </p:spTgt>
                                        </p:tgtEl>
                                      </p:cBhvr>
                                    </p:animEffect>
                                  </p:childTnLst>
                                </p:cTn>
                              </p:par>
                            </p:childTnLst>
                          </p:cTn>
                        </p:par>
                        <p:par>
                          <p:cTn id="101" fill="hold">
                            <p:stCondLst>
                              <p:cond delay="5000"/>
                            </p:stCondLst>
                            <p:childTnLst>
                              <p:par>
                                <p:cTn id="102" presetID="22" presetClass="entr" presetSubtype="8" fill="hold" grpId="0" nodeType="afterEffect">
                                  <p:stCondLst>
                                    <p:cond delay="25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6" grpId="0" animBg="1"/>
      <p:bldP spid="46" grpId="1" animBg="1"/>
      <p:bldP spid="46" grpId="2" animBg="1"/>
      <p:bldP spid="47" grpId="0" animBg="1"/>
      <p:bldP spid="47" grpId="1" animBg="1"/>
      <p:bldP spid="47" grpId="2" animBg="1"/>
      <p:bldP spid="49" grpId="0" animBg="1"/>
      <p:bldP spid="49" grpId="1" animBg="1"/>
      <p:bldP spid="49" grpId="2"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2" presetClass="entr" presetSubtype="2"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ustor">
    <p:spTree>
      <p:nvGrpSpPr>
        <p:cNvPr id="1" name=""/>
        <p:cNvGrpSpPr/>
        <p:nvPr/>
      </p:nvGrpSpPr>
      <p:grpSpPr>
        <a:xfrm>
          <a:off x="0" y="0"/>
          <a:ext cx="0" cy="0"/>
          <a:chOff x="0" y="0"/>
          <a:chExt cx="0" cy="0"/>
        </a:xfrm>
      </p:grpSpPr>
      <p:sp>
        <p:nvSpPr>
          <p:cNvPr id="35" name="楕円 34"/>
          <p:cNvSpPr/>
          <p:nvPr userDrawn="1"/>
        </p:nvSpPr>
        <p:spPr>
          <a:xfrm>
            <a:off x="10223622" y="3099867"/>
            <a:ext cx="992116" cy="100845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userDrawn="1"/>
        </p:nvSpPr>
        <p:spPr>
          <a:xfrm>
            <a:off x="13866888" y="6213624"/>
            <a:ext cx="961809" cy="96180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636409" y="6250538"/>
            <a:ext cx="1533779" cy="153377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userDrawn="1"/>
        </p:nvSpPr>
        <p:spPr>
          <a:xfrm>
            <a:off x="7896962" y="7735218"/>
            <a:ext cx="614369" cy="6244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userDrawn="1"/>
        </p:nvSpPr>
        <p:spPr>
          <a:xfrm>
            <a:off x="3965059" y="7738314"/>
            <a:ext cx="591738" cy="5917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楕円 4"/>
          <p:cNvSpPr/>
          <p:nvPr userDrawn="1"/>
        </p:nvSpPr>
        <p:spPr>
          <a:xfrm>
            <a:off x="493213" y="2547535"/>
            <a:ext cx="4973638" cy="49736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p:cNvSpPr/>
          <p:nvPr userDrawn="1"/>
        </p:nvSpPr>
        <p:spPr>
          <a:xfrm>
            <a:off x="4617888" y="4921333"/>
            <a:ext cx="3785949" cy="3785949"/>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userDrawn="1"/>
        </p:nvSpPr>
        <p:spPr>
          <a:xfrm>
            <a:off x="7360120" y="3308567"/>
            <a:ext cx="3090795" cy="309079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userDrawn="1"/>
        </p:nvSpPr>
        <p:spPr>
          <a:xfrm>
            <a:off x="9437184" y="5014698"/>
            <a:ext cx="3557109" cy="3557109"/>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userDrawn="1"/>
        </p:nvSpPr>
        <p:spPr>
          <a:xfrm>
            <a:off x="12055396" y="2629765"/>
            <a:ext cx="3944488" cy="394448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userDrawn="1"/>
        </p:nvSpPr>
        <p:spPr>
          <a:xfrm>
            <a:off x="14947018" y="5399098"/>
            <a:ext cx="2788308" cy="278830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userDrawn="1"/>
        </p:nvSpPr>
        <p:spPr>
          <a:xfrm>
            <a:off x="5534416" y="3223041"/>
            <a:ext cx="1029225" cy="10292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userDrawn="1"/>
        </p:nvSpPr>
        <p:spPr>
          <a:xfrm>
            <a:off x="493213" y="2370479"/>
            <a:ext cx="855529" cy="8555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userDrawn="1"/>
        </p:nvSpPr>
        <p:spPr>
          <a:xfrm>
            <a:off x="13027675" y="7247023"/>
            <a:ext cx="742541" cy="74254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userDrawn="1"/>
        </p:nvSpPr>
        <p:spPr>
          <a:xfrm>
            <a:off x="16966759" y="4532006"/>
            <a:ext cx="884808" cy="8848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28" hasCustomPrompt="1"/>
          </p:nvPr>
        </p:nvSpPr>
        <p:spPr>
          <a:xfrm>
            <a:off x="675547" y="3719292"/>
            <a:ext cx="4608971"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7" name="テキスト プレースホルダー 12"/>
          <p:cNvSpPr>
            <a:spLocks noGrp="1"/>
          </p:cNvSpPr>
          <p:nvPr>
            <p:ph type="body" sz="quarter" idx="29" hasCustomPrompt="1"/>
          </p:nvPr>
        </p:nvSpPr>
        <p:spPr>
          <a:xfrm>
            <a:off x="12108616" y="3583183"/>
            <a:ext cx="3838048"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8" name="テキスト プレースホルダー 12"/>
          <p:cNvSpPr>
            <a:spLocks noGrp="1"/>
          </p:cNvSpPr>
          <p:nvPr>
            <p:ph type="body" sz="quarter" idx="30" hasCustomPrompt="1"/>
          </p:nvPr>
        </p:nvSpPr>
        <p:spPr>
          <a:xfrm>
            <a:off x="9632132" y="5404718"/>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9" name="テキスト プレースホルダー 12"/>
          <p:cNvSpPr>
            <a:spLocks noGrp="1"/>
          </p:cNvSpPr>
          <p:nvPr>
            <p:ph type="body" sz="quarter" idx="31" hasCustomPrompt="1"/>
          </p:nvPr>
        </p:nvSpPr>
        <p:spPr>
          <a:xfrm>
            <a:off x="4908081" y="5382994"/>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40" name="テキスト プレースホルダー 12"/>
          <p:cNvSpPr>
            <a:spLocks noGrp="1"/>
          </p:cNvSpPr>
          <p:nvPr>
            <p:ph type="body" sz="quarter" idx="16" hasCustomPrompt="1"/>
          </p:nvPr>
        </p:nvSpPr>
        <p:spPr>
          <a:xfrm>
            <a:off x="971550" y="4397766"/>
            <a:ext cx="3936531" cy="1937350"/>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32" hasCustomPrompt="1"/>
          </p:nvPr>
        </p:nvSpPr>
        <p:spPr>
          <a:xfrm>
            <a:off x="4639094" y="6688663"/>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33" hasCustomPrompt="1"/>
          </p:nvPr>
        </p:nvSpPr>
        <p:spPr>
          <a:xfrm>
            <a:off x="9608595" y="6648520"/>
            <a:ext cx="32142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34" hasCustomPrompt="1"/>
          </p:nvPr>
        </p:nvSpPr>
        <p:spPr>
          <a:xfrm>
            <a:off x="12175047" y="4237086"/>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35" hasCustomPrompt="1"/>
          </p:nvPr>
        </p:nvSpPr>
        <p:spPr>
          <a:xfrm>
            <a:off x="7409364" y="4255782"/>
            <a:ext cx="2992308" cy="1161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50" name="テキスト プレースホルダー 12"/>
          <p:cNvSpPr>
            <a:spLocks noGrp="1"/>
          </p:cNvSpPr>
          <p:nvPr>
            <p:ph type="body" sz="quarter" idx="36" hasCustomPrompt="1"/>
          </p:nvPr>
        </p:nvSpPr>
        <p:spPr>
          <a:xfrm>
            <a:off x="15070315" y="6146235"/>
            <a:ext cx="2534050" cy="1295109"/>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5355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10" dur="500"/>
                                        <p:tgtEl>
                                          <p:spTgt spid="3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3" dur="500"/>
                                        <p:tgtEl>
                                          <p:spTgt spid="40">
                                            <p:txEl>
                                              <p:pRg st="0" end="0"/>
                                            </p:txEl>
                                          </p:spTgt>
                                        </p:tgtEl>
                                      </p:cBhvr>
                                    </p:animEffect>
                                  </p:childTnLst>
                                </p:cTn>
                              </p:par>
                              <p:par>
                                <p:cTn id="14" presetID="14" presetClass="entr" presetSubtype="10" fill="hold" grpId="0" nodeType="withEffect">
                                  <p:stCondLst>
                                    <p:cond delay="25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6" dur="500"/>
                                        <p:tgtEl>
                                          <p:spTgt spid="39">
                                            <p:txEl>
                                              <p:pRg st="0" end="0"/>
                                            </p:txEl>
                                          </p:spTgt>
                                        </p:tgtEl>
                                      </p:cBhvr>
                                    </p:animEffect>
                                  </p:childTnLst>
                                </p:cTn>
                              </p:par>
                              <p:par>
                                <p:cTn id="17" presetID="14" presetClass="entr" presetSubtype="10" fill="hold" grpId="0" nodeType="withEffect">
                                  <p:stCondLst>
                                    <p:cond delay="25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9" dur="500"/>
                                        <p:tgtEl>
                                          <p:spTgt spid="41">
                                            <p:txEl>
                                              <p:pRg st="0" end="0"/>
                                            </p:txEl>
                                          </p:spTgt>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8" dur="500"/>
                                        <p:tgtEl>
                                          <p:spTgt spid="44">
                                            <p:txEl>
                                              <p:pRg st="0" end="0"/>
                                            </p:txEl>
                                          </p:spTgt>
                                        </p:tgtEl>
                                      </p:cBhvr>
                                    </p:animEffect>
                                  </p:childTnLst>
                                </p:cTn>
                              </p:par>
                              <p:par>
                                <p:cTn id="29" presetID="14" presetClass="entr" presetSubtype="10" fill="hold" grpId="0" nodeType="withEffect">
                                  <p:stCondLst>
                                    <p:cond delay="75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grpId="0" nodeType="withEffect">
                                  <p:stCondLst>
                                    <p:cond delay="750"/>
                                  </p:stCondLst>
                                  <p:childTnLst>
                                    <p:set>
                                      <p:cBhvr>
                                        <p:cTn id="33"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34" dur="500"/>
                                        <p:tgtEl>
                                          <p:spTgt spid="38">
                                            <p:txEl>
                                              <p:pRg st="0" end="0"/>
                                            </p:txEl>
                                          </p:spTgt>
                                        </p:tgtEl>
                                      </p:cBhvr>
                                    </p:animEffect>
                                  </p:childTnLst>
                                </p:cTn>
                              </p:par>
                              <p:par>
                                <p:cTn id="35" presetID="14" presetClass="entr" presetSubtype="10" fill="hold" grpId="0" nodeType="withEffect">
                                  <p:stCondLst>
                                    <p:cond delay="7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37" dur="500"/>
                                        <p:tgtEl>
                                          <p:spTgt spid="42">
                                            <p:txEl>
                                              <p:pRg st="0" end="0"/>
                                            </p:txEl>
                                          </p:spTgt>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40" dur="500"/>
                                        <p:tgtEl>
                                          <p:spTgt spid="37">
                                            <p:txEl>
                                              <p:pRg st="0" end="0"/>
                                            </p:txEl>
                                          </p:spTgt>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46" dur="500"/>
                                        <p:tgtEl>
                                          <p:spTgt spid="43">
                                            <p:txEl>
                                              <p:pRg st="0" end="0"/>
                                            </p:txEl>
                                          </p:spTgt>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49" dur="500"/>
                                        <p:tgtEl>
                                          <p:spTgt spid="50">
                                            <p:txEl>
                                              <p:pRg st="0" end="0"/>
                                            </p:txEl>
                                          </p:spTgt>
                                        </p:tgtEl>
                                      </p:cBhvr>
                                    </p:animEffect>
                                  </p:childTnLst>
                                </p:cTn>
                              </p:par>
                              <p:par>
                                <p:cTn id="50" presetID="14" presetClass="entr" presetSubtype="10" fill="hold" grpId="0" nodeType="withEffect">
                                  <p:stCondLst>
                                    <p:cond delay="125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25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14" presetClass="entr" presetSubtype="10" fill="hold" grpId="0" nodeType="withEffect">
                                  <p:stCondLst>
                                    <p:cond delay="150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par>
                                <p:cTn id="59" presetID="14" presetClass="entr" presetSubtype="10" fill="hold" grpId="0" nodeType="withEffect">
                                  <p:stCondLst>
                                    <p:cond delay="17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500"/>
                                        <p:tgtEl>
                                          <p:spTgt spid="30"/>
                                        </p:tgtEl>
                                      </p:cBhvr>
                                    </p:animEffect>
                                  </p:childTnLst>
                                </p:cTn>
                              </p:par>
                              <p:par>
                                <p:cTn id="62" presetID="14" presetClass="entr" presetSubtype="10" fill="hold" grpId="0" nodeType="withEffect">
                                  <p:stCondLst>
                                    <p:cond delay="200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500"/>
                                        <p:tgtEl>
                                          <p:spTgt spid="29"/>
                                        </p:tgtEl>
                                      </p:cBhvr>
                                    </p:animEffect>
                                  </p:childTnLst>
                                </p:cTn>
                              </p:par>
                              <p:par>
                                <p:cTn id="65" presetID="14" presetClass="entr" presetSubtype="10" fill="hold" grpId="0" nodeType="withEffect">
                                  <p:stCondLst>
                                    <p:cond delay="225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2500"/>
                                  </p:stCondLst>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par>
                                <p:cTn id="71" presetID="14" presetClass="entr" presetSubtype="10" fill="hold" grpId="0" nodeType="withEffect">
                                  <p:stCondLst>
                                    <p:cond delay="275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par>
                                <p:cTn id="74" presetID="14" presetClass="entr" presetSubtype="10" fill="hold" grpId="0" nodeType="withEffect">
                                  <p:stCondLst>
                                    <p:cond delay="3000"/>
                                  </p:stCondLst>
                                  <p:childTnLst>
                                    <p:set>
                                      <p:cBhvr>
                                        <p:cTn id="75" dur="1" fill="hold">
                                          <p:stCondLst>
                                            <p:cond delay="0"/>
                                          </p:stCondLst>
                                        </p:cTn>
                                        <p:tgtEl>
                                          <p:spTgt spid="33"/>
                                        </p:tgtEl>
                                        <p:attrNameLst>
                                          <p:attrName>style.visibility</p:attrName>
                                        </p:attrNameLst>
                                      </p:cBhvr>
                                      <p:to>
                                        <p:strVal val="visible"/>
                                      </p:to>
                                    </p:set>
                                    <p:animEffect transition="in" filter="randombar(horizontal)">
                                      <p:cBhvr>
                                        <p:cTn id="76" dur="500"/>
                                        <p:tgtEl>
                                          <p:spTgt spid="33"/>
                                        </p:tgtEl>
                                      </p:cBhvr>
                                    </p:animEffect>
                                  </p:childTnLst>
                                </p:cTn>
                              </p:par>
                              <p:par>
                                <p:cTn id="77" presetID="14" presetClass="entr" presetSubtype="10" fill="hold" grpId="0" nodeType="withEffect">
                                  <p:stCondLst>
                                    <p:cond delay="325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24" grpId="0" animBg="1"/>
      <p:bldP spid="31" grpId="0" animBg="1"/>
      <p:bldP spid="30" grpId="0" animBg="1"/>
      <p:bldP spid="5" grpId="0" animBg="1"/>
      <p:bldP spid="19" grpId="0" animBg="1"/>
      <p:bldP spid="23" grpId="0" animBg="1"/>
      <p:bldP spid="25" grpId="0" animBg="1"/>
      <p:bldP spid="26" grpId="0" animBg="1"/>
      <p:bldP spid="27" grpId="0" animBg="1"/>
      <p:bldP spid="28" grpId="0" animBg="1"/>
      <p:bldP spid="29" grpId="0" animBg="1"/>
      <p:bldP spid="32" grpId="0" animBg="1"/>
      <p:bldP spid="34" grpId="0" animBg="1"/>
      <p:bldP spid="36" grpId="0" build="p">
        <p:tmplLst>
          <p:tmpl lvl="1">
            <p:tnLst>
              <p:par>
                <p:cTn presetID="14" presetClass="entr" presetSubtype="1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randombar(horizontal)">
                      <p:cBhvr>
                        <p:cTn dur="500"/>
                        <p:tgtEl>
                          <p:spTgt spid="36"/>
                        </p:tgtEl>
                      </p:cBhvr>
                    </p:animEffect>
                  </p:childTnLst>
                </p:cTn>
              </p:par>
            </p:tnLst>
          </p:tmpl>
        </p:tmplLst>
      </p:bldP>
      <p:bldP spid="37" grpId="0" build="p">
        <p:tmplLst>
          <p:tmpl lvl="1">
            <p:tnLst>
              <p:par>
                <p:cTn presetID="14" presetClass="entr" presetSubtype="10" fill="hold" nodeType="withEffect">
                  <p:stCondLst>
                    <p:cond delay="100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39" grpId="0" build="p">
        <p:tmplLst>
          <p:tmpl lvl="1">
            <p:tnLst>
              <p:par>
                <p:cTn presetID="14" presetClass="entr" presetSubtype="1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randombar(horizontal)">
                      <p:cBhvr>
                        <p:cTn dur="500"/>
                        <p:tgtEl>
                          <p:spTgt spid="39"/>
                        </p:tgtEl>
                      </p:cBhvr>
                    </p:animEffect>
                  </p:childTnLst>
                </p:cTn>
              </p:par>
            </p:tnLst>
          </p:tmpl>
        </p:tmplLst>
      </p:bldP>
      <p:bldP spid="40" grpId="0" build="p">
        <p:tmplLst>
          <p:tmpl lvl="1">
            <p:tnLst>
              <p:par>
                <p:cTn presetID="14" presetClass="entr" presetSubtype="1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1" grpId="0" build="p">
        <p:tmplLst>
          <p:tmpl lvl="1">
            <p:tnLst>
              <p:par>
                <p:cTn presetID="14" presetClass="entr" presetSubtype="1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randombar(horizontal)">
                      <p:cBhvr>
                        <p:cTn dur="500"/>
                        <p:tgtEl>
                          <p:spTgt spid="41"/>
                        </p:tgtEl>
                      </p:cBhvr>
                    </p:animEffect>
                  </p:childTnLst>
                </p:cTn>
              </p:par>
            </p:tnLst>
          </p:tmpl>
        </p:tmplLst>
      </p:bldP>
      <p:bldP spid="42" grpId="0" build="p">
        <p:tmplLst>
          <p:tmpl lvl="1">
            <p:tnLst>
              <p:par>
                <p:cTn presetID="14" presetClass="entr" presetSubtype="10"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Effect transition="in" filter="randombar(horizontal)">
                      <p:cBhvr>
                        <p:cTn dur="500"/>
                        <p:tgtEl>
                          <p:spTgt spid="42"/>
                        </p:tgtEl>
                      </p:cBhvr>
                    </p:animEffect>
                  </p:childTnLst>
                </p:cTn>
              </p:par>
            </p:tnLst>
          </p:tmpl>
        </p:tmplLst>
      </p:bldP>
      <p:bldP spid="43" grpId="0" build="p">
        <p:tmplLst>
          <p:tmpl lvl="1">
            <p:tnLst>
              <p:par>
                <p:cTn presetID="14" presetClass="entr" presetSubtype="1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P spid="50" grpId="0" build="p">
        <p:tmplLst>
          <p:tmpl lvl="1">
            <p:tnLst>
              <p:par>
                <p:cTn presetID="14" presetClass="entr" presetSubtype="10" fill="hold" nodeType="withEffect">
                  <p:stCondLst>
                    <p:cond delay="125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story - Star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stCxn id="5" idx="7"/>
            <a:endCxn id="8" idx="0"/>
          </p:cNvCxnSpPr>
          <p:nvPr userDrawn="1"/>
        </p:nvCxnSpPr>
        <p:spPr>
          <a:xfrm>
            <a:off x="9144001" y="2890044"/>
            <a:ext cx="0" cy="118699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涙形 4"/>
          <p:cNvSpPr/>
          <p:nvPr userDrawn="1"/>
        </p:nvSpPr>
        <p:spPr>
          <a:xfrm rot="8100000">
            <a:off x="8836980" y="2148831"/>
            <a:ext cx="614041" cy="614041"/>
          </a:xfrm>
          <a:prstGeom prst="teardrop">
            <a:avLst/>
          </a:prstGeom>
          <a:solidFill>
            <a:schemeClr val="tx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12" hasCustomPrompt="1"/>
          </p:nvPr>
        </p:nvSpPr>
        <p:spPr>
          <a:xfrm>
            <a:off x="2399958" y="4837415"/>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89621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76526" y="46132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2" name="直線コネクタ 21"/>
          <p:cNvCxnSpPr>
            <a:stCxn id="8" idx="4"/>
            <a:endCxn id="24" idx="0"/>
          </p:cNvCxnSpPr>
          <p:nvPr userDrawn="1"/>
        </p:nvCxnSpPr>
        <p:spPr>
          <a:xfrm>
            <a:off x="9144001" y="4462435"/>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1"/>
            <a:endCxn id="24" idx="6"/>
          </p:cNvCxnSpPr>
          <p:nvPr userDrawn="1"/>
        </p:nvCxnSpPr>
        <p:spPr>
          <a:xfrm flipH="1">
            <a:off x="9336699" y="6126367"/>
            <a:ext cx="629766"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5557295"/>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5752851"/>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6694047"/>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5752851"/>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79697" y="646989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96780"/>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55584"/>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76526" y="827262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40" idx="0"/>
          </p:cNvCxnSpPr>
          <p:nvPr userDrawn="1"/>
        </p:nvCxnSpPr>
        <p:spPr>
          <a:xfrm>
            <a:off x="9144001" y="6319068"/>
            <a:ext cx="0" cy="141594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2"/>
            <a:endCxn id="13" idx="3"/>
          </p:cNvCxnSpPr>
          <p:nvPr userDrawn="1"/>
        </p:nvCxnSpPr>
        <p:spPr>
          <a:xfrm flipH="1" flipV="1">
            <a:off x="8335845" y="426973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700663"/>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89621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27708"/>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4"/>
          </p:cNvCxnSpPr>
          <p:nvPr userDrawn="1"/>
        </p:nvCxnSpPr>
        <p:spPr>
          <a:xfrm>
            <a:off x="9144001" y="8120407"/>
            <a:ext cx="0" cy="2165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58635"/>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55584"/>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8" name="楕円 7"/>
          <p:cNvSpPr/>
          <p:nvPr userDrawn="1"/>
        </p:nvSpPr>
        <p:spPr>
          <a:xfrm>
            <a:off x="8951302" y="4077038"/>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5933671"/>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35010"/>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0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75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right)">
                                      <p:cBhvr>
                                        <p:cTn id="27" dur="500"/>
                                        <p:tgtEl>
                                          <p:spTgt spid="17">
                                            <p:txEl>
                                              <p:pRg st="0" end="0"/>
                                            </p:txEl>
                                          </p:spTgt>
                                        </p:tgtEl>
                                      </p:cBhvr>
                                    </p:animEffect>
                                  </p:childTnLst>
                                </p:cTn>
                              </p:par>
                            </p:childTnLst>
                          </p:cTn>
                        </p:par>
                        <p:par>
                          <p:cTn id="28" fill="hold">
                            <p:stCondLst>
                              <p:cond delay="2750"/>
                            </p:stCondLst>
                            <p:childTnLst>
                              <p:par>
                                <p:cTn id="29" presetID="2" presetClass="entr" presetSubtype="8" decel="10000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22" presetClass="entr" presetSubtype="2" fill="hold" grpId="0" nodeType="after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right)">
                                      <p:cBhvr>
                                        <p:cTn id="40" dur="500"/>
                                        <p:tgtEl>
                                          <p:spTgt spid="19">
                                            <p:txEl>
                                              <p:pRg st="0" end="0"/>
                                            </p:txEl>
                                          </p:spTgt>
                                        </p:tgtEl>
                                      </p:cBhvr>
                                    </p:animEffect>
                                  </p:childTnLst>
                                </p:cTn>
                              </p:par>
                            </p:childTnLst>
                          </p:cTn>
                        </p:par>
                        <p:par>
                          <p:cTn id="41" fill="hold">
                            <p:stCondLst>
                              <p:cond delay="375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425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left)">
                                      <p:cBhvr>
                                        <p:cTn id="59" dur="500"/>
                                        <p:tgtEl>
                                          <p:spTgt spid="28">
                                            <p:txEl>
                                              <p:pRg st="0" end="0"/>
                                            </p:txEl>
                                          </p:spTgt>
                                        </p:tgtEl>
                                      </p:cBhvr>
                                    </p:animEffect>
                                  </p:childTnLst>
                                </p:cTn>
                              </p:par>
                            </p:childTnLst>
                          </p:cTn>
                        </p:par>
                        <p:par>
                          <p:cTn id="60" fill="hold">
                            <p:stCondLst>
                              <p:cond delay="5750"/>
                            </p:stCondLst>
                            <p:childTnLst>
                              <p:par>
                                <p:cTn id="61" presetID="2" presetClass="entr" presetSubtype="2" decel="100000"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675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750"/>
                            </p:stCondLst>
                            <p:childTnLst>
                              <p:par>
                                <p:cTn id="82" presetID="22" presetClass="entr" presetSubtype="2"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right)">
                                      <p:cBhvr>
                                        <p:cTn id="84" dur="500"/>
                                        <p:tgtEl>
                                          <p:spTgt spid="41"/>
                                        </p:tgtEl>
                                      </p:cBhvr>
                                    </p:animEffect>
                                  </p:childTnLst>
                                </p:cTn>
                              </p:par>
                            </p:childTnLst>
                          </p:cTn>
                        </p:par>
                        <p:par>
                          <p:cTn id="85" fill="hold">
                            <p:stCondLst>
                              <p:cond delay="8250"/>
                            </p:stCondLst>
                            <p:childTnLst>
                              <p:par>
                                <p:cTn id="86" presetID="22" presetClass="entr" presetSubtype="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wipe(right)">
                                      <p:cBhvr>
                                        <p:cTn id="91" dur="500"/>
                                        <p:tgtEl>
                                          <p:spTgt spid="42">
                                            <p:txEl>
                                              <p:pRg st="0" end="0"/>
                                            </p:txEl>
                                          </p:spTgt>
                                        </p:tgtEl>
                                      </p:cBhvr>
                                    </p:animEffect>
                                  </p:childTnLst>
                                </p:cTn>
                              </p:par>
                            </p:childTnLst>
                          </p:cTn>
                        </p:par>
                        <p:par>
                          <p:cTn id="92" fill="hold">
                            <p:stCondLst>
                              <p:cond delay="9250"/>
                            </p:stCondLst>
                            <p:childTnLst>
                              <p:par>
                                <p:cTn id="93" presetID="2" presetClass="entr" presetSubtype="8" decel="10000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 calcmode="lin" valueType="num">
                                      <p:cBhvr additive="base">
                                        <p:cTn id="9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44">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4" decel="10000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par>
                          <p:cTn id="101" fill="hold">
                            <p:stCondLst>
                              <p:cond delay="9750"/>
                            </p:stCondLst>
                            <p:childTnLst>
                              <p:par>
                                <p:cTn id="102" presetID="22" presetClass="entr" presetSubtype="2" fill="hold" grpId="0" nodeType="after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wipe(right)">
                                      <p:cBhvr>
                                        <p:cTn id="104" dur="500"/>
                                        <p:tgtEl>
                                          <p:spTgt spid="43">
                                            <p:txEl>
                                              <p:pRg st="0" end="0"/>
                                            </p:txEl>
                                          </p:spTgt>
                                        </p:tgtEl>
                                      </p:cBhvr>
                                    </p:animEffect>
                                  </p:childTnLst>
                                </p:cTn>
                              </p:par>
                            </p:childTnLst>
                          </p:cTn>
                        </p:par>
                        <p:par>
                          <p:cTn id="105" fill="hold">
                            <p:stCondLst>
                              <p:cond delay="1025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8" grpId="0" animBg="1"/>
      <p:bldP spid="24" grpId="0" animBg="1"/>
      <p:bldP spid="4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817" y="1542862"/>
            <a:ext cx="14330836" cy="503978"/>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831" y="1398868"/>
            <a:ext cx="3240641" cy="71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p>
        </p:txBody>
      </p:sp>
      <p:sp>
        <p:nvSpPr>
          <p:cNvPr id="20" name="アーチ 19"/>
          <p:cNvSpPr/>
          <p:nvPr userDrawn="1"/>
        </p:nvSpPr>
        <p:spPr>
          <a:xfrm rot="3600000">
            <a:off x="1165952" y="2942501"/>
            <a:ext cx="1491965" cy="149232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2699">
              <a:solidFill>
                <a:schemeClr val="accent6"/>
              </a:solidFill>
            </a:endParaRPr>
          </a:p>
        </p:txBody>
      </p:sp>
      <p:sp>
        <p:nvSpPr>
          <p:cNvPr id="21" name="アーチ 20"/>
          <p:cNvSpPr/>
          <p:nvPr userDrawn="1"/>
        </p:nvSpPr>
        <p:spPr>
          <a:xfrm rot="6618510">
            <a:off x="1282522" y="3059099"/>
            <a:ext cx="1258824" cy="1259127"/>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2699">
              <a:solidFill>
                <a:schemeClr val="accent6"/>
              </a:solidFill>
            </a:endParaRPr>
          </a:p>
        </p:txBody>
      </p:sp>
      <p:sp>
        <p:nvSpPr>
          <p:cNvPr id="22" name="テキスト プレースホルダー 6"/>
          <p:cNvSpPr>
            <a:spLocks noGrp="1"/>
          </p:cNvSpPr>
          <p:nvPr>
            <p:ph type="body" sz="quarter" idx="15" hasCustomPrompt="1"/>
          </p:nvPr>
        </p:nvSpPr>
        <p:spPr>
          <a:xfrm>
            <a:off x="2023227" y="3178115"/>
            <a:ext cx="6834159" cy="790230"/>
          </a:xfrm>
        </p:spPr>
        <p:txBody>
          <a:bodyPr anchor="b">
            <a:noAutofit/>
          </a:bodyPr>
          <a:lstStyle>
            <a:lvl1pPr algn="l">
              <a:defRPr sz="3599"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301" y="3884183"/>
            <a:ext cx="6148086" cy="472601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6501" y="2939405"/>
            <a:ext cx="1491965" cy="149232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2699">
              <a:solidFill>
                <a:schemeClr val="accent6"/>
              </a:solidFill>
            </a:endParaRPr>
          </a:p>
        </p:txBody>
      </p:sp>
      <p:sp>
        <p:nvSpPr>
          <p:cNvPr id="28" name="アーチ 27"/>
          <p:cNvSpPr/>
          <p:nvPr userDrawn="1"/>
        </p:nvSpPr>
        <p:spPr>
          <a:xfrm rot="6618510">
            <a:off x="9533071" y="3056003"/>
            <a:ext cx="1258824" cy="1259127"/>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2699">
              <a:solidFill>
                <a:schemeClr val="accent6"/>
              </a:solidFill>
            </a:endParaRPr>
          </a:p>
        </p:txBody>
      </p:sp>
      <p:sp>
        <p:nvSpPr>
          <p:cNvPr id="29" name="テキスト プレースホルダー 6"/>
          <p:cNvSpPr>
            <a:spLocks noGrp="1"/>
          </p:cNvSpPr>
          <p:nvPr>
            <p:ph type="body" sz="quarter" idx="16" hasCustomPrompt="1"/>
          </p:nvPr>
        </p:nvSpPr>
        <p:spPr>
          <a:xfrm>
            <a:off x="10273776" y="3175018"/>
            <a:ext cx="6834159" cy="790230"/>
          </a:xfrm>
        </p:spPr>
        <p:txBody>
          <a:bodyPr anchor="b">
            <a:noAutofit/>
          </a:bodyPr>
          <a:lstStyle>
            <a:lvl1pPr algn="l">
              <a:defRPr sz="3599"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9850" y="3881086"/>
            <a:ext cx="6148086" cy="472601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607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0" name="正方形/長方形 9"/>
          <p:cNvSpPr/>
          <p:nvPr userDrawn="1"/>
        </p:nvSpPr>
        <p:spPr>
          <a:xfrm>
            <a:off x="7396828" y="496966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751137" y="496966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043695" y="496966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userDrawn="1">
            <p:ph type="body" sz="quarter" idx="12" hasCustomPrompt="1"/>
          </p:nvPr>
        </p:nvSpPr>
        <p:spPr>
          <a:xfrm>
            <a:off x="6669212" y="5250457"/>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userDrawn="1">
            <p:ph type="body" sz="quarter" idx="13" hasCustomPrompt="1"/>
          </p:nvPr>
        </p:nvSpPr>
        <p:spPr>
          <a:xfrm>
            <a:off x="2233749" y="2732842"/>
            <a:ext cx="6574129" cy="2144700"/>
          </a:xfrm>
        </p:spPr>
        <p:txBody>
          <a:bodyPr anchor="b">
            <a:noAutofit/>
          </a:bodyPr>
          <a:lstStyle>
            <a:lvl1pPr algn="r">
              <a:lnSpc>
                <a:spcPct val="100000"/>
              </a:lnSpc>
              <a:spcBef>
                <a:spcPts val="0"/>
              </a:spcBef>
              <a:defRPr sz="72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28381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hasCustomPrompt="1"/>
          </p:nvPr>
        </p:nvSpPr>
        <p:spPr>
          <a:xfrm>
            <a:off x="2696029" y="1767115"/>
            <a:ext cx="3548742" cy="3548742"/>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3782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50"/>
                                  </p:stCondLst>
                                  <p:iterate type="wd">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50"/>
                            </p:stCondLst>
                            <p:childTnLst>
                              <p:par>
                                <p:cTn id="18" presetID="22" presetClass="entr" presetSubtype="4" fill="hold" grpId="0" nodeType="afterEffect">
                                  <p:stCondLst>
                                    <p:cond delay="0"/>
                                  </p:stCondLst>
                                  <p:iterate type="lt">
                                    <p:tmPct val="3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2315"/>
                            </p:stCondLst>
                            <p:childTnLst>
                              <p:par>
                                <p:cTn id="22" presetID="22" presetClass="entr" presetSubtype="8" fill="hold" grpId="0"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065"/>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565"/>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4065"/>
                            </p:stCondLst>
                            <p:childTnLst>
                              <p:par>
                                <p:cTn id="43" presetID="10" presetClass="entr" presetSubtype="0"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par>
                          <p:cTn id="46" fill="hold">
                            <p:stCondLst>
                              <p:cond delay="4565"/>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65"/>
                            </p:stCondLst>
                            <p:childTnLst>
                              <p:par>
                                <p:cTn id="60" presetID="10" presetClass="entr" presetSubtype="0"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childTnLst>
                          </p:cTn>
                        </p:par>
                        <p:par>
                          <p:cTn id="63" fill="hold">
                            <p:stCondLst>
                              <p:cond delay="5565"/>
                            </p:stCondLst>
                            <p:childTnLst>
                              <p:par>
                                <p:cTn id="64" presetID="10" presetClass="entr" presetSubtype="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500"/>
                                        <p:tgtEl>
                                          <p:spTgt spid="17">
                                            <p:txEl>
                                              <p:pRg st="0" end="0"/>
                                            </p:txEl>
                                          </p:spTgt>
                                        </p:tgtEl>
                                      </p:cBhvr>
                                    </p:animEffect>
                                  </p:childTnLst>
                                </p:cTn>
                              </p:par>
                            </p:childTnLst>
                          </p:cTn>
                        </p:par>
                        <p:par>
                          <p:cTn id="67" fill="hold">
                            <p:stCondLst>
                              <p:cond delay="6065"/>
                            </p:stCondLst>
                            <p:childTnLst>
                              <p:par>
                                <p:cTn id="68" presetID="49" presetClass="entr" presetSubtype="0" decel="10000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360"/>
                                          </p:val>
                                        </p:tav>
                                        <p:tav tm="100000">
                                          <p:val>
                                            <p:fltVal val="0"/>
                                          </p:val>
                                        </p:tav>
                                      </p:tavLst>
                                    </p:anim>
                                    <p:animEffect transition="in" filter="fade">
                                      <p:cBhvr>
                                        <p:cTn id="73" dur="500"/>
                                        <p:tgtEl>
                                          <p:spTgt spid="1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par>
                          <p:cTn id="80" fill="hold">
                            <p:stCondLst>
                              <p:cond delay="6565"/>
                            </p:stCondLst>
                            <p:childTnLst>
                              <p:par>
                                <p:cTn id="81" presetID="10" presetClass="entr" presetSubtype="0"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par>
                          <p:cTn id="84" fill="hold">
                            <p:stCondLst>
                              <p:cond delay="7065"/>
                            </p:stCondLst>
                            <p:childTnLst>
                              <p:par>
                                <p:cTn id="85" presetID="10" presetClass="entr" presetSubtype="0" fill="hold" grpId="0" nodeType="after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fade">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31"/>
          <p:cNvSpPr>
            <a:spLocks noGrp="1"/>
          </p:cNvSpPr>
          <p:nvPr>
            <p:ph type="pic" sz="quarter" idx="32" hasCustomPrompt="1"/>
          </p:nvPr>
        </p:nvSpPr>
        <p:spPr>
          <a:xfrm>
            <a:off x="1217446" y="1271786"/>
            <a:ext cx="6504961" cy="4045273"/>
          </a:xfrm>
          <a:custGeom>
            <a:avLst/>
            <a:gdLst>
              <a:gd name="connsiteX0" fmla="*/ 984238 w 6504961"/>
              <a:gd name="connsiteY0" fmla="*/ 3553896 h 4045273"/>
              <a:gd name="connsiteX1" fmla="*/ 1475615 w 6504961"/>
              <a:gd name="connsiteY1" fmla="*/ 3553896 h 4045273"/>
              <a:gd name="connsiteX2" fmla="*/ 1475615 w 6504961"/>
              <a:gd name="connsiteY2" fmla="*/ 4045273 h 4045273"/>
              <a:gd name="connsiteX3" fmla="*/ 984238 w 6504961"/>
              <a:gd name="connsiteY3" fmla="*/ 4045273 h 4045273"/>
              <a:gd name="connsiteX4" fmla="*/ 0 w 6504961"/>
              <a:gd name="connsiteY4" fmla="*/ 3551920 h 4045273"/>
              <a:gd name="connsiteX5" fmla="*/ 491377 w 6504961"/>
              <a:gd name="connsiteY5" fmla="*/ 3551920 h 4045273"/>
              <a:gd name="connsiteX6" fmla="*/ 491377 w 6504961"/>
              <a:gd name="connsiteY6" fmla="*/ 4043297 h 4045273"/>
              <a:gd name="connsiteX7" fmla="*/ 0 w 6504961"/>
              <a:gd name="connsiteY7" fmla="*/ 4043297 h 4045273"/>
              <a:gd name="connsiteX8" fmla="*/ 492861 w 6504961"/>
              <a:gd name="connsiteY8" fmla="*/ 3060543 h 4045273"/>
              <a:gd name="connsiteX9" fmla="*/ 984238 w 6504961"/>
              <a:gd name="connsiteY9" fmla="*/ 3060543 h 4045273"/>
              <a:gd name="connsiteX10" fmla="*/ 984238 w 6504961"/>
              <a:gd name="connsiteY10" fmla="*/ 3551920 h 4045273"/>
              <a:gd name="connsiteX11" fmla="*/ 492861 w 6504961"/>
              <a:gd name="connsiteY11" fmla="*/ 3551920 h 4045273"/>
              <a:gd name="connsiteX12" fmla="*/ 5518702 w 6504961"/>
              <a:gd name="connsiteY12" fmla="*/ 499760 h 4045273"/>
              <a:gd name="connsiteX13" fmla="*/ 6010079 w 6504961"/>
              <a:gd name="connsiteY13" fmla="*/ 499760 h 4045273"/>
              <a:gd name="connsiteX14" fmla="*/ 6010079 w 6504961"/>
              <a:gd name="connsiteY14" fmla="*/ 991137 h 4045273"/>
              <a:gd name="connsiteX15" fmla="*/ 5518702 w 6504961"/>
              <a:gd name="connsiteY15" fmla="*/ 991137 h 4045273"/>
              <a:gd name="connsiteX16" fmla="*/ 1478583 w 6504961"/>
              <a:gd name="connsiteY16" fmla="*/ 495329 h 4045273"/>
              <a:gd name="connsiteX17" fmla="*/ 5027325 w 6504961"/>
              <a:gd name="connsiteY17" fmla="*/ 495329 h 4045273"/>
              <a:gd name="connsiteX18" fmla="*/ 5027325 w 6504961"/>
              <a:gd name="connsiteY18" fmla="*/ 4044071 h 4045273"/>
              <a:gd name="connsiteX19" fmla="*/ 1478583 w 6504961"/>
              <a:gd name="connsiteY19" fmla="*/ 4044071 h 4045273"/>
              <a:gd name="connsiteX20" fmla="*/ 6010079 w 6504961"/>
              <a:gd name="connsiteY20" fmla="*/ 0 h 4045273"/>
              <a:gd name="connsiteX21" fmla="*/ 6504961 w 6504961"/>
              <a:gd name="connsiteY21" fmla="*/ 0 h 4045273"/>
              <a:gd name="connsiteX22" fmla="*/ 6504961 w 6504961"/>
              <a:gd name="connsiteY22" fmla="*/ 494882 h 4045273"/>
              <a:gd name="connsiteX23" fmla="*/ 6010079 w 6504961"/>
              <a:gd name="connsiteY23" fmla="*/ 494882 h 4045273"/>
              <a:gd name="connsiteX24" fmla="*/ 5027325 w 6504961"/>
              <a:gd name="connsiteY24" fmla="*/ 0 h 4045273"/>
              <a:gd name="connsiteX25" fmla="*/ 5518702 w 6504961"/>
              <a:gd name="connsiteY25" fmla="*/ 0 h 4045273"/>
              <a:gd name="connsiteX26" fmla="*/ 5518702 w 6504961"/>
              <a:gd name="connsiteY26" fmla="*/ 491377 h 4045273"/>
              <a:gd name="connsiteX27" fmla="*/ 5027325 w 6504961"/>
              <a:gd name="connsiteY27" fmla="*/ 491377 h 40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04961" h="4045273">
                <a:moveTo>
                  <a:pt x="984238" y="3553896"/>
                </a:moveTo>
                <a:lnTo>
                  <a:pt x="1475615" y="3553896"/>
                </a:lnTo>
                <a:lnTo>
                  <a:pt x="1475615" y="4045273"/>
                </a:lnTo>
                <a:lnTo>
                  <a:pt x="984238" y="4045273"/>
                </a:lnTo>
                <a:close/>
                <a:moveTo>
                  <a:pt x="0" y="3551920"/>
                </a:moveTo>
                <a:lnTo>
                  <a:pt x="491377" y="3551920"/>
                </a:lnTo>
                <a:lnTo>
                  <a:pt x="491377" y="4043297"/>
                </a:lnTo>
                <a:lnTo>
                  <a:pt x="0" y="4043297"/>
                </a:lnTo>
                <a:close/>
                <a:moveTo>
                  <a:pt x="492861" y="3060543"/>
                </a:moveTo>
                <a:lnTo>
                  <a:pt x="984238" y="3060543"/>
                </a:lnTo>
                <a:lnTo>
                  <a:pt x="984238" y="3551920"/>
                </a:lnTo>
                <a:lnTo>
                  <a:pt x="492861" y="3551920"/>
                </a:lnTo>
                <a:close/>
                <a:moveTo>
                  <a:pt x="5518702" y="499760"/>
                </a:moveTo>
                <a:lnTo>
                  <a:pt x="6010079" y="499760"/>
                </a:lnTo>
                <a:lnTo>
                  <a:pt x="6010079" y="991137"/>
                </a:lnTo>
                <a:lnTo>
                  <a:pt x="5518702" y="991137"/>
                </a:lnTo>
                <a:close/>
                <a:moveTo>
                  <a:pt x="1478583" y="495329"/>
                </a:moveTo>
                <a:lnTo>
                  <a:pt x="5027325" y="495329"/>
                </a:lnTo>
                <a:lnTo>
                  <a:pt x="5027325" y="4044071"/>
                </a:lnTo>
                <a:lnTo>
                  <a:pt x="1478583" y="4044071"/>
                </a:lnTo>
                <a:close/>
                <a:moveTo>
                  <a:pt x="6010079" y="0"/>
                </a:moveTo>
                <a:lnTo>
                  <a:pt x="6504961" y="0"/>
                </a:lnTo>
                <a:lnTo>
                  <a:pt x="6504961" y="494882"/>
                </a:lnTo>
                <a:lnTo>
                  <a:pt x="6010079" y="494882"/>
                </a:lnTo>
                <a:close/>
                <a:moveTo>
                  <a:pt x="5027325" y="0"/>
                </a:moveTo>
                <a:lnTo>
                  <a:pt x="5518702" y="0"/>
                </a:lnTo>
                <a:lnTo>
                  <a:pt x="5518702" y="491377"/>
                </a:lnTo>
                <a:lnTo>
                  <a:pt x="5027325" y="491377"/>
                </a:lnTo>
                <a:close/>
              </a:path>
            </a:pathLst>
          </a:custGeom>
          <a:solidFill>
            <a:schemeClr val="bg1"/>
          </a:solidFill>
        </p:spPr>
        <p:txBody>
          <a:bodyPr wrap="square">
            <a:noAutofit/>
          </a:bodyPr>
          <a:lstStyle>
            <a:lvl1pPr>
              <a:defRPr sz="2000" baseline="0">
                <a:solidFill>
                  <a:schemeClr val="bg1"/>
                </a:solidFill>
              </a:defRPr>
            </a:lvl1pPr>
          </a:lstStyle>
          <a:p>
            <a:r>
              <a:rPr kumimoji="1" lang="en-US" altLang="ja-JP" dirty="0"/>
              <a:t>Insert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1976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2" presetClass="entr" presetSubtype="3" decel="100000" fill="hold" grpId="0" nodeType="withEffect">
                                  <p:stCondLst>
                                    <p:cond delay="25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650"/>
                            </p:stCondLst>
                            <p:childTnLst>
                              <p:par>
                                <p:cTn id="17" presetID="22" presetClass="entr" presetSubtype="4" fill="hold" grpId="0" nodeType="afterEffect">
                                  <p:stCondLst>
                                    <p:cond delay="0"/>
                                  </p:stCondLst>
                                  <p:iterate type="lt">
                                    <p:tmPct val="3000"/>
                                  </p:iterate>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315"/>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65"/>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3565"/>
                            </p:stCondLst>
                            <p:childTnLst>
                              <p:par>
                                <p:cTn id="38" presetID="10" presetClass="entr" presetSubtype="0"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par>
                          <p:cTn id="41" fill="hold">
                            <p:stCondLst>
                              <p:cond delay="4065"/>
                            </p:stCondLst>
                            <p:childTnLst>
                              <p:par>
                                <p:cTn id="42" presetID="10"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par>
                          <p:cTn id="45" fill="hold">
                            <p:stCondLst>
                              <p:cond delay="4565"/>
                            </p:stCondLst>
                            <p:childTnLst>
                              <p:par>
                                <p:cTn id="46" presetID="49" presetClass="entr" presetSubtype="0"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360"/>
                                          </p:val>
                                        </p:tav>
                                        <p:tav tm="100000">
                                          <p:val>
                                            <p:fltVal val="0"/>
                                          </p:val>
                                        </p:tav>
                                      </p:tavLst>
                                    </p:anim>
                                    <p:animEffect transition="in" filter="fade">
                                      <p:cBhvr>
                                        <p:cTn id="51" dur="500"/>
                                        <p:tgtEl>
                                          <p:spTgt spid="15"/>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par>
                          <p:cTn id="58" fill="hold">
                            <p:stCondLst>
                              <p:cond delay="5065"/>
                            </p:stCondLst>
                            <p:childTnLst>
                              <p:par>
                                <p:cTn id="59" presetID="10" presetClass="entr" presetSubtype="0" fill="hold" grpId="0"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500"/>
                                        <p:tgtEl>
                                          <p:spTgt spid="18">
                                            <p:txEl>
                                              <p:pRg st="0" end="0"/>
                                            </p:txEl>
                                          </p:spTgt>
                                        </p:tgtEl>
                                      </p:cBhvr>
                                    </p:animEffect>
                                  </p:childTnLst>
                                </p:cTn>
                              </p:par>
                            </p:childTnLst>
                          </p:cTn>
                        </p:par>
                        <p:par>
                          <p:cTn id="62" fill="hold">
                            <p:stCondLst>
                              <p:cond delay="5565"/>
                            </p:stCondLst>
                            <p:childTnLst>
                              <p:par>
                                <p:cTn id="63" presetID="10" presetClass="entr" presetSubtype="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fade">
                                      <p:cBhvr>
                                        <p:cTn id="65" dur="500"/>
                                        <p:tgtEl>
                                          <p:spTgt spid="17">
                                            <p:txEl>
                                              <p:pRg st="0" end="0"/>
                                            </p:txEl>
                                          </p:spTgt>
                                        </p:tgtEl>
                                      </p:cBhvr>
                                    </p:animEffect>
                                  </p:childTnLst>
                                </p:cTn>
                              </p:par>
                            </p:childTnLst>
                          </p:cTn>
                        </p:par>
                        <p:par>
                          <p:cTn id="66" fill="hold">
                            <p:stCondLst>
                              <p:cond delay="6065"/>
                            </p:stCondLst>
                            <p:childTnLst>
                              <p:par>
                                <p:cTn id="67" presetID="49" presetClass="entr" presetSubtype="0" decel="10000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childTnLst>
                          </p:cTn>
                        </p:par>
                        <p:par>
                          <p:cTn id="79" fill="hold">
                            <p:stCondLst>
                              <p:cond delay="6565"/>
                            </p:stCondLst>
                            <p:childTnLst>
                              <p:par>
                                <p:cTn id="80" presetID="10" presetClass="entr" presetSubtype="0"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500"/>
                                        <p:tgtEl>
                                          <p:spTgt spid="22">
                                            <p:txEl>
                                              <p:pRg st="0" end="0"/>
                                            </p:txEl>
                                          </p:spTgt>
                                        </p:tgtEl>
                                      </p:cBhvr>
                                    </p:animEffect>
                                  </p:childTnLst>
                                </p:cTn>
                              </p:par>
                            </p:childTnLst>
                          </p:cTn>
                        </p:par>
                        <p:par>
                          <p:cTn id="83" fill="hold">
                            <p:stCondLst>
                              <p:cond delay="7065"/>
                            </p:stCondLst>
                            <p:childTnLst>
                              <p:par>
                                <p:cTn id="84" presetID="10" presetClass="entr" presetSubtype="0" fill="hold" grpId="0" nodeType="after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Effect transition="in" filter="fade">
                                      <p:cBhvr>
                                        <p:cTn id="8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794"/>
            <a:ext cx="18287642" cy="7086707"/>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7">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図プレースホルダー 5"/>
          <p:cNvSpPr>
            <a:spLocks noGrp="1"/>
          </p:cNvSpPr>
          <p:nvPr>
            <p:ph type="pic" sz="quarter" idx="12" hasCustomPrompt="1"/>
          </p:nvPr>
        </p:nvSpPr>
        <p:spPr>
          <a:xfrm>
            <a:off x="1363663" y="0"/>
            <a:ext cx="7504566" cy="10285413"/>
          </a:xfrm>
          <a:effectLst>
            <a:outerShdw blurRad="50800" dist="38100" dir="2700000" algn="tl" rotWithShape="0">
              <a:prstClr val="black">
                <a:alpha val="40000"/>
              </a:prstClr>
            </a:outerShdw>
          </a:effectLst>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3" hasCustomPrompt="1"/>
          </p:nvPr>
        </p:nvSpPr>
        <p:spPr>
          <a:xfrm>
            <a:off x="9061250" y="3122656"/>
            <a:ext cx="8167207"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テキスト プレースホルダー 12"/>
          <p:cNvSpPr>
            <a:spLocks noGrp="1"/>
          </p:cNvSpPr>
          <p:nvPr>
            <p:ph type="body" sz="quarter" idx="14" hasCustomPrompt="1"/>
          </p:nvPr>
        </p:nvSpPr>
        <p:spPr>
          <a:xfrm>
            <a:off x="9061250" y="5347380"/>
            <a:ext cx="8167207" cy="2882219"/>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6" hasCustomPrompt="1"/>
          </p:nvPr>
        </p:nvSpPr>
        <p:spPr>
          <a:xfrm>
            <a:off x="9061250" y="4283799"/>
            <a:ext cx="8167207" cy="714166"/>
          </a:xfrm>
        </p:spPr>
        <p:txBody>
          <a:bodyPr anchor="t">
            <a:noAutofit/>
          </a:bodyPr>
          <a:lstStyle>
            <a:lvl1pPr algn="l">
              <a:lnSpc>
                <a:spcPct val="13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422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par>
                                <p:cTn id="12" presetID="2" presetClass="entr" presetSubtype="8" decel="10000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3" decel="100000" fill="hold" grpId="0" nodeType="afterEffect">
                                  <p:stCondLst>
                                    <p:cond delay="0"/>
                                  </p:stCondLst>
                                  <p:iterate type="wd">
                                    <p:tmPct val="10000"/>
                                  </p:iterate>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iterate type="lt">
                                    <p:tmPct val="3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6" grpId="1"/>
      <p:bldP spid="23"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0" grpId="0">
        <p:tmplLst>
          <p:tmpl>
            <p:tnLst>
              <p:par>
                <p:cTn presetID="22" presetClass="entr" presetSubtype="4" fill="hold" nodeType="withEffect">
                  <p:stCondLst>
                    <p:cond delay="0"/>
                  </p:stCondLst>
                  <p:iterate type="lt">
                    <p:tmPct val="3000"/>
                  </p:iterate>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92384"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92384"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403335" y="330448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2"/>
          <p:cNvSpPr>
            <a:spLocks noGrp="1"/>
          </p:cNvSpPr>
          <p:nvPr>
            <p:ph type="body" sz="quarter" idx="15" hasCustomPrompt="1"/>
          </p:nvPr>
        </p:nvSpPr>
        <p:spPr>
          <a:xfrm>
            <a:off x="9914348"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9914348"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025299" y="330448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1292384"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1292384"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403335" y="6669410"/>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12"/>
          <p:cNvSpPr>
            <a:spLocks noGrp="1"/>
          </p:cNvSpPr>
          <p:nvPr>
            <p:ph type="body" sz="quarter" idx="21" hasCustomPrompt="1"/>
          </p:nvPr>
        </p:nvSpPr>
        <p:spPr>
          <a:xfrm>
            <a:off x="9914348"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9914348"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025299" y="6669410"/>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25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additive="base">
                                        <p:cTn id="33"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3500"/>
                            </p:stCondLst>
                            <p:childTnLst>
                              <p:par>
                                <p:cTn id="44" presetID="2" presetClass="entr" presetSubtype="8" decel="100000" fill="hold" grpId="0" nodeType="afterEffect">
                                  <p:stCondLst>
                                    <p:cond delay="250"/>
                                  </p:stCondLst>
                                  <p:childTnLst>
                                    <p:set>
                                      <p:cBhvr>
                                        <p:cTn id="45" dur="1" fill="hold">
                                          <p:stCondLst>
                                            <p:cond delay="0"/>
                                          </p:stCondLst>
                                        </p:cTn>
                                        <p:tgtEl>
                                          <p:spTgt spid="42">
                                            <p:txEl>
                                              <p:pRg st="0" end="0"/>
                                            </p:txEl>
                                          </p:spTgt>
                                        </p:tgtEl>
                                        <p:attrNameLst>
                                          <p:attrName>style.visibility</p:attrName>
                                        </p:attrNameLst>
                                      </p:cBhvr>
                                      <p:to>
                                        <p:strVal val="visible"/>
                                      </p:to>
                                    </p:set>
                                    <p:anim calcmode="lin" valueType="num">
                                      <p:cBhvr additive="base">
                                        <p:cTn id="46"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7">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dirty="0"/>
              <a:t> </a:t>
            </a:r>
            <a:endParaRPr kumimoji="1" lang="ja-JP" altLang="en-US" dirty="0"/>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ts val="0"/>
              </a:spcBef>
              <a:defRPr sz="24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620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15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815"/>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p:stCondLst>
                              <p:cond delay="2515"/>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ide Image &amp; 3 Icons, Headings, Texts">
    <p:spTree>
      <p:nvGrpSpPr>
        <p:cNvPr id="1" name=""/>
        <p:cNvGrpSpPr/>
        <p:nvPr/>
      </p:nvGrpSpPr>
      <p:grpSpPr>
        <a:xfrm>
          <a:off x="0" y="0"/>
          <a:ext cx="0" cy="0"/>
          <a:chOff x="0" y="0"/>
          <a:chExt cx="0" cy="0"/>
        </a:xfrm>
      </p:grpSpPr>
      <p:sp>
        <p:nvSpPr>
          <p:cNvPr id="77" name="図プレースホルダー 76"/>
          <p:cNvSpPr>
            <a:spLocks noGrp="1"/>
          </p:cNvSpPr>
          <p:nvPr>
            <p:ph type="pic" sz="quarter" idx="34" hasCustomPrompt="1"/>
          </p:nvPr>
        </p:nvSpPr>
        <p:spPr>
          <a:xfrm>
            <a:off x="-2" y="0"/>
            <a:ext cx="18288002" cy="7085913"/>
          </a:xfrm>
          <a:custGeom>
            <a:avLst/>
            <a:gdLst>
              <a:gd name="connsiteX0" fmla="*/ 0 w 18288002"/>
              <a:gd name="connsiteY0" fmla="*/ 6437913 h 7085913"/>
              <a:gd name="connsiteX1" fmla="*/ 648000 w 18288002"/>
              <a:gd name="connsiteY1" fmla="*/ 6437913 h 7085913"/>
              <a:gd name="connsiteX2" fmla="*/ 648000 w 18288002"/>
              <a:gd name="connsiteY2" fmla="*/ 7085913 h 7085913"/>
              <a:gd name="connsiteX3" fmla="*/ 0 w 18288002"/>
              <a:gd name="connsiteY3" fmla="*/ 7085913 h 7085913"/>
              <a:gd name="connsiteX4" fmla="*/ 3 w 18288002"/>
              <a:gd name="connsiteY4" fmla="*/ 0 h 7085913"/>
              <a:gd name="connsiteX5" fmla="*/ 18288002 w 18288002"/>
              <a:gd name="connsiteY5" fmla="*/ 0 h 7085913"/>
              <a:gd name="connsiteX6" fmla="*/ 18288002 w 18288002"/>
              <a:gd name="connsiteY6" fmla="*/ 5141913 h 7085913"/>
              <a:gd name="connsiteX7" fmla="*/ 1944001 w 18288002"/>
              <a:gd name="connsiteY7" fmla="*/ 5141913 h 7085913"/>
              <a:gd name="connsiteX8" fmla="*/ 1944001 w 18288002"/>
              <a:gd name="connsiteY8" fmla="*/ 5789913 h 7085913"/>
              <a:gd name="connsiteX9" fmla="*/ 1296001 w 18288002"/>
              <a:gd name="connsiteY9" fmla="*/ 5789913 h 7085913"/>
              <a:gd name="connsiteX10" fmla="*/ 1296001 w 18288002"/>
              <a:gd name="connsiteY10" fmla="*/ 5141913 h 7085913"/>
              <a:gd name="connsiteX11" fmla="*/ 648001 w 18288002"/>
              <a:gd name="connsiteY11" fmla="*/ 5141913 h 7085913"/>
              <a:gd name="connsiteX12" fmla="*/ 648001 w 18288002"/>
              <a:gd name="connsiteY12" fmla="*/ 5789913 h 7085913"/>
              <a:gd name="connsiteX13" fmla="*/ 1296001 w 18288002"/>
              <a:gd name="connsiteY13" fmla="*/ 5789913 h 7085913"/>
              <a:gd name="connsiteX14" fmla="*/ 1296001 w 18288002"/>
              <a:gd name="connsiteY14" fmla="*/ 6437913 h 7085913"/>
              <a:gd name="connsiteX15" fmla="*/ 648001 w 18288002"/>
              <a:gd name="connsiteY15" fmla="*/ 6437913 h 7085913"/>
              <a:gd name="connsiteX16" fmla="*/ 648001 w 18288002"/>
              <a:gd name="connsiteY16" fmla="*/ 5789913 h 7085913"/>
              <a:gd name="connsiteX17" fmla="*/ 1 w 18288002"/>
              <a:gd name="connsiteY17" fmla="*/ 5789913 h 7085913"/>
              <a:gd name="connsiteX18" fmla="*/ 1 w 18288002"/>
              <a:gd name="connsiteY18" fmla="*/ 5141913 h 7085913"/>
              <a:gd name="connsiteX19" fmla="*/ 3 w 18288002"/>
              <a:gd name="connsiteY19" fmla="*/ 5141913 h 70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2" h="7085913">
                <a:moveTo>
                  <a:pt x="0" y="6437913"/>
                </a:moveTo>
                <a:lnTo>
                  <a:pt x="648000" y="6437913"/>
                </a:lnTo>
                <a:lnTo>
                  <a:pt x="648000" y="7085913"/>
                </a:lnTo>
                <a:lnTo>
                  <a:pt x="0" y="7085913"/>
                </a:lnTo>
                <a:close/>
                <a:moveTo>
                  <a:pt x="3" y="0"/>
                </a:moveTo>
                <a:lnTo>
                  <a:pt x="18288002" y="0"/>
                </a:lnTo>
                <a:lnTo>
                  <a:pt x="18288002" y="5141913"/>
                </a:lnTo>
                <a:lnTo>
                  <a:pt x="1944001" y="5141913"/>
                </a:lnTo>
                <a:lnTo>
                  <a:pt x="1944001" y="5789913"/>
                </a:lnTo>
                <a:lnTo>
                  <a:pt x="1296001" y="5789913"/>
                </a:lnTo>
                <a:lnTo>
                  <a:pt x="1296001" y="5141913"/>
                </a:lnTo>
                <a:lnTo>
                  <a:pt x="648001" y="5141913"/>
                </a:lnTo>
                <a:lnTo>
                  <a:pt x="648001" y="5789913"/>
                </a:lnTo>
                <a:lnTo>
                  <a:pt x="1296001" y="5789913"/>
                </a:lnTo>
                <a:lnTo>
                  <a:pt x="1296001" y="6437913"/>
                </a:lnTo>
                <a:lnTo>
                  <a:pt x="648001" y="6437913"/>
                </a:lnTo>
                <a:lnTo>
                  <a:pt x="648001" y="5789913"/>
                </a:lnTo>
                <a:lnTo>
                  <a:pt x="1" y="5789913"/>
                </a:lnTo>
                <a:lnTo>
                  <a:pt x="1" y="5141913"/>
                </a:lnTo>
                <a:lnTo>
                  <a:pt x="3" y="51419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61" name="テキスト プレースホルダー 60"/>
          <p:cNvSpPr>
            <a:spLocks noGrp="1"/>
          </p:cNvSpPr>
          <p:nvPr>
            <p:ph type="body" sz="quarter" idx="25" hasCustomPrompt="1"/>
          </p:nvPr>
        </p:nvSpPr>
        <p:spPr>
          <a:xfrm>
            <a:off x="3191877" y="4573588"/>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1" name="図プレースホルダー 25"/>
          <p:cNvSpPr>
            <a:spLocks noGrp="1"/>
          </p:cNvSpPr>
          <p:nvPr>
            <p:ph type="pic" sz="quarter" idx="16" hasCustomPrompt="1"/>
          </p:nvPr>
        </p:nvSpPr>
        <p:spPr>
          <a:xfrm>
            <a:off x="3445677"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2" name="テキスト プレースホルダー 12"/>
          <p:cNvSpPr>
            <a:spLocks noGrp="1"/>
          </p:cNvSpPr>
          <p:nvPr>
            <p:ph type="body" sz="quarter" idx="17" hasCustomPrompt="1"/>
          </p:nvPr>
        </p:nvSpPr>
        <p:spPr>
          <a:xfrm>
            <a:off x="1463455"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18" hasCustomPrompt="1"/>
          </p:nvPr>
        </p:nvSpPr>
        <p:spPr>
          <a:xfrm>
            <a:off x="1463455"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2" name="テキスト プレースホルダー 60"/>
          <p:cNvSpPr>
            <a:spLocks noGrp="1"/>
          </p:cNvSpPr>
          <p:nvPr>
            <p:ph type="body" sz="quarter" idx="26" hasCustomPrompt="1"/>
          </p:nvPr>
        </p:nvSpPr>
        <p:spPr>
          <a:xfrm>
            <a:off x="8575199" y="4573588"/>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3" name="図プレースホルダー 25"/>
          <p:cNvSpPr>
            <a:spLocks noGrp="1"/>
          </p:cNvSpPr>
          <p:nvPr>
            <p:ph type="pic" sz="quarter" idx="27" hasCustomPrompt="1"/>
          </p:nvPr>
        </p:nvSpPr>
        <p:spPr>
          <a:xfrm>
            <a:off x="8828999"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8" hasCustomPrompt="1"/>
          </p:nvPr>
        </p:nvSpPr>
        <p:spPr>
          <a:xfrm>
            <a:off x="6846777"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9" hasCustomPrompt="1"/>
          </p:nvPr>
        </p:nvSpPr>
        <p:spPr>
          <a:xfrm>
            <a:off x="6846777"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テキスト プレースホルダー 60"/>
          <p:cNvSpPr>
            <a:spLocks noGrp="1"/>
          </p:cNvSpPr>
          <p:nvPr>
            <p:ph type="body" sz="quarter" idx="30" hasCustomPrompt="1"/>
          </p:nvPr>
        </p:nvSpPr>
        <p:spPr>
          <a:xfrm>
            <a:off x="13958521" y="4573588"/>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7" name="図プレースホルダー 25"/>
          <p:cNvSpPr>
            <a:spLocks noGrp="1"/>
          </p:cNvSpPr>
          <p:nvPr>
            <p:ph type="pic" sz="quarter" idx="31" hasCustomPrompt="1"/>
          </p:nvPr>
        </p:nvSpPr>
        <p:spPr>
          <a:xfrm>
            <a:off x="14212321"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8" name="テキスト プレースホルダー 12"/>
          <p:cNvSpPr>
            <a:spLocks noGrp="1"/>
          </p:cNvSpPr>
          <p:nvPr>
            <p:ph type="body" sz="quarter" idx="32" hasCustomPrompt="1"/>
          </p:nvPr>
        </p:nvSpPr>
        <p:spPr>
          <a:xfrm>
            <a:off x="12230099"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33" hasCustomPrompt="1"/>
          </p:nvPr>
        </p:nvSpPr>
        <p:spPr>
          <a:xfrm>
            <a:off x="12230099"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8" name="正方形/長方形 77"/>
          <p:cNvSpPr/>
          <p:nvPr userDrawn="1"/>
        </p:nvSpPr>
        <p:spPr>
          <a:xfrm>
            <a:off x="2850933" y="665843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userDrawn="1"/>
        </p:nvSpPr>
        <p:spPr>
          <a:xfrm>
            <a:off x="8230050" y="665843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userDrawn="1"/>
        </p:nvSpPr>
        <p:spPr>
          <a:xfrm>
            <a:off x="13613371" y="6641976"/>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74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fade">
                                      <p:cBhvr>
                                        <p:cTn id="20" dur="500"/>
                                        <p:tgtEl>
                                          <p:spTgt spid="43">
                                            <p:txEl>
                                              <p:pRg st="0" end="0"/>
                                            </p:txEl>
                                          </p:spTgt>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fade">
                                      <p:cBhvr>
                                        <p:cTn id="28" dur="500"/>
                                        <p:tgtEl>
                                          <p:spTgt spid="42">
                                            <p:txEl>
                                              <p:pRg st="0" end="0"/>
                                            </p:txEl>
                                          </p:spTgt>
                                        </p:tgtEl>
                                      </p:cBhvr>
                                    </p:animEffect>
                                  </p:childTnLst>
                                </p:cTn>
                              </p:par>
                            </p:childTnLst>
                          </p:cTn>
                        </p:par>
                        <p:par>
                          <p:cTn id="29" fill="hold">
                            <p:stCondLst>
                              <p:cond delay="2250"/>
                            </p:stCondLst>
                            <p:childTnLst>
                              <p:par>
                                <p:cTn id="30" presetID="2" presetClass="entr" presetSubtype="1" decel="10000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750" fill="hold"/>
                                        <p:tgtEl>
                                          <p:spTgt spid="62"/>
                                        </p:tgtEl>
                                        <p:attrNameLst>
                                          <p:attrName>ppt_x</p:attrName>
                                        </p:attrNameLst>
                                      </p:cBhvr>
                                      <p:tavLst>
                                        <p:tav tm="0">
                                          <p:val>
                                            <p:strVal val="#ppt_x"/>
                                          </p:val>
                                        </p:tav>
                                        <p:tav tm="100000">
                                          <p:val>
                                            <p:strVal val="#ppt_x"/>
                                          </p:val>
                                        </p:tav>
                                      </p:tavLst>
                                    </p:anim>
                                    <p:anim calcmode="lin" valueType="num">
                                      <p:cBhvr additive="base">
                                        <p:cTn id="33" dur="750" fill="hold"/>
                                        <p:tgtEl>
                                          <p:spTgt spid="62"/>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750" fill="hold"/>
                                        <p:tgtEl>
                                          <p:spTgt spid="63"/>
                                        </p:tgtEl>
                                        <p:attrNameLst>
                                          <p:attrName>ppt_x</p:attrName>
                                        </p:attrNameLst>
                                      </p:cBhvr>
                                      <p:tavLst>
                                        <p:tav tm="0">
                                          <p:val>
                                            <p:strVal val="#ppt_x"/>
                                          </p:val>
                                        </p:tav>
                                        <p:tav tm="100000">
                                          <p:val>
                                            <p:strVal val="#ppt_x"/>
                                          </p:val>
                                        </p:tav>
                                      </p:tavLst>
                                    </p:anim>
                                    <p:anim calcmode="lin" valueType="num">
                                      <p:cBhvr additive="base">
                                        <p:cTn id="37" dur="75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64">
                                            <p:txEl>
                                              <p:pRg st="0" end="0"/>
                                            </p:txEl>
                                          </p:spTgt>
                                        </p:tgtEl>
                                        <p:attrNameLst>
                                          <p:attrName>style.visibility</p:attrName>
                                        </p:attrNameLst>
                                      </p:cBhvr>
                                      <p:to>
                                        <p:strVal val="visible"/>
                                      </p:to>
                                    </p:set>
                                    <p:animEffect transition="in" filter="fade">
                                      <p:cBhvr>
                                        <p:cTn id="49" dur="500"/>
                                        <p:tgtEl>
                                          <p:spTgt spid="64">
                                            <p:txEl>
                                              <p:pRg st="0" end="0"/>
                                            </p:txEl>
                                          </p:spTgt>
                                        </p:tgtEl>
                                      </p:cBhvr>
                                    </p:animEffect>
                                  </p:childTnLst>
                                </p:cTn>
                              </p:par>
                            </p:childTnLst>
                          </p:cTn>
                        </p:par>
                        <p:par>
                          <p:cTn id="50" fill="hold">
                            <p:stCondLst>
                              <p:cond delay="4000"/>
                            </p:stCondLst>
                            <p:childTnLst>
                              <p:par>
                                <p:cTn id="51" presetID="2" presetClass="entr" presetSubtype="1" decel="10000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750" fill="hold"/>
                                        <p:tgtEl>
                                          <p:spTgt spid="66"/>
                                        </p:tgtEl>
                                        <p:attrNameLst>
                                          <p:attrName>ppt_x</p:attrName>
                                        </p:attrNameLst>
                                      </p:cBhvr>
                                      <p:tavLst>
                                        <p:tav tm="0">
                                          <p:val>
                                            <p:strVal val="#ppt_x"/>
                                          </p:val>
                                        </p:tav>
                                        <p:tav tm="100000">
                                          <p:val>
                                            <p:strVal val="#ppt_x"/>
                                          </p:val>
                                        </p:tav>
                                      </p:tavLst>
                                    </p:anim>
                                    <p:anim calcmode="lin" valueType="num">
                                      <p:cBhvr additive="base">
                                        <p:cTn id="54" dur="750" fill="hold"/>
                                        <p:tgtEl>
                                          <p:spTgt spid="66"/>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750" fill="hold"/>
                                        <p:tgtEl>
                                          <p:spTgt spid="67"/>
                                        </p:tgtEl>
                                        <p:attrNameLst>
                                          <p:attrName>ppt_x</p:attrName>
                                        </p:attrNameLst>
                                      </p:cBhvr>
                                      <p:tavLst>
                                        <p:tav tm="0">
                                          <p:val>
                                            <p:strVal val="#ppt_x"/>
                                          </p:val>
                                        </p:tav>
                                        <p:tav tm="100000">
                                          <p:val>
                                            <p:strVal val="#ppt_x"/>
                                          </p:val>
                                        </p:tav>
                                      </p:tavLst>
                                    </p:anim>
                                    <p:anim calcmode="lin" valueType="num">
                                      <p:cBhvr additive="base">
                                        <p:cTn id="58" dur="750" fill="hold"/>
                                        <p:tgtEl>
                                          <p:spTgt spid="67"/>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par>
                                <p:cTn id="63" presetID="2" presetClass="entr" presetSubtype="4" decel="100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68">
                                            <p:txEl>
                                              <p:pRg st="0" end="0"/>
                                            </p:txEl>
                                          </p:spTgt>
                                        </p:tgtEl>
                                        <p:attrNameLst>
                                          <p:attrName>style.visibility</p:attrName>
                                        </p:attrNameLst>
                                      </p:cBhvr>
                                      <p:to>
                                        <p:strVal val="visible"/>
                                      </p:to>
                                    </p:set>
                                    <p:animEffect transition="in" filter="fade">
                                      <p:cBhvr>
                                        <p:cTn id="7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61" grpId="0" animBg="1">
        <p:tmplLst>
          <p:tmpl>
            <p:tnLst>
              <p:par>
                <p:cTn presetID="2" presetClass="entr" presetSubtype="1"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750" fill="hold"/>
                        <p:tgtEl>
                          <p:spTgt spid="61"/>
                        </p:tgtEl>
                        <p:attrNameLst>
                          <p:attrName>ppt_x</p:attrName>
                        </p:attrNameLst>
                      </p:cBhvr>
                      <p:tavLst>
                        <p:tav tm="0">
                          <p:val>
                            <p:strVal val="#ppt_x"/>
                          </p:val>
                        </p:tav>
                        <p:tav tm="100000">
                          <p:val>
                            <p:strVal val="#ppt_x"/>
                          </p:val>
                        </p:tav>
                      </p:tavLst>
                    </p:anim>
                    <p:anim calcmode="lin" valueType="num">
                      <p:cBhvr additive="base">
                        <p:cTn dur="750" fill="hold"/>
                        <p:tgtEl>
                          <p:spTgt spid="61"/>
                        </p:tgtEl>
                        <p:attrNameLst>
                          <p:attrName>ppt_y</p:attrName>
                        </p:attrNameLst>
                      </p:cBhvr>
                      <p:tavLst>
                        <p:tav tm="0">
                          <p:val>
                            <p:strVal val="0-#ppt_h/2"/>
                          </p:val>
                        </p:tav>
                        <p:tav tm="100000">
                          <p:val>
                            <p:strVal val="#ppt_y"/>
                          </p:val>
                        </p:tav>
                      </p:tavLst>
                    </p:anim>
                  </p:childTnLst>
                </p:cTn>
              </p:par>
            </p:tnLst>
          </p:tmpl>
        </p:tmplLst>
      </p:bldP>
      <p:bldP spid="41" grpId="0"/>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62" grpId="0" animBg="1">
        <p:tmplLst>
          <p:tmpl>
            <p:tnLst>
              <p:par>
                <p:cTn presetID="2" presetClass="entr" presetSubtype="1"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0-#ppt_h/2"/>
                          </p:val>
                        </p:tav>
                        <p:tav tm="100000">
                          <p:val>
                            <p:strVal val="#ppt_y"/>
                          </p:val>
                        </p:tav>
                      </p:tavLst>
                    </p:anim>
                  </p:childTnLst>
                </p:cTn>
              </p:par>
            </p:tnLst>
          </p:tmpl>
        </p:tmplLst>
      </p:bldP>
      <p:bldP spid="63" grpId="0"/>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tmplLst>
          <p:tmpl>
            <p:tnLst>
              <p:par>
                <p:cTn presetID="2" presetClass="entr" presetSubtype="1"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750" fill="hold"/>
                        <p:tgtEl>
                          <p:spTgt spid="66"/>
                        </p:tgtEl>
                        <p:attrNameLst>
                          <p:attrName>ppt_x</p:attrName>
                        </p:attrNameLst>
                      </p:cBhvr>
                      <p:tavLst>
                        <p:tav tm="0">
                          <p:val>
                            <p:strVal val="#ppt_x"/>
                          </p:val>
                        </p:tav>
                        <p:tav tm="100000">
                          <p:val>
                            <p:strVal val="#ppt_x"/>
                          </p:val>
                        </p:tav>
                      </p:tavLst>
                    </p:anim>
                    <p:anim calcmode="lin" valueType="num">
                      <p:cBhvr additive="base">
                        <p:cTn dur="750" fill="hold"/>
                        <p:tgtEl>
                          <p:spTgt spid="66"/>
                        </p:tgtEl>
                        <p:attrNameLst>
                          <p:attrName>ppt_y</p:attrName>
                        </p:attrNameLst>
                      </p:cBhvr>
                      <p:tavLst>
                        <p:tav tm="0">
                          <p:val>
                            <p:strVal val="0-#ppt_h/2"/>
                          </p:val>
                        </p:tav>
                        <p:tav tm="100000">
                          <p:val>
                            <p:strVal val="#ppt_y"/>
                          </p:val>
                        </p:tav>
                      </p:tavLst>
                    </p:anim>
                  </p:childTnLst>
                </p:cTn>
              </p:par>
            </p:tnLst>
          </p:tmpl>
        </p:tmplLst>
      </p:bldP>
      <p:bldP spid="67" grpId="0"/>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8" grpId="0" animBg="1"/>
      <p:bldP spid="79" grpId="0" animBg="1"/>
      <p:bldP spid="80"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story - Middl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p:nvPr userDrawn="1"/>
        </p:nvCxnSpPr>
        <p:spPr>
          <a:xfrm>
            <a:off x="9144000" y="0"/>
            <a:ext cx="0" cy="197148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2399958" y="4655094"/>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713898"/>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89589" y="4430938"/>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9" name="直線コネクタ 28"/>
          <p:cNvCxnSpPr>
            <a:stCxn id="27" idx="1"/>
            <a:endCxn id="24" idx="6"/>
          </p:cNvCxnSpPr>
          <p:nvPr userDrawn="1"/>
        </p:nvCxnSpPr>
        <p:spPr>
          <a:xfrm flipH="1">
            <a:off x="9336699" y="2164184"/>
            <a:ext cx="649778"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1595111"/>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17906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2731863"/>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17906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66634" y="2507707"/>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81658"/>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40462"/>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89589" y="8257502"/>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stCxn id="8" idx="2"/>
            <a:endCxn id="13" idx="3"/>
          </p:cNvCxnSpPr>
          <p:nvPr userDrawn="1"/>
        </p:nvCxnSpPr>
        <p:spPr>
          <a:xfrm flipH="1">
            <a:off x="8335845" y="4080320"/>
            <a:ext cx="615457" cy="70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518342"/>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713898"/>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1258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43513"/>
            <a:ext cx="1136515" cy="1138145"/>
          </a:xfrm>
          <a:prstGeom prst="rect">
            <a:avLst/>
          </a:prstGeom>
          <a:solidFill>
            <a:schemeClr val="accent1"/>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40462"/>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50" name="直線コネクタ 49"/>
          <p:cNvCxnSpPr>
            <a:stCxn id="51" idx="1"/>
            <a:endCxn id="57" idx="6"/>
          </p:cNvCxnSpPr>
          <p:nvPr userDrawn="1"/>
        </p:nvCxnSpPr>
        <p:spPr>
          <a:xfrm flipH="1">
            <a:off x="9336699" y="5996187"/>
            <a:ext cx="649778" cy="26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4"/>
          <p:cNvSpPr/>
          <p:nvPr userDrawn="1"/>
        </p:nvSpPr>
        <p:spPr>
          <a:xfrm>
            <a:off x="9986477" y="5427114"/>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2"/>
          <p:cNvSpPr>
            <a:spLocks noGrp="1"/>
          </p:cNvSpPr>
          <p:nvPr>
            <p:ph type="body" sz="quarter" idx="21" hasCustomPrompt="1"/>
          </p:nvPr>
        </p:nvSpPr>
        <p:spPr>
          <a:xfrm>
            <a:off x="9966465" y="5622670"/>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53" name="テキスト プレースホルダー 12"/>
          <p:cNvSpPr>
            <a:spLocks noGrp="1"/>
          </p:cNvSpPr>
          <p:nvPr>
            <p:ph type="body" sz="quarter" idx="22" hasCustomPrompt="1"/>
          </p:nvPr>
        </p:nvSpPr>
        <p:spPr>
          <a:xfrm>
            <a:off x="11275193" y="6563866"/>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3" hasCustomPrompt="1"/>
          </p:nvPr>
        </p:nvSpPr>
        <p:spPr>
          <a:xfrm>
            <a:off x="11275193" y="5622670"/>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正方形/長方形 55"/>
          <p:cNvSpPr/>
          <p:nvPr userDrawn="1"/>
        </p:nvSpPr>
        <p:spPr>
          <a:xfrm>
            <a:off x="11366634" y="6339710"/>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61" name="直線コネクタ 60"/>
          <p:cNvCxnSpPr/>
          <p:nvPr userDrawn="1"/>
        </p:nvCxnSpPr>
        <p:spPr>
          <a:xfrm>
            <a:off x="9144000" y="2356884"/>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9144000" y="4273018"/>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a:off x="9144000" y="6189152"/>
            <a:ext cx="0" cy="15307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a:off x="9144000" y="8105285"/>
            <a:ext cx="0" cy="218012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楕円 7"/>
          <p:cNvSpPr/>
          <p:nvPr userDrawn="1"/>
        </p:nvSpPr>
        <p:spPr>
          <a:xfrm>
            <a:off x="8951302" y="388762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1971487"/>
            <a:ext cx="385397" cy="385397"/>
          </a:xfrm>
          <a:prstGeom prst="ellipse">
            <a:avLst/>
          </a:prstGeom>
          <a:solidFill>
            <a:schemeClr val="accent4"/>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19888"/>
            <a:ext cx="385397" cy="385397"/>
          </a:xfrm>
          <a:prstGeom prst="ellipse">
            <a:avLst/>
          </a:prstGeom>
          <a:solidFill>
            <a:schemeClr val="accent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8951302" y="5803755"/>
            <a:ext cx="385397" cy="385397"/>
          </a:xfrm>
          <a:prstGeom prst="ellipse">
            <a:avLst/>
          </a:prstGeom>
          <a:solidFill>
            <a:schemeClr val="accent6"/>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1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 calcmode="lin" valueType="num">
                                      <p:cBhvr additive="base">
                                        <p:cTn id="26"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wipe(left)">
                                      <p:cBhvr>
                                        <p:cTn id="31" dur="500"/>
                                        <p:tgtEl>
                                          <p:spTgt spid="37">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right)">
                                      <p:cBhvr>
                                        <p:cTn id="50" dur="500"/>
                                        <p:tgtEl>
                                          <p:spTgt spid="17">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right)">
                                      <p:cBhvr>
                                        <p:cTn id="63" dur="500"/>
                                        <p:tgtEl>
                                          <p:spTgt spid="19">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Effect transition="in" filter="wipe(left)">
                                      <p:cBhvr>
                                        <p:cTn id="82" dur="500"/>
                                        <p:tgtEl>
                                          <p:spTgt spid="52">
                                            <p:txEl>
                                              <p:pRg st="0" end="0"/>
                                            </p:txEl>
                                          </p:spTgt>
                                        </p:tgtEl>
                                      </p:cBhvr>
                                    </p:animEffect>
                                  </p:childTnLst>
                                </p:cTn>
                              </p:par>
                            </p:childTnLst>
                          </p:cTn>
                        </p:par>
                        <p:par>
                          <p:cTn id="83" fill="hold">
                            <p:stCondLst>
                              <p:cond delay="7500"/>
                            </p:stCondLst>
                            <p:childTnLst>
                              <p:par>
                                <p:cTn id="84" presetID="2" presetClass="entr" presetSubtype="2" decel="100000" fill="hold" grpId="0" nodeType="after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3">
                                            <p:txEl>
                                              <p:pRg st="0" end="0"/>
                                            </p:txEl>
                                          </p:spTgt>
                                        </p:tgtEl>
                                        <p:attrNameLst>
                                          <p:attrName>style.visibility</p:attrName>
                                        </p:attrNameLst>
                                      </p:cBhvr>
                                      <p:to>
                                        <p:strVal val="visible"/>
                                      </p:to>
                                    </p:set>
                                    <p:animEffect transition="in" filter="wipe(left)">
                                      <p:cBhvr>
                                        <p:cTn id="95" dur="500"/>
                                        <p:tgtEl>
                                          <p:spTgt spid="53">
                                            <p:txEl>
                                              <p:pRg st="0" end="0"/>
                                            </p:txEl>
                                          </p:spTgt>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9500"/>
                            </p:stCondLst>
                            <p:childTnLst>
                              <p:par>
                                <p:cTn id="105" presetID="22" presetClass="entr" presetSubtype="2"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right)">
                                      <p:cBhvr>
                                        <p:cTn id="107" dur="500"/>
                                        <p:tgtEl>
                                          <p:spTgt spid="41"/>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right)">
                                      <p:cBhvr>
                                        <p:cTn id="111" dur="500"/>
                                        <p:tgtEl>
                                          <p:spTgt spid="4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2">
                                            <p:txEl>
                                              <p:pRg st="0" end="0"/>
                                            </p:txEl>
                                          </p:spTgt>
                                        </p:tgtEl>
                                        <p:attrNameLst>
                                          <p:attrName>style.visibility</p:attrName>
                                        </p:attrNameLst>
                                      </p:cBhvr>
                                      <p:to>
                                        <p:strVal val="visible"/>
                                      </p:to>
                                    </p:set>
                                    <p:animEffect transition="in" filter="wipe(right)">
                                      <p:cBhvr>
                                        <p:cTn id="114" dur="500"/>
                                        <p:tgtEl>
                                          <p:spTgt spid="42">
                                            <p:txEl>
                                              <p:pRg st="0" end="0"/>
                                            </p:txEl>
                                          </p:spTgt>
                                        </p:tgtEl>
                                      </p:cBhvr>
                                    </p:animEffect>
                                  </p:childTnLst>
                                </p:cTn>
                              </p:par>
                            </p:childTnLst>
                          </p:cTn>
                        </p:par>
                        <p:par>
                          <p:cTn id="115" fill="hold">
                            <p:stCondLst>
                              <p:cond delay="10500"/>
                            </p:stCondLst>
                            <p:childTnLst>
                              <p:par>
                                <p:cTn id="116" presetID="2" presetClass="entr" presetSubtype="4" decel="10000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8" decel="100000" fill="hold" grpId="0" nodeType="withEffect">
                                  <p:stCondLst>
                                    <p:cond delay="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additive="base">
                                        <p:cTn id="122"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2" fill="hold" grpId="0" nodeType="afterEffect">
                                  <p:stCondLst>
                                    <p:cond delay="0"/>
                                  </p:stCondLst>
                                  <p:childTnLst>
                                    <p:set>
                                      <p:cBhvr>
                                        <p:cTn id="126" dur="1" fill="hold">
                                          <p:stCondLst>
                                            <p:cond delay="0"/>
                                          </p:stCondLst>
                                        </p:cTn>
                                        <p:tgtEl>
                                          <p:spTgt spid="43">
                                            <p:txEl>
                                              <p:pRg st="0" end="0"/>
                                            </p:txEl>
                                          </p:spTgt>
                                        </p:tgtEl>
                                        <p:attrNameLst>
                                          <p:attrName>style.visibility</p:attrName>
                                        </p:attrNameLst>
                                      </p:cBhvr>
                                      <p:to>
                                        <p:strVal val="visible"/>
                                      </p:to>
                                    </p:set>
                                    <p:animEffect transition="in" filter="wipe(right)">
                                      <p:cBhvr>
                                        <p:cTn id="127" dur="500"/>
                                        <p:tgtEl>
                                          <p:spTgt spid="43">
                                            <p:txEl>
                                              <p:pRg st="0" end="0"/>
                                            </p:txEl>
                                          </p:spTgt>
                                        </p:tgtEl>
                                      </p:cBhvr>
                                    </p:animEffect>
                                  </p:childTnLst>
                                </p:cTn>
                              </p:par>
                            </p:childTnLst>
                          </p:cTn>
                        </p:par>
                        <p:par>
                          <p:cTn id="128" fill="hold">
                            <p:stCondLst>
                              <p:cond delay="11500"/>
                            </p:stCondLst>
                            <p:childTnLst>
                              <p:par>
                                <p:cTn id="129" presetID="22" presetClass="entr" presetSubtype="1" fill="hold"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up)">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51" grpId="0" animBg="1"/>
      <p:bldP spid="52" grpId="0" build="p">
        <p:tmplLst>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bldP spid="8" grpId="0" animBg="1"/>
      <p:bldP spid="24" grpId="0" animBg="1"/>
      <p:bldP spid="40" grpId="0" animBg="1"/>
      <p:bldP spid="57"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story - En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endCxn id="8" idx="0"/>
          </p:cNvCxnSpPr>
          <p:nvPr userDrawn="1"/>
        </p:nvCxnSpPr>
        <p:spPr>
          <a:xfrm>
            <a:off x="9144000" y="0"/>
            <a:ext cx="1" cy="19682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11275193" y="2728663"/>
            <a:ext cx="4608971" cy="1479012"/>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11275193" y="17874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11366633" y="250450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2" name="直線コネクタ 21"/>
          <p:cNvCxnSpPr/>
          <p:nvPr userDrawn="1"/>
        </p:nvCxnSpPr>
        <p:spPr>
          <a:xfrm>
            <a:off x="9144000" y="2353683"/>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3"/>
            <a:endCxn id="24" idx="2"/>
          </p:cNvCxnSpPr>
          <p:nvPr userDrawn="1"/>
        </p:nvCxnSpPr>
        <p:spPr>
          <a:xfrm>
            <a:off x="8349923" y="4081115"/>
            <a:ext cx="601379"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7193396" y="35120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7173384" y="370759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2394088" y="4648795"/>
            <a:ext cx="4608971" cy="1479012"/>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2394088" y="370759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5089589" y="442463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2" idx="0"/>
          </p:cNvCxnSpPr>
          <p:nvPr userDrawn="1"/>
        </p:nvCxnSpPr>
        <p:spPr>
          <a:xfrm>
            <a:off x="9144001" y="4273816"/>
            <a:ext cx="0" cy="17423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6"/>
            <a:endCxn id="17" idx="1"/>
          </p:cNvCxnSpPr>
          <p:nvPr userDrawn="1"/>
        </p:nvCxnSpPr>
        <p:spPr>
          <a:xfrm flipV="1">
            <a:off x="9336699" y="2160983"/>
            <a:ext cx="629766"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9986477" y="1591911"/>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9966465" y="17874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2" name="二等辺三角形 1"/>
          <p:cNvSpPr/>
          <p:nvPr userDrawn="1"/>
        </p:nvSpPr>
        <p:spPr bwMode="auto">
          <a:xfrm>
            <a:off x="8813940" y="6016176"/>
            <a:ext cx="660121" cy="569070"/>
          </a:xfrm>
          <a:prstGeom prst="triangle">
            <a:avLst/>
          </a:prstGeom>
          <a:solidFill>
            <a:schemeClr val="tx1"/>
          </a:solidFill>
          <a:ln w="57150">
            <a:solidFill>
              <a:schemeClr val="bg1"/>
            </a:solidFill>
            <a:prstDash val="solid"/>
            <a:round/>
            <a:headEnd/>
            <a:tailEnd/>
          </a:ln>
          <a:effectLst>
            <a:outerShdw sx="102000" sy="102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kumimoji="1" lang="ja-JP" altLang="en-US"/>
          </a:p>
        </p:txBody>
      </p:sp>
      <p:grpSp>
        <p:nvGrpSpPr>
          <p:cNvPr id="47" name="グループ化 46"/>
          <p:cNvGrpSpPr/>
          <p:nvPr userDrawn="1"/>
        </p:nvGrpSpPr>
        <p:grpSpPr>
          <a:xfrm>
            <a:off x="8190907" y="7678639"/>
            <a:ext cx="1940630" cy="72008"/>
            <a:chOff x="6119664" y="3270498"/>
            <a:chExt cx="1940630" cy="72008"/>
          </a:xfrm>
        </p:grpSpPr>
        <p:sp>
          <p:nvSpPr>
            <p:cNvPr id="48" name="正方形/長方形 47"/>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8" name="楕円 7"/>
          <p:cNvSpPr/>
          <p:nvPr userDrawn="1"/>
        </p:nvSpPr>
        <p:spPr>
          <a:xfrm>
            <a:off x="8951302" y="19682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388841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48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left)">
                                      <p:cBhvr>
                                        <p:cTn id="31" dur="500"/>
                                        <p:tgtEl>
                                          <p:spTgt spid="19">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right)">
                                      <p:cBhvr>
                                        <p:cTn id="50" dur="500"/>
                                        <p:tgtEl>
                                          <p:spTgt spid="28">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8">
                                            <p:txEl>
                                              <p:pRg st="0" end="0"/>
                                            </p:txEl>
                                          </p:spTgt>
                                        </p:tgtEl>
                                        <p:attrNameLst>
                                          <p:attrName>style.visibility</p:attrName>
                                        </p:attrNameLst>
                                      </p:cBhvr>
                                      <p:to>
                                        <p:strVal val="visible"/>
                                      </p:to>
                                    </p:set>
                                    <p:anim calcmode="lin" valueType="num">
                                      <p:cBhvr additive="base">
                                        <p:cTn id="5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wipe(right)">
                                      <p:cBhvr>
                                        <p:cTn id="63" dur="500"/>
                                        <p:tgtEl>
                                          <p:spTgt spid="37">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6000"/>
                            </p:stCondLst>
                            <p:childTnLst>
                              <p:par>
                                <p:cTn id="69" presetID="2" presetClass="entr" presetSubtype="4" decel="10000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62">
                                            <p:txEl>
                                              <p:pRg st="0" end="0"/>
                                            </p:txEl>
                                          </p:spTgt>
                                        </p:tgtEl>
                                        <p:attrNameLst>
                                          <p:attrName>style.visibility</p:attrName>
                                        </p:attrNameLst>
                                      </p:cBhvr>
                                      <p:to>
                                        <p:strVal val="visible"/>
                                      </p:to>
                                    </p:set>
                                    <p:anim calcmode="lin" valueType="num">
                                      <p:cBhvr additive="base">
                                        <p:cTn id="75"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6" dur="750" fill="hold"/>
                                        <p:tgtEl>
                                          <p:spTgt spid="6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5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13"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1+#ppt_h/2"/>
                          </p:val>
                        </p:tav>
                        <p:tav tm="100000">
                          <p:val>
                            <p:strVal val="#ppt_y"/>
                          </p:val>
                        </p:tav>
                      </p:tavLst>
                    </p:anim>
                  </p:childTnLst>
                </p:cTn>
              </p:par>
            </p:tnLst>
          </p:tmpl>
        </p:tmplLst>
      </p:bldP>
      <p:bldP spid="8" grpId="0" animBg="1"/>
      <p:bldP spid="2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正方形/長方形 12"/>
          <p:cNvSpPr/>
          <p:nvPr userDrawn="1"/>
        </p:nvSpPr>
        <p:spPr bwMode="auto">
          <a:xfrm>
            <a:off x="0" y="0"/>
            <a:ext cx="9144000" cy="10285413"/>
          </a:xfrm>
          <a:prstGeom prst="rect">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14" name="正方形/長方形 13"/>
          <p:cNvSpPr/>
          <p:nvPr userDrawn="1"/>
        </p:nvSpPr>
        <p:spPr bwMode="auto">
          <a:xfrm>
            <a:off x="9144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9792000" y="648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0440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9144000" y="1296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20" name="テキスト プレースホルダー 12"/>
          <p:cNvSpPr>
            <a:spLocks noGrp="1"/>
          </p:cNvSpPr>
          <p:nvPr>
            <p:ph type="body" sz="quarter" idx="19" hasCustomPrompt="1"/>
          </p:nvPr>
        </p:nvSpPr>
        <p:spPr>
          <a:xfrm>
            <a:off x="799830" y="2551906"/>
            <a:ext cx="7544341" cy="51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8" hasCustomPrompt="1"/>
          </p:nvPr>
        </p:nvSpPr>
        <p:spPr>
          <a:xfrm>
            <a:off x="9588843" y="2551906"/>
            <a:ext cx="7665487" cy="5181600"/>
          </a:xfrm>
        </p:spPr>
        <p:txBody>
          <a:bodyPr anchor="ctr">
            <a:normAutofit/>
          </a:bodyPr>
          <a:lstStyle>
            <a:lvl1pPr algn="l">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84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0-#ppt_w/2"/>
                                          </p:val>
                                        </p:tav>
                                        <p:tav tm="100000">
                                          <p:val>
                                            <p:strVal val="#ppt_x"/>
                                          </p:val>
                                        </p:tav>
                                      </p:tavLst>
                                    </p:anim>
                                    <p:anim calcmode="lin" valueType="num">
                                      <p:cBhvr additive="base">
                                        <p:cTn id="11" dur="75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3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3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4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0-#ppt_w/2"/>
                                          </p:val>
                                        </p:tav>
                                        <p:tav tm="100000">
                                          <p:val>
                                            <p:strVal val="#ppt_x"/>
                                          </p:val>
                                        </p:tav>
                                      </p:tavLst>
                                    </p:anim>
                                    <p:anim calcmode="lin" valueType="num">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1150"/>
                            </p:stCondLst>
                            <p:childTnLst>
                              <p:par>
                                <p:cTn id="25" presetID="2" presetClass="entr" presetSubtype="12" decel="100000" fill="hold" grpId="0" nodeType="afterEffect">
                                  <p:stCondLst>
                                    <p:cond delay="0"/>
                                  </p:stCondLst>
                                  <p:iterate type="wd">
                                    <p:tmPct val="10000"/>
                                  </p:iterate>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ntr" presetSubtype="0" fill="hold" grpId="0" nodeType="afterEffect">
                                  <p:stCondLst>
                                    <p:cond delay="25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20" grpId="0">
        <p:tmplLst>
          <p:tmpl>
            <p:tnLst>
              <p:par>
                <p:cTn presetID="2" presetClass="entr" presetSubtype="1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bile Phone 2">
    <p:spTree>
      <p:nvGrpSpPr>
        <p:cNvPr id="1" name=""/>
        <p:cNvGrpSpPr/>
        <p:nvPr/>
      </p:nvGrpSpPr>
      <p:grpSpPr>
        <a:xfrm>
          <a:off x="0" y="0"/>
          <a:ext cx="0" cy="0"/>
          <a:chOff x="0" y="0"/>
          <a:chExt cx="0" cy="0"/>
        </a:xfrm>
      </p:grpSpPr>
      <p:grpSp>
        <p:nvGrpSpPr>
          <p:cNvPr id="19" name="グループ化 18"/>
          <p:cNvGrpSpPr/>
          <p:nvPr userDrawn="1"/>
        </p:nvGrpSpPr>
        <p:grpSpPr>
          <a:xfrm>
            <a:off x="-1" y="0"/>
            <a:ext cx="18287643" cy="7085913"/>
            <a:chOff x="-1" y="0"/>
            <a:chExt cx="18287643" cy="7085913"/>
          </a:xfrm>
        </p:grpSpPr>
        <p:sp>
          <p:nvSpPr>
            <p:cNvPr id="2" name="正方形/長方形 1"/>
            <p:cNvSpPr/>
            <p:nvPr userDrawn="1"/>
          </p:nvSpPr>
          <p:spPr bwMode="auto">
            <a:xfrm>
              <a:off x="-1" y="0"/>
              <a:ext cx="18287643" cy="5141913"/>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6" name="正方形/長方形 5"/>
            <p:cNvSpPr/>
            <p:nvPr userDrawn="1"/>
          </p:nvSpPr>
          <p:spPr bwMode="auto">
            <a:xfrm>
              <a:off x="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648000" y="5789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29600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1" y="6437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6378" y="911133"/>
            <a:ext cx="4142834" cy="8464733"/>
          </a:xfrm>
          <a:prstGeom prst="rect">
            <a:avLst/>
          </a:prstGeom>
          <a:effectLst/>
        </p:spPr>
      </p:pic>
      <p:sp>
        <p:nvSpPr>
          <p:cNvPr id="11" name="図プレースホルダー 2"/>
          <p:cNvSpPr>
            <a:spLocks noGrp="1"/>
          </p:cNvSpPr>
          <p:nvPr>
            <p:ph type="pic" sz="quarter" idx="12" hasCustomPrompt="1"/>
          </p:nvPr>
        </p:nvSpPr>
        <p:spPr>
          <a:xfrm>
            <a:off x="2657702"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4" name="テキスト プレースホルダー 12"/>
          <p:cNvSpPr>
            <a:spLocks noGrp="1"/>
          </p:cNvSpPr>
          <p:nvPr>
            <p:ph type="body" sz="quarter" idx="13" hasCustomPrompt="1"/>
          </p:nvPr>
        </p:nvSpPr>
        <p:spPr>
          <a:xfrm>
            <a:off x="6800535" y="1103086"/>
            <a:ext cx="942643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14" hasCustomPrompt="1"/>
          </p:nvPr>
        </p:nvSpPr>
        <p:spPr>
          <a:xfrm>
            <a:off x="6800534" y="5274171"/>
            <a:ext cx="942643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754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6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bile Phone &amp; Tablet">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937" y="4023832"/>
            <a:ext cx="2611063" cy="5334986"/>
          </a:xfrm>
          <a:prstGeom prst="rect">
            <a:avLst/>
          </a:prstGeom>
          <a:effectLst/>
        </p:spPr>
      </p:pic>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0795" y="949977"/>
            <a:ext cx="5884221" cy="8366379"/>
          </a:xfrm>
          <a:prstGeom prst="rect">
            <a:avLst/>
          </a:prstGeom>
        </p:spPr>
      </p:pic>
      <p:sp>
        <p:nvSpPr>
          <p:cNvPr id="7" name="図プレースホルダー 2"/>
          <p:cNvSpPr>
            <a:spLocks noGrp="1"/>
          </p:cNvSpPr>
          <p:nvPr>
            <p:ph type="pic" sz="quarter" idx="12" hasCustomPrompt="1"/>
          </p:nvPr>
        </p:nvSpPr>
        <p:spPr>
          <a:xfrm>
            <a:off x="3940519" y="1738131"/>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8" name="図プレースホルダー 2"/>
          <p:cNvSpPr>
            <a:spLocks noGrp="1"/>
          </p:cNvSpPr>
          <p:nvPr>
            <p:ph type="pic" sz="quarter" idx="13" hasCustomPrompt="1"/>
          </p:nvPr>
        </p:nvSpPr>
        <p:spPr>
          <a:xfrm>
            <a:off x="1379954" y="4737100"/>
            <a:ext cx="2160841" cy="3930468"/>
          </a:xfrm>
        </p:spPr>
        <p:txBody>
          <a:bodyPr>
            <a:normAutofit/>
          </a:bodyPr>
          <a:lstStyle>
            <a:lvl1pPr>
              <a:defRPr sz="2000"/>
            </a:lvl1pPr>
          </a:lstStyle>
          <a:p>
            <a:r>
              <a:rPr kumimoji="1" lang="en-US" altLang="ja-JP" dirty="0"/>
              <a:t>Add an image</a:t>
            </a:r>
            <a:endParaRPr kumimoji="1" lang="ja-JP" altLang="en-US" dirty="0"/>
          </a:p>
        </p:txBody>
      </p:sp>
      <p:sp>
        <p:nvSpPr>
          <p:cNvPr id="10" name="テキスト プレースホルダー 12"/>
          <p:cNvSpPr>
            <a:spLocks noGrp="1"/>
          </p:cNvSpPr>
          <p:nvPr>
            <p:ph type="body" sz="quarter" idx="14" hasCustomPrompt="1"/>
          </p:nvPr>
        </p:nvSpPr>
        <p:spPr>
          <a:xfrm>
            <a:off x="9585535" y="1103086"/>
            <a:ext cx="7657436"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9585534" y="5274171"/>
            <a:ext cx="7657436"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729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childTnLst>
                                </p:cTn>
                              </p:par>
                              <p:par>
                                <p:cTn id="37" presetID="2" presetClass="entr" presetSubtype="4" decel="100000" fill="hold" grpId="0" nodeType="withEffect">
                                  <p:stCondLst>
                                    <p:cond delay="750"/>
                                  </p:stCondLst>
                                  <p:iterate type="wd">
                                    <p:tmPct val="10000"/>
                                  </p:iterate>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15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12"/>
          <p:cNvSpPr>
            <a:spLocks noGrp="1"/>
          </p:cNvSpPr>
          <p:nvPr>
            <p:ph type="body" sz="quarter" idx="14" hasCustomPrompt="1"/>
          </p:nvPr>
        </p:nvSpPr>
        <p:spPr>
          <a:xfrm>
            <a:off x="10473429"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10473428" y="5274171"/>
            <a:ext cx="698725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7" name="図プレースホルダー 19"/>
          <p:cNvSpPr>
            <a:spLocks noGrp="1"/>
          </p:cNvSpPr>
          <p:nvPr>
            <p:ph type="pic" sz="quarter" idx="12" hasCustomPrompt="1"/>
          </p:nvPr>
        </p:nvSpPr>
        <p:spPr>
          <a:xfrm>
            <a:off x="1056105" y="2800178"/>
            <a:ext cx="9177429" cy="5159898"/>
          </a:xfrm>
          <a:solidFill>
            <a:schemeClr val="accent1">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18" name="グループ化 17"/>
          <p:cNvGrpSpPr/>
          <p:nvPr userDrawn="1"/>
        </p:nvGrpSpPr>
        <p:grpSpPr>
          <a:xfrm>
            <a:off x="1056107" y="2279243"/>
            <a:ext cx="9177428" cy="523844"/>
            <a:chOff x="4888773" y="2065794"/>
            <a:chExt cx="8534400" cy="487140"/>
          </a:xfrm>
        </p:grpSpPr>
        <p:sp>
          <p:nvSpPr>
            <p:cNvPr id="1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4888773" y="2489434"/>
              <a:ext cx="8534400" cy="6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userDrawn="1"/>
          </p:nvGrpSpPr>
          <p:grpSpPr>
            <a:xfrm>
              <a:off x="5071109" y="2204589"/>
              <a:ext cx="542925" cy="142875"/>
              <a:chOff x="2524125" y="1614487"/>
              <a:chExt cx="542925" cy="142875"/>
            </a:xfrm>
          </p:grpSpPr>
          <p:sp>
            <p:nvSpPr>
              <p:cNvPr id="26"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13043533" y="2180776"/>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189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2" presetClass="entr" presetSubtype="4" decel="100000" fill="hold" grpId="0" nodeType="withEffect">
                                  <p:stCondLst>
                                    <p:cond delay="750"/>
                                  </p:stCondLst>
                                  <p:iterate type="wd">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65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150"/>
                            </p:stCondLst>
                            <p:childTnLst>
                              <p:par>
                                <p:cTn id="17" presetID="2" presetClass="entr" presetSubtype="4" decel="10000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7" grpId="0" animBg="1"/>
      <p:bldP spid="17"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361382"/>
            <a:ext cx="7911618" cy="6409096"/>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323763"/>
            <a:ext cx="3830770" cy="5446715"/>
          </a:xfrm>
          <a:prstGeom prst="rect">
            <a:avLst/>
          </a:prstGeom>
        </p:spPr>
      </p:pic>
      <p:pic>
        <p:nvPicPr>
          <p:cNvPr id="32" name="図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604814"/>
            <a:ext cx="2044962" cy="4165664"/>
          </a:xfrm>
          <a:prstGeom prst="rect">
            <a:avLst/>
          </a:prstGeom>
        </p:spPr>
      </p:pic>
      <p:sp>
        <p:nvSpPr>
          <p:cNvPr id="33" name="図プレースホルダー 8"/>
          <p:cNvSpPr>
            <a:spLocks noGrp="1"/>
          </p:cNvSpPr>
          <p:nvPr>
            <p:ph type="pic" sz="quarter" idx="12" hasCustomPrompt="1"/>
          </p:nvPr>
        </p:nvSpPr>
        <p:spPr>
          <a:xfrm>
            <a:off x="3394909" y="3135071"/>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34" name="図プレースホルダー 8"/>
          <p:cNvSpPr>
            <a:spLocks noGrp="1"/>
          </p:cNvSpPr>
          <p:nvPr>
            <p:ph type="pic" sz="quarter" idx="13" hasCustomPrompt="1"/>
          </p:nvPr>
        </p:nvSpPr>
        <p:spPr>
          <a:xfrm>
            <a:off x="5489811" y="631412"/>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35" name="図プレースホルダー 8"/>
          <p:cNvSpPr>
            <a:spLocks noGrp="1"/>
          </p:cNvSpPr>
          <p:nvPr>
            <p:ph type="pic" sz="quarter" idx="14" hasCustomPrompt="1"/>
          </p:nvPr>
        </p:nvSpPr>
        <p:spPr>
          <a:xfrm>
            <a:off x="13257470" y="1822452"/>
            <a:ext cx="3314700" cy="4434585"/>
          </a:xfrm>
        </p:spPr>
        <p:txBody>
          <a:bodyPr>
            <a:normAutofit/>
          </a:bodyPr>
          <a:lstStyle>
            <a:lvl1pPr>
              <a:defRPr sz="1600"/>
            </a:lvl1pPr>
          </a:lstStyle>
          <a:p>
            <a:r>
              <a:rPr kumimoji="1" lang="en-US" altLang="ja-JP" dirty="0"/>
              <a:t>Add an image</a:t>
            </a:r>
            <a:endParaRPr kumimoji="1" lang="ja-JP" altLang="en-US" dirty="0"/>
          </a:p>
        </p:txBody>
      </p:sp>
      <p:grpSp>
        <p:nvGrpSpPr>
          <p:cNvPr id="36" name="グループ化 35"/>
          <p:cNvGrpSpPr/>
          <p:nvPr userDrawn="1"/>
        </p:nvGrpSpPr>
        <p:grpSpPr>
          <a:xfrm>
            <a:off x="8190907" y="7678639"/>
            <a:ext cx="1940630" cy="72008"/>
            <a:chOff x="6119664" y="3270498"/>
            <a:chExt cx="1940630" cy="72008"/>
          </a:xfrm>
        </p:grpSpPr>
        <p:sp>
          <p:nvSpPr>
            <p:cNvPr id="37" name="正方形/長方形 36"/>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8496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par>
                          <p:cTn id="29" fill="hold">
                            <p:stCondLst>
                              <p:cond delay="2000"/>
                            </p:stCondLst>
                            <p:childTnLst>
                              <p:par>
                                <p:cTn id="30" presetID="2" presetClass="entr" presetSubtype="4" decel="100000" fill="hold" grpId="0" nodeType="after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41">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2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0" grpId="0">
        <p:tmplLst>
          <p:tmpl>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 presetClass="entr" presetSubtype="4"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Simp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7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77819"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77819"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2235550"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581242"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28344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5274436"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5274436"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6232167"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577859"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831116"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9271053"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271053"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0228784"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0574476"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0827733"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3267670"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3267670"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53" name="正方形/長方形 52"/>
          <p:cNvSpPr/>
          <p:nvPr userDrawn="1"/>
        </p:nvSpPr>
        <p:spPr>
          <a:xfrm>
            <a:off x="14225401" y="533225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14571093" y="3174870"/>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1482435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786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3"/>
          <p:cNvSpPr/>
          <p:nvPr userDrawn="1"/>
        </p:nvSpPr>
        <p:spPr>
          <a:xfrm>
            <a:off x="-1988456" y="0"/>
            <a:ext cx="9760856"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userDrawn="1"/>
        </p:nvSpPr>
        <p:spPr>
          <a:xfrm>
            <a:off x="8772070" y="0"/>
            <a:ext cx="9811657"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3"/>
          <p:cNvSpPr/>
          <p:nvPr userDrawn="1"/>
        </p:nvSpPr>
        <p:spPr>
          <a:xfrm rot="10800000">
            <a:off x="4749800" y="0"/>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3"/>
          <p:cNvSpPr/>
          <p:nvPr userDrawn="1"/>
        </p:nvSpPr>
        <p:spPr>
          <a:xfrm rot="10800000">
            <a:off x="8931726" y="-43543"/>
            <a:ext cx="9506857" cy="1032895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600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1"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1"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1"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1"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2"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2"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2"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2"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2"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3"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3"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3"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3"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3"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7" grpId="2" animBg="1"/>
      <p:bldP spid="17" grpId="3" animBg="1"/>
      <p:bldP spid="16" grpId="1" animBg="1"/>
      <p:bldP spid="16" grpId="2" animBg="1"/>
      <p:bldP spid="16" grpId="3" animBg="1"/>
      <p:bldP spid="4" grpId="1" animBg="1"/>
      <p:bldP spid="4" grpId="2" animBg="1"/>
      <p:bldP spid="4" grpId="3" animBg="1"/>
      <p:bldP spid="13" grpId="1" animBg="1"/>
      <p:bldP spid="13" grpId="2" animBg="1"/>
      <p:bldP spid="13" grpId="3" animBg="1"/>
      <p:bldP spid="14" grpId="1" animBg="1"/>
      <p:bldP spid="14" grpId="2" animBg="1"/>
      <p:bldP spid="14" grpId="3"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3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1">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1995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2">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2937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3">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35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4">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923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5">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5">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2034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6">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6">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1819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8" name="正方形/長方形 7"/>
          <p:cNvSpPr/>
          <p:nvPr userDrawn="1"/>
        </p:nvSpPr>
        <p:spPr>
          <a:xfrm>
            <a:off x="8742743" y="5141912"/>
            <a:ext cx="6381143" cy="5141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5080000" y="0"/>
            <a:ext cx="5341257"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29"/>
          <p:cNvSpPr>
            <a:spLocks noGrp="1"/>
          </p:cNvSpPr>
          <p:nvPr>
            <p:ph type="pic" sz="quarter" idx="10" hasCustomPrompt="1"/>
          </p:nvPr>
        </p:nvSpPr>
        <p:spPr>
          <a:xfrm>
            <a:off x="-1" y="0"/>
            <a:ext cx="7027855" cy="5141913"/>
          </a:xfrm>
          <a:custGeom>
            <a:avLst/>
            <a:gdLst>
              <a:gd name="connsiteX0" fmla="*/ 6379855 w 7027855"/>
              <a:gd name="connsiteY0" fmla="*/ 4493913 h 5141913"/>
              <a:gd name="connsiteX1" fmla="*/ 7027855 w 7027855"/>
              <a:gd name="connsiteY1" fmla="*/ 4493913 h 5141913"/>
              <a:gd name="connsiteX2" fmla="*/ 7027855 w 7027855"/>
              <a:gd name="connsiteY2" fmla="*/ 5141913 h 5141913"/>
              <a:gd name="connsiteX3" fmla="*/ 6379855 w 7027855"/>
              <a:gd name="connsiteY3" fmla="*/ 5141913 h 5141913"/>
              <a:gd name="connsiteX4" fmla="*/ 5082572 w 7027855"/>
              <a:gd name="connsiteY4" fmla="*/ 4493912 h 5141913"/>
              <a:gd name="connsiteX5" fmla="*/ 5730572 w 7027855"/>
              <a:gd name="connsiteY5" fmla="*/ 4493912 h 5141913"/>
              <a:gd name="connsiteX6" fmla="*/ 5730572 w 7027855"/>
              <a:gd name="connsiteY6" fmla="*/ 5141912 h 5141913"/>
              <a:gd name="connsiteX7" fmla="*/ 5082572 w 7027855"/>
              <a:gd name="connsiteY7" fmla="*/ 5141912 h 5141913"/>
              <a:gd name="connsiteX8" fmla="*/ 5731855 w 7027855"/>
              <a:gd name="connsiteY8" fmla="*/ 3845912 h 5141913"/>
              <a:gd name="connsiteX9" fmla="*/ 6379855 w 7027855"/>
              <a:gd name="connsiteY9" fmla="*/ 3845912 h 5141913"/>
              <a:gd name="connsiteX10" fmla="*/ 6379855 w 7027855"/>
              <a:gd name="connsiteY10" fmla="*/ 4493912 h 5141913"/>
              <a:gd name="connsiteX11" fmla="*/ 5731855 w 7027855"/>
              <a:gd name="connsiteY11" fmla="*/ 4493912 h 5141913"/>
              <a:gd name="connsiteX12" fmla="*/ 5082572 w 7027855"/>
              <a:gd name="connsiteY12" fmla="*/ 3197912 h 5141913"/>
              <a:gd name="connsiteX13" fmla="*/ 5730572 w 7027855"/>
              <a:gd name="connsiteY13" fmla="*/ 3197912 h 5141913"/>
              <a:gd name="connsiteX14" fmla="*/ 5730572 w 7027855"/>
              <a:gd name="connsiteY14" fmla="*/ 3845912 h 5141913"/>
              <a:gd name="connsiteX15" fmla="*/ 5082572 w 7027855"/>
              <a:gd name="connsiteY15" fmla="*/ 3845912 h 5141913"/>
              <a:gd name="connsiteX16" fmla="*/ 0 w 7027855"/>
              <a:gd name="connsiteY16" fmla="*/ 0 h 5141913"/>
              <a:gd name="connsiteX17" fmla="*/ 5080001 w 7027855"/>
              <a:gd name="connsiteY17" fmla="*/ 0 h 5141913"/>
              <a:gd name="connsiteX18" fmla="*/ 5080001 w 7027855"/>
              <a:gd name="connsiteY18" fmla="*/ 5141913 h 5141913"/>
              <a:gd name="connsiteX19" fmla="*/ 0 w 702785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7855" h="5141913">
                <a:moveTo>
                  <a:pt x="6379855" y="4493913"/>
                </a:moveTo>
                <a:lnTo>
                  <a:pt x="7027855" y="4493913"/>
                </a:lnTo>
                <a:lnTo>
                  <a:pt x="7027855" y="5141913"/>
                </a:lnTo>
                <a:lnTo>
                  <a:pt x="6379855" y="5141913"/>
                </a:lnTo>
                <a:close/>
                <a:moveTo>
                  <a:pt x="5082572" y="4493912"/>
                </a:moveTo>
                <a:lnTo>
                  <a:pt x="5730572" y="4493912"/>
                </a:lnTo>
                <a:lnTo>
                  <a:pt x="5730572" y="5141912"/>
                </a:lnTo>
                <a:lnTo>
                  <a:pt x="5082572" y="5141912"/>
                </a:lnTo>
                <a:close/>
                <a:moveTo>
                  <a:pt x="5731855" y="3845912"/>
                </a:moveTo>
                <a:lnTo>
                  <a:pt x="6379855" y="3845912"/>
                </a:lnTo>
                <a:lnTo>
                  <a:pt x="6379855" y="4493912"/>
                </a:lnTo>
                <a:lnTo>
                  <a:pt x="5731855" y="4493912"/>
                </a:lnTo>
                <a:close/>
                <a:moveTo>
                  <a:pt x="5082572" y="3197912"/>
                </a:moveTo>
                <a:lnTo>
                  <a:pt x="5730572" y="3197912"/>
                </a:lnTo>
                <a:lnTo>
                  <a:pt x="5730572" y="3845912"/>
                </a:lnTo>
                <a:lnTo>
                  <a:pt x="5082572" y="3845912"/>
                </a:lnTo>
                <a:close/>
                <a:moveTo>
                  <a:pt x="0" y="0"/>
                </a:moveTo>
                <a:lnTo>
                  <a:pt x="5080001" y="0"/>
                </a:lnTo>
                <a:lnTo>
                  <a:pt x="5080001" y="5141913"/>
                </a:lnTo>
                <a:lnTo>
                  <a:pt x="0" y="5141913"/>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14" name="図プレースホルダー 13"/>
          <p:cNvSpPr>
            <a:spLocks noGrp="1"/>
          </p:cNvSpPr>
          <p:nvPr>
            <p:ph type="pic" sz="quarter" idx="11" hasCustomPrompt="1"/>
          </p:nvPr>
        </p:nvSpPr>
        <p:spPr>
          <a:xfrm>
            <a:off x="8473403" y="0"/>
            <a:ext cx="9814597" cy="5141913"/>
          </a:xfrm>
          <a:custGeom>
            <a:avLst/>
            <a:gdLst>
              <a:gd name="connsiteX0" fmla="*/ 648000 w 9814597"/>
              <a:gd name="connsiteY0" fmla="*/ 648000 h 5141913"/>
              <a:gd name="connsiteX1" fmla="*/ 1296000 w 9814597"/>
              <a:gd name="connsiteY1" fmla="*/ 648000 h 5141913"/>
              <a:gd name="connsiteX2" fmla="*/ 1296000 w 9814597"/>
              <a:gd name="connsiteY2" fmla="*/ 1296000 h 5141913"/>
              <a:gd name="connsiteX3" fmla="*/ 648000 w 9814597"/>
              <a:gd name="connsiteY3" fmla="*/ 1296000 h 5141913"/>
              <a:gd name="connsiteX4" fmla="*/ 1296000 w 9814597"/>
              <a:gd name="connsiteY4" fmla="*/ 0 h 5141913"/>
              <a:gd name="connsiteX5" fmla="*/ 1611372 w 9814597"/>
              <a:gd name="connsiteY5" fmla="*/ 0 h 5141913"/>
              <a:gd name="connsiteX6" fmla="*/ 1944000 w 9814597"/>
              <a:gd name="connsiteY6" fmla="*/ 0 h 5141913"/>
              <a:gd name="connsiteX7" fmla="*/ 1947854 w 9814597"/>
              <a:gd name="connsiteY7" fmla="*/ 0 h 5141913"/>
              <a:gd name="connsiteX8" fmla="*/ 2259372 w 9814597"/>
              <a:gd name="connsiteY8" fmla="*/ 0 h 5141913"/>
              <a:gd name="connsiteX9" fmla="*/ 9814597 w 9814597"/>
              <a:gd name="connsiteY9" fmla="*/ 0 h 5141913"/>
              <a:gd name="connsiteX10" fmla="*/ 9814597 w 9814597"/>
              <a:gd name="connsiteY10" fmla="*/ 5141913 h 5141913"/>
              <a:gd name="connsiteX11" fmla="*/ 1947854 w 9814597"/>
              <a:gd name="connsiteY11" fmla="*/ 5141913 h 5141913"/>
              <a:gd name="connsiteX12" fmla="*/ 1947854 w 9814597"/>
              <a:gd name="connsiteY12" fmla="*/ 1945206 h 5141913"/>
              <a:gd name="connsiteX13" fmla="*/ 1757239 w 9814597"/>
              <a:gd name="connsiteY13" fmla="*/ 1945206 h 5141913"/>
              <a:gd name="connsiteX14" fmla="*/ 1757239 w 9814597"/>
              <a:gd name="connsiteY14" fmla="*/ 1944000 h 5141913"/>
              <a:gd name="connsiteX15" fmla="*/ 1296000 w 9814597"/>
              <a:gd name="connsiteY15" fmla="*/ 1944000 h 5141913"/>
              <a:gd name="connsiteX16" fmla="*/ 1296000 w 9814597"/>
              <a:gd name="connsiteY16" fmla="*/ 1296000 h 5141913"/>
              <a:gd name="connsiteX17" fmla="*/ 1944000 w 9814597"/>
              <a:gd name="connsiteY17" fmla="*/ 1296000 h 5141913"/>
              <a:gd name="connsiteX18" fmla="*/ 1944000 w 9814597"/>
              <a:gd name="connsiteY18" fmla="*/ 1297206 h 5141913"/>
              <a:gd name="connsiteX19" fmla="*/ 1947854 w 9814597"/>
              <a:gd name="connsiteY19" fmla="*/ 1297206 h 5141913"/>
              <a:gd name="connsiteX20" fmla="*/ 1947854 w 9814597"/>
              <a:gd name="connsiteY20" fmla="*/ 648000 h 5141913"/>
              <a:gd name="connsiteX21" fmla="*/ 1944000 w 9814597"/>
              <a:gd name="connsiteY21" fmla="*/ 648000 h 5141913"/>
              <a:gd name="connsiteX22" fmla="*/ 1611372 w 9814597"/>
              <a:gd name="connsiteY22" fmla="*/ 648000 h 5141913"/>
              <a:gd name="connsiteX23" fmla="*/ 1296000 w 9814597"/>
              <a:gd name="connsiteY23" fmla="*/ 648000 h 5141913"/>
              <a:gd name="connsiteX24" fmla="*/ 0 w 9814597"/>
              <a:gd name="connsiteY24" fmla="*/ 0 h 5141913"/>
              <a:gd name="connsiteX25" fmla="*/ 648000 w 9814597"/>
              <a:gd name="connsiteY25" fmla="*/ 0 h 5141913"/>
              <a:gd name="connsiteX26" fmla="*/ 648000 w 9814597"/>
              <a:gd name="connsiteY26" fmla="*/ 648000 h 5141913"/>
              <a:gd name="connsiteX27" fmla="*/ 0 w 9814597"/>
              <a:gd name="connsiteY27" fmla="*/ 648000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14597" h="5141913">
                <a:moveTo>
                  <a:pt x="648000" y="648000"/>
                </a:moveTo>
                <a:lnTo>
                  <a:pt x="1296000" y="648000"/>
                </a:lnTo>
                <a:lnTo>
                  <a:pt x="1296000" y="1296000"/>
                </a:lnTo>
                <a:lnTo>
                  <a:pt x="648000" y="1296000"/>
                </a:lnTo>
                <a:close/>
                <a:moveTo>
                  <a:pt x="1296000" y="0"/>
                </a:moveTo>
                <a:lnTo>
                  <a:pt x="1611372" y="0"/>
                </a:lnTo>
                <a:lnTo>
                  <a:pt x="1944000" y="0"/>
                </a:lnTo>
                <a:lnTo>
                  <a:pt x="1947854" y="0"/>
                </a:lnTo>
                <a:lnTo>
                  <a:pt x="2259372" y="0"/>
                </a:lnTo>
                <a:lnTo>
                  <a:pt x="9814597" y="0"/>
                </a:lnTo>
                <a:lnTo>
                  <a:pt x="9814597" y="5141913"/>
                </a:lnTo>
                <a:lnTo>
                  <a:pt x="1947854" y="5141913"/>
                </a:lnTo>
                <a:lnTo>
                  <a:pt x="1947854" y="1945206"/>
                </a:lnTo>
                <a:lnTo>
                  <a:pt x="1757239" y="1945206"/>
                </a:lnTo>
                <a:lnTo>
                  <a:pt x="1757239" y="1944000"/>
                </a:lnTo>
                <a:lnTo>
                  <a:pt x="1296000" y="1944000"/>
                </a:lnTo>
                <a:lnTo>
                  <a:pt x="1296000" y="1296000"/>
                </a:lnTo>
                <a:lnTo>
                  <a:pt x="1944000" y="1296000"/>
                </a:lnTo>
                <a:lnTo>
                  <a:pt x="1944000" y="1297206"/>
                </a:lnTo>
                <a:lnTo>
                  <a:pt x="1947854" y="1297206"/>
                </a:lnTo>
                <a:lnTo>
                  <a:pt x="1947854" y="648000"/>
                </a:lnTo>
                <a:lnTo>
                  <a:pt x="1944000" y="648000"/>
                </a:lnTo>
                <a:lnTo>
                  <a:pt x="1611372" y="648000"/>
                </a:lnTo>
                <a:lnTo>
                  <a:pt x="1296000" y="648000"/>
                </a:lnTo>
                <a:close/>
                <a:moveTo>
                  <a:pt x="0" y="0"/>
                </a:moveTo>
                <a:lnTo>
                  <a:pt x="648000" y="0"/>
                </a:lnTo>
                <a:lnTo>
                  <a:pt x="648000" y="648000"/>
                </a:lnTo>
                <a:lnTo>
                  <a:pt x="0" y="648000"/>
                </a:lnTo>
                <a:close/>
              </a:path>
            </a:pathLst>
          </a:custGeom>
          <a:solidFill>
            <a:schemeClr val="accent2">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1" name="図プレースホルダー 30"/>
          <p:cNvSpPr>
            <a:spLocks noGrp="1"/>
          </p:cNvSpPr>
          <p:nvPr>
            <p:ph type="pic" sz="quarter" idx="12" hasCustomPrompt="1"/>
          </p:nvPr>
        </p:nvSpPr>
        <p:spPr>
          <a:xfrm>
            <a:off x="1" y="5141913"/>
            <a:ext cx="10688025" cy="5141913"/>
          </a:xfrm>
          <a:custGeom>
            <a:avLst/>
            <a:gdLst>
              <a:gd name="connsiteX0" fmla="*/ 10040025 w 10688025"/>
              <a:gd name="connsiteY0" fmla="*/ 4493912 h 5141913"/>
              <a:gd name="connsiteX1" fmla="*/ 10688025 w 10688025"/>
              <a:gd name="connsiteY1" fmla="*/ 4493912 h 5141913"/>
              <a:gd name="connsiteX2" fmla="*/ 10688025 w 10688025"/>
              <a:gd name="connsiteY2" fmla="*/ 5141912 h 5141913"/>
              <a:gd name="connsiteX3" fmla="*/ 10040025 w 10688025"/>
              <a:gd name="connsiteY3" fmla="*/ 5141912 h 5141913"/>
              <a:gd name="connsiteX4" fmla="*/ 9392025 w 10688025"/>
              <a:gd name="connsiteY4" fmla="*/ 3845911 h 5141913"/>
              <a:gd name="connsiteX5" fmla="*/ 10040025 w 10688025"/>
              <a:gd name="connsiteY5" fmla="*/ 3845911 h 5141913"/>
              <a:gd name="connsiteX6" fmla="*/ 10040025 w 10688025"/>
              <a:gd name="connsiteY6" fmla="*/ 4493911 h 5141913"/>
              <a:gd name="connsiteX7" fmla="*/ 9392025 w 10688025"/>
              <a:gd name="connsiteY7" fmla="*/ 4493911 h 5141913"/>
              <a:gd name="connsiteX8" fmla="*/ 0 w 10688025"/>
              <a:gd name="connsiteY8" fmla="*/ 0 h 5141913"/>
              <a:gd name="connsiteX9" fmla="*/ 8742742 w 10688025"/>
              <a:gd name="connsiteY9" fmla="*/ 0 h 5141913"/>
              <a:gd name="connsiteX10" fmla="*/ 8742742 w 10688025"/>
              <a:gd name="connsiteY10" fmla="*/ 3197911 h 5141913"/>
              <a:gd name="connsiteX11" fmla="*/ 9390742 w 10688025"/>
              <a:gd name="connsiteY11" fmla="*/ 3197911 h 5141913"/>
              <a:gd name="connsiteX12" fmla="*/ 9390742 w 10688025"/>
              <a:gd name="connsiteY12" fmla="*/ 3845911 h 5141913"/>
              <a:gd name="connsiteX13" fmla="*/ 8742742 w 10688025"/>
              <a:gd name="connsiteY13" fmla="*/ 3845911 h 5141913"/>
              <a:gd name="connsiteX14" fmla="*/ 8742742 w 10688025"/>
              <a:gd name="connsiteY14" fmla="*/ 4493911 h 5141913"/>
              <a:gd name="connsiteX15" fmla="*/ 9390742 w 10688025"/>
              <a:gd name="connsiteY15" fmla="*/ 4493911 h 5141913"/>
              <a:gd name="connsiteX16" fmla="*/ 9390742 w 10688025"/>
              <a:gd name="connsiteY16" fmla="*/ 5141911 h 5141913"/>
              <a:gd name="connsiteX17" fmla="*/ 8742742 w 10688025"/>
              <a:gd name="connsiteY17" fmla="*/ 5141911 h 5141913"/>
              <a:gd name="connsiteX18" fmla="*/ 8742742 w 10688025"/>
              <a:gd name="connsiteY18" fmla="*/ 5141913 h 5141913"/>
              <a:gd name="connsiteX19" fmla="*/ 0 w 1068802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8025" h="5141913">
                <a:moveTo>
                  <a:pt x="10040025" y="4493912"/>
                </a:moveTo>
                <a:lnTo>
                  <a:pt x="10688025" y="4493912"/>
                </a:lnTo>
                <a:lnTo>
                  <a:pt x="10688025" y="5141912"/>
                </a:lnTo>
                <a:lnTo>
                  <a:pt x="10040025" y="5141912"/>
                </a:lnTo>
                <a:close/>
                <a:moveTo>
                  <a:pt x="9392025" y="3845911"/>
                </a:moveTo>
                <a:lnTo>
                  <a:pt x="10040025" y="3845911"/>
                </a:lnTo>
                <a:lnTo>
                  <a:pt x="10040025" y="4493911"/>
                </a:lnTo>
                <a:lnTo>
                  <a:pt x="9392025" y="4493911"/>
                </a:lnTo>
                <a:close/>
                <a:moveTo>
                  <a:pt x="0" y="0"/>
                </a:moveTo>
                <a:lnTo>
                  <a:pt x="8742742" y="0"/>
                </a:lnTo>
                <a:lnTo>
                  <a:pt x="8742742" y="3197911"/>
                </a:lnTo>
                <a:lnTo>
                  <a:pt x="9390742" y="3197911"/>
                </a:lnTo>
                <a:lnTo>
                  <a:pt x="9390742" y="3845911"/>
                </a:lnTo>
                <a:lnTo>
                  <a:pt x="8742742" y="3845911"/>
                </a:lnTo>
                <a:lnTo>
                  <a:pt x="8742742" y="4493911"/>
                </a:lnTo>
                <a:lnTo>
                  <a:pt x="9390742" y="4493911"/>
                </a:lnTo>
                <a:lnTo>
                  <a:pt x="9390742" y="5141911"/>
                </a:lnTo>
                <a:lnTo>
                  <a:pt x="8742742" y="5141911"/>
                </a:lnTo>
                <a:lnTo>
                  <a:pt x="8742742" y="5141913"/>
                </a:lnTo>
                <a:lnTo>
                  <a:pt x="0" y="5141913"/>
                </a:lnTo>
                <a:close/>
              </a:path>
            </a:pathLst>
          </a:custGeom>
          <a:solidFill>
            <a:schemeClr val="accent3">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32" name="図プレースホルダー 31"/>
          <p:cNvSpPr>
            <a:spLocks noGrp="1"/>
          </p:cNvSpPr>
          <p:nvPr>
            <p:ph type="pic" sz="quarter" idx="13" hasCustomPrompt="1"/>
          </p:nvPr>
        </p:nvSpPr>
        <p:spPr>
          <a:xfrm>
            <a:off x="13179886" y="5141912"/>
            <a:ext cx="5108114" cy="5143500"/>
          </a:xfrm>
          <a:custGeom>
            <a:avLst/>
            <a:gdLst>
              <a:gd name="connsiteX0" fmla="*/ 648000 w 5108114"/>
              <a:gd name="connsiteY0" fmla="*/ 648000 h 5143500"/>
              <a:gd name="connsiteX1" fmla="*/ 1296000 w 5108114"/>
              <a:gd name="connsiteY1" fmla="*/ 648000 h 5143500"/>
              <a:gd name="connsiteX2" fmla="*/ 1296000 w 5108114"/>
              <a:gd name="connsiteY2" fmla="*/ 1296000 h 5143500"/>
              <a:gd name="connsiteX3" fmla="*/ 648000 w 5108114"/>
              <a:gd name="connsiteY3" fmla="*/ 1296000 h 5143500"/>
              <a:gd name="connsiteX4" fmla="*/ 1296000 w 5108114"/>
              <a:gd name="connsiteY4" fmla="*/ 0 h 5143500"/>
              <a:gd name="connsiteX5" fmla="*/ 1944000 w 5108114"/>
              <a:gd name="connsiteY5" fmla="*/ 0 h 5143500"/>
              <a:gd name="connsiteX6" fmla="*/ 1944000 w 5108114"/>
              <a:gd name="connsiteY6" fmla="*/ 1587 h 5143500"/>
              <a:gd name="connsiteX7" fmla="*/ 5108114 w 5108114"/>
              <a:gd name="connsiteY7" fmla="*/ 1587 h 5143500"/>
              <a:gd name="connsiteX8" fmla="*/ 5108114 w 5108114"/>
              <a:gd name="connsiteY8" fmla="*/ 5143500 h 5143500"/>
              <a:gd name="connsiteX9" fmla="*/ 1944000 w 5108114"/>
              <a:gd name="connsiteY9" fmla="*/ 5143500 h 5143500"/>
              <a:gd name="connsiteX10" fmla="*/ 1944000 w 5108114"/>
              <a:gd name="connsiteY10" fmla="*/ 1944000 h 5143500"/>
              <a:gd name="connsiteX11" fmla="*/ 1296000 w 5108114"/>
              <a:gd name="connsiteY11" fmla="*/ 1944000 h 5143500"/>
              <a:gd name="connsiteX12" fmla="*/ 1296000 w 5108114"/>
              <a:gd name="connsiteY12" fmla="*/ 1296000 h 5143500"/>
              <a:gd name="connsiteX13" fmla="*/ 1944000 w 5108114"/>
              <a:gd name="connsiteY13" fmla="*/ 1296000 h 5143500"/>
              <a:gd name="connsiteX14" fmla="*/ 1944000 w 5108114"/>
              <a:gd name="connsiteY14" fmla="*/ 648000 h 5143500"/>
              <a:gd name="connsiteX15" fmla="*/ 1296000 w 5108114"/>
              <a:gd name="connsiteY15" fmla="*/ 648000 h 5143500"/>
              <a:gd name="connsiteX16" fmla="*/ 0 w 5108114"/>
              <a:gd name="connsiteY16" fmla="*/ 0 h 5143500"/>
              <a:gd name="connsiteX17" fmla="*/ 648000 w 5108114"/>
              <a:gd name="connsiteY17" fmla="*/ 0 h 5143500"/>
              <a:gd name="connsiteX18" fmla="*/ 648000 w 5108114"/>
              <a:gd name="connsiteY18" fmla="*/ 648000 h 5143500"/>
              <a:gd name="connsiteX19" fmla="*/ 0 w 5108114"/>
              <a:gd name="connsiteY19" fmla="*/ 648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8114" h="5143500">
                <a:moveTo>
                  <a:pt x="648000" y="648000"/>
                </a:moveTo>
                <a:lnTo>
                  <a:pt x="1296000" y="648000"/>
                </a:lnTo>
                <a:lnTo>
                  <a:pt x="1296000" y="1296000"/>
                </a:lnTo>
                <a:lnTo>
                  <a:pt x="648000" y="1296000"/>
                </a:lnTo>
                <a:close/>
                <a:moveTo>
                  <a:pt x="1296000" y="0"/>
                </a:moveTo>
                <a:lnTo>
                  <a:pt x="1944000" y="0"/>
                </a:lnTo>
                <a:lnTo>
                  <a:pt x="1944000" y="1587"/>
                </a:lnTo>
                <a:lnTo>
                  <a:pt x="5108114" y="1587"/>
                </a:lnTo>
                <a:lnTo>
                  <a:pt x="5108114" y="5143500"/>
                </a:lnTo>
                <a:lnTo>
                  <a:pt x="1944000" y="5143500"/>
                </a:lnTo>
                <a:lnTo>
                  <a:pt x="1944000" y="1944000"/>
                </a:lnTo>
                <a:lnTo>
                  <a:pt x="1296000" y="1944000"/>
                </a:lnTo>
                <a:lnTo>
                  <a:pt x="1296000" y="1296000"/>
                </a:lnTo>
                <a:lnTo>
                  <a:pt x="1944000" y="1296000"/>
                </a:lnTo>
                <a:lnTo>
                  <a:pt x="1944000" y="648000"/>
                </a:lnTo>
                <a:lnTo>
                  <a:pt x="1296000" y="648000"/>
                </a:lnTo>
                <a:close/>
                <a:moveTo>
                  <a:pt x="0" y="0"/>
                </a:moveTo>
                <a:lnTo>
                  <a:pt x="648000" y="0"/>
                </a:lnTo>
                <a:lnTo>
                  <a:pt x="648000" y="648000"/>
                </a:lnTo>
                <a:lnTo>
                  <a:pt x="0" y="648000"/>
                </a:lnTo>
                <a:close/>
              </a:path>
            </a:pathLst>
          </a:custGeom>
          <a:solidFill>
            <a:schemeClr val="accent4">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3" name="テキスト プレースホルダー 12"/>
          <p:cNvSpPr>
            <a:spLocks noGrp="1"/>
          </p:cNvSpPr>
          <p:nvPr>
            <p:ph type="body" sz="quarter" idx="14" hasCustomPrompt="1"/>
          </p:nvPr>
        </p:nvSpPr>
        <p:spPr>
          <a:xfrm>
            <a:off x="5707917" y="1311492"/>
            <a:ext cx="4085423" cy="74703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4" name="テキスト プレースホルダー 12"/>
          <p:cNvSpPr>
            <a:spLocks noGrp="1"/>
          </p:cNvSpPr>
          <p:nvPr>
            <p:ph type="body" sz="quarter" idx="15" hasCustomPrompt="1"/>
          </p:nvPr>
        </p:nvSpPr>
        <p:spPr>
          <a:xfrm>
            <a:off x="5707917" y="2278743"/>
            <a:ext cx="4085423" cy="1596571"/>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6" hasCustomPrompt="1"/>
          </p:nvPr>
        </p:nvSpPr>
        <p:spPr>
          <a:xfrm>
            <a:off x="9561338" y="6706620"/>
            <a:ext cx="4743952" cy="2012497"/>
          </a:xfrm>
        </p:spPr>
        <p:txBody>
          <a:bodyPr anchor="ct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11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500"/>
                                        <p:tgtEl>
                                          <p:spTgt spid="3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0" grpId="0" animBg="1"/>
      <p:bldP spid="14" grpId="0" animBg="1"/>
      <p:bldP spid="31" grpId="0" animBg="1"/>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ny Square Image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Insert an image</a:t>
            </a:r>
            <a:endParaRPr kumimoji="1" lang="ja-JP" altLang="en-US" dirty="0"/>
          </a:p>
        </p:txBody>
      </p:sp>
      <p:sp>
        <p:nvSpPr>
          <p:cNvPr id="4"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6"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7"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Insert an image</a:t>
            </a:r>
            <a:endParaRPr kumimoji="1" lang="ja-JP" altLang="en-US" dirty="0"/>
          </a:p>
        </p:txBody>
      </p:sp>
      <p:sp>
        <p:nvSpPr>
          <p:cNvPr id="8"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9"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Insert an image</a:t>
            </a:r>
            <a:endParaRPr kumimoji="1" lang="ja-JP" altLang="en-US" dirty="0"/>
          </a:p>
        </p:txBody>
      </p:sp>
      <p:sp>
        <p:nvSpPr>
          <p:cNvPr id="10"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1"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2"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3" name="図プレースホルダー 3"/>
          <p:cNvSpPr>
            <a:spLocks noGrp="1"/>
          </p:cNvSpPr>
          <p:nvPr>
            <p:ph type="pic" sz="quarter" idx="20" hasCustomPrompt="1"/>
          </p:nvPr>
        </p:nvSpPr>
        <p:spPr>
          <a:xfrm>
            <a:off x="13053211" y="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4"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5" name="図プレースホルダー 3"/>
          <p:cNvSpPr>
            <a:spLocks noGrp="1"/>
          </p:cNvSpPr>
          <p:nvPr>
            <p:ph type="pic" sz="quarter" idx="34" hasCustomPrompt="1"/>
          </p:nvPr>
        </p:nvSpPr>
        <p:spPr>
          <a:xfrm>
            <a:off x="13053211" y="77166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6"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Insert an image</a:t>
            </a:r>
            <a:endParaRPr kumimoji="1" lang="ja-JP" altLang="en-US" dirty="0"/>
          </a:p>
        </p:txBody>
      </p:sp>
      <p:sp>
        <p:nvSpPr>
          <p:cNvPr id="17" name="図プレースホルダー 3"/>
          <p:cNvSpPr>
            <a:spLocks noGrp="1"/>
          </p:cNvSpPr>
          <p:nvPr>
            <p:ph type="pic" sz="quarter" idx="36" hasCustomPrompt="1"/>
          </p:nvPr>
        </p:nvSpPr>
        <p:spPr>
          <a:xfrm>
            <a:off x="15662949" y="25731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8"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9" name="図プレースホルダー 69"/>
          <p:cNvSpPr>
            <a:spLocks noGrp="1"/>
          </p:cNvSpPr>
          <p:nvPr>
            <p:ph type="pic" sz="quarter" idx="39" hasCustomPrompt="1"/>
          </p:nvPr>
        </p:nvSpPr>
        <p:spPr>
          <a:xfrm>
            <a:off x="1" y="5143500"/>
            <a:ext cx="5223600" cy="5143500"/>
          </a:xfrm>
          <a:solidFill>
            <a:schemeClr val="accent1"/>
          </a:solidFill>
        </p:spPr>
        <p:txBody>
          <a:bodyPr/>
          <a:lstStyle>
            <a:lvl1pPr>
              <a:defRPr/>
            </a:lvl1pPr>
          </a:lstStyle>
          <a:p>
            <a:r>
              <a:rPr kumimoji="1" lang="en-US" altLang="ja-JP" dirty="0"/>
              <a:t>Insert an image</a:t>
            </a:r>
            <a:endParaRPr kumimoji="1" lang="ja-JP" altLang="en-US" dirty="0"/>
          </a:p>
        </p:txBody>
      </p:sp>
      <p:sp>
        <p:nvSpPr>
          <p:cNvPr id="20"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Insert an image</a:t>
            </a:r>
            <a:endParaRPr kumimoji="1" lang="ja-JP" altLang="en-US" dirty="0"/>
          </a:p>
        </p:txBody>
      </p:sp>
      <p:grpSp>
        <p:nvGrpSpPr>
          <p:cNvPr id="21" name="グループ化 20"/>
          <p:cNvGrpSpPr/>
          <p:nvPr userDrawn="1"/>
        </p:nvGrpSpPr>
        <p:grpSpPr>
          <a:xfrm>
            <a:off x="11954525" y="6247404"/>
            <a:ext cx="1940630" cy="72008"/>
            <a:chOff x="6119664" y="3270498"/>
            <a:chExt cx="1940630" cy="72008"/>
          </a:xfrm>
        </p:grpSpPr>
        <p:sp>
          <p:nvSpPr>
            <p:cNvPr id="22" name="正方形/長方形 21"/>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2"/>
          <p:cNvSpPr>
            <a:spLocks noGrp="1"/>
          </p:cNvSpPr>
          <p:nvPr>
            <p:ph type="body" sz="quarter" idx="18" hasCustomPrompt="1"/>
          </p:nvPr>
        </p:nvSpPr>
        <p:spPr>
          <a:xfrm>
            <a:off x="8651909" y="6411535"/>
            <a:ext cx="8545863" cy="1024273"/>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8651909" y="5408249"/>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4081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 calcmode="lin" valueType="num">
                                      <p:cBhvr additive="base">
                                        <p:cTn id="6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nodeType="withEffect">
                                  <p:stCondLst>
                                    <p:cond delay="10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p:tmplLst>
          <p:tmpl>
            <p:tnLst>
              <p:par>
                <p:cTn presetID="2" presetClass="entr" presetSubtype="2"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544034"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544034"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3087331"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3433023"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368628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6686753"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6686753"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8230050"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8575742"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88289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1829472"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1829472"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3372769"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3718461"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3971718"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41585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914400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222372"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0222372" y="5274171"/>
            <a:ext cx="6987257" cy="4014208"/>
          </a:xfrm>
        </p:spPr>
        <p:txBody>
          <a:bodyPr>
            <a:normAutofit/>
          </a:bodyPr>
          <a:lstStyle>
            <a:lvl1pPr marL="342900" indent="-342900" algn="l">
              <a:spcBef>
                <a:spcPts val="120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6" hasCustomPrompt="1"/>
          </p:nvPr>
        </p:nvSpPr>
        <p:spPr>
          <a:xfrm>
            <a:off x="8496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7848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8496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720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513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0-#ppt_w/2"/>
                                          </p:val>
                                        </p:tav>
                                        <p:tav tm="100000">
                                          <p:val>
                                            <p:strVal val="#ppt_x"/>
                                          </p:val>
                                        </p:tav>
                                      </p:tavLst>
                                    </p:anim>
                                    <p:anim calcmode="lin" valueType="num">
                                      <p:cBhvr additive="base">
                                        <p:cTn id="15" dur="75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0-#ppt_w/2"/>
                                          </p:val>
                                        </p:tav>
                                        <p:tav tm="100000">
                                          <p:val>
                                            <p:strVal val="#ppt_x"/>
                                          </p:val>
                                        </p:tav>
                                      </p:tavLst>
                                    </p:anim>
                                    <p:anim calcmode="lin" valueType="num">
                                      <p:cBhvr additive="base">
                                        <p:cTn id="19" dur="75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tmplLst>
          <p:tmpl>
            <p:tnLst>
              <p:par>
                <p:cTn presetID="2" presetClass="entr" presetSubtype="9"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tmplLst>
          <p:tmpl>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78372" y="349200"/>
            <a:ext cx="6987257" cy="12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932558" y="319625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1190666" y="262066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8" name="テキスト プレースホルダー 12"/>
          <p:cNvSpPr>
            <a:spLocks noGrp="1"/>
          </p:cNvSpPr>
          <p:nvPr>
            <p:ph type="body" sz="quarter" idx="17" hasCustomPrompt="1"/>
          </p:nvPr>
        </p:nvSpPr>
        <p:spPr>
          <a:xfrm>
            <a:off x="1932558" y="263624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2" name="テキスト プレースホルダー 12"/>
          <p:cNvSpPr>
            <a:spLocks noGrp="1"/>
          </p:cNvSpPr>
          <p:nvPr>
            <p:ph type="body" sz="quarter" idx="18" hasCustomPrompt="1"/>
          </p:nvPr>
        </p:nvSpPr>
        <p:spPr>
          <a:xfrm>
            <a:off x="1932558" y="523398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3" name="図プレースホルダー 25"/>
          <p:cNvSpPr>
            <a:spLocks noGrp="1"/>
          </p:cNvSpPr>
          <p:nvPr>
            <p:ph type="pic" sz="quarter" idx="19" hasCustomPrompt="1"/>
          </p:nvPr>
        </p:nvSpPr>
        <p:spPr>
          <a:xfrm>
            <a:off x="1190666" y="465839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4" name="テキスト プレースホルダー 12"/>
          <p:cNvSpPr>
            <a:spLocks noGrp="1"/>
          </p:cNvSpPr>
          <p:nvPr>
            <p:ph type="body" sz="quarter" idx="20" hasCustomPrompt="1"/>
          </p:nvPr>
        </p:nvSpPr>
        <p:spPr>
          <a:xfrm>
            <a:off x="1932558" y="467397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21" hasCustomPrompt="1"/>
          </p:nvPr>
        </p:nvSpPr>
        <p:spPr>
          <a:xfrm>
            <a:off x="1932557" y="7266664"/>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6" name="図プレースホルダー 25"/>
          <p:cNvSpPr>
            <a:spLocks noGrp="1"/>
          </p:cNvSpPr>
          <p:nvPr>
            <p:ph type="pic" sz="quarter" idx="22" hasCustomPrompt="1"/>
          </p:nvPr>
        </p:nvSpPr>
        <p:spPr>
          <a:xfrm>
            <a:off x="1190665" y="669106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3" hasCustomPrompt="1"/>
          </p:nvPr>
        </p:nvSpPr>
        <p:spPr>
          <a:xfrm>
            <a:off x="1932557" y="6706651"/>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044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9792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9144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9144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075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215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65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p:stCondLst>
                              <p:cond delay="36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415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p:stCondLst>
                              <p:cond delay="515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p:stCondLst>
                              <p:cond delay="565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15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screen Image &amp; 2 Headings, Text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5543550"/>
            <a:ext cx="18288000" cy="474186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648000" y="6191550"/>
            <a:ext cx="7995938" cy="3328987"/>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29600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648000" y="4247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0" y="3599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2" name="テキスト プレースホルダー 12"/>
          <p:cNvSpPr>
            <a:spLocks noGrp="1"/>
          </p:cNvSpPr>
          <p:nvPr>
            <p:ph type="body" sz="quarter" idx="15" hasCustomPrompt="1"/>
          </p:nvPr>
        </p:nvSpPr>
        <p:spPr>
          <a:xfrm>
            <a:off x="9144000" y="6751563"/>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9144000" y="6191550"/>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テキスト プレースホルダー 12"/>
          <p:cNvSpPr>
            <a:spLocks noGrp="1"/>
          </p:cNvSpPr>
          <p:nvPr>
            <p:ph type="body" sz="quarter" idx="28" hasCustomPrompt="1"/>
          </p:nvPr>
        </p:nvSpPr>
        <p:spPr>
          <a:xfrm>
            <a:off x="9144000" y="8480350"/>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9" hasCustomPrompt="1"/>
          </p:nvPr>
        </p:nvSpPr>
        <p:spPr>
          <a:xfrm>
            <a:off x="9144000" y="7920337"/>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1268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 presetClass="entr" presetSubtype="2" decel="100000" fill="hold" grpId="0"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650"/>
                            </p:stCondLst>
                            <p:childTnLst>
                              <p:par>
                                <p:cTn id="38" presetID="22" presetClass="entr" presetSubtype="8" fill="hold" grpId="0" nodeType="after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wipe(left)">
                                      <p:cBhvr>
                                        <p:cTn id="40" dur="500"/>
                                        <p:tgtEl>
                                          <p:spTgt spid="22">
                                            <p:txEl>
                                              <p:pRg st="0" end="0"/>
                                            </p:txEl>
                                          </p:spTgt>
                                        </p:tgtEl>
                                      </p:cBhvr>
                                    </p:animEffect>
                                  </p:childTnLst>
                                </p:cTn>
                              </p:par>
                            </p:childTnLst>
                          </p:cTn>
                        </p:par>
                        <p:par>
                          <p:cTn id="41" fill="hold">
                            <p:stCondLst>
                              <p:cond delay="3150"/>
                            </p:stCondLst>
                            <p:childTnLst>
                              <p:par>
                                <p:cTn id="42" presetID="2" presetClass="entr" presetSubtype="2" decel="100000" fill="hold" grpId="0" nodeType="after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650"/>
                            </p:stCondLst>
                            <p:childTnLst>
                              <p:par>
                                <p:cTn id="47" presetID="22" presetClass="entr" presetSubtype="8" fill="hold" grpId="0"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wipe(left)">
                                      <p:cBhvr>
                                        <p:cTn id="4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screen Image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a:solidFill>
            <a:schemeClr val="accent1">
              <a:lumMod val="20000"/>
              <a:lumOff val="80000"/>
            </a:schemeClr>
          </a:solidFill>
        </p:spPr>
        <p:txBody>
          <a:bodyPr/>
          <a:lstStyle>
            <a:lvl1pPr>
              <a:defRPr baseline="0"/>
            </a:lvl1pPr>
          </a:lstStyle>
          <a:p>
            <a:r>
              <a:rPr kumimoji="1" lang="en-US" altLang="ja-JP" dirty="0"/>
              <a:t>Add a full screen image</a:t>
            </a:r>
            <a:endParaRPr kumimoji="1" lang="ja-JP" altLang="en-US" dirty="0"/>
          </a:p>
        </p:txBody>
      </p:sp>
      <p:sp>
        <p:nvSpPr>
          <p:cNvPr id="13" name="テキスト プレースホルダー 12"/>
          <p:cNvSpPr>
            <a:spLocks noGrp="1"/>
          </p:cNvSpPr>
          <p:nvPr>
            <p:ph type="body" sz="quarter" idx="14" hasCustomPrompt="1"/>
          </p:nvPr>
        </p:nvSpPr>
        <p:spPr>
          <a:xfrm>
            <a:off x="831206" y="757239"/>
            <a:ext cx="16625588" cy="2786062"/>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09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2" decel="100000" fill="hold" grpId="0" nodeType="withEffect">
                                  <p:stCondLst>
                                    <p:cond delay="750"/>
                                  </p:stCondLst>
                                  <p:iterate type="wd">
                                    <p:tmPct val="10000"/>
                                  </p:iterate>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1"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imple">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5840438" y="4394881"/>
            <a:ext cx="6607123" cy="747032"/>
          </a:xfrm>
        </p:spPr>
        <p:txBody>
          <a:bodyPr anchor="t">
            <a:noAutofit/>
          </a:bodyPr>
          <a:lstStyle>
            <a:lvl1pPr algn="ct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5840438" y="5141912"/>
            <a:ext cx="6607123" cy="2012497"/>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図プレースホルダー 25"/>
          <p:cNvSpPr>
            <a:spLocks noGrp="1"/>
          </p:cNvSpPr>
          <p:nvPr>
            <p:ph type="pic" sz="quarter" idx="14" hasCustomPrompt="1"/>
          </p:nvPr>
        </p:nvSpPr>
        <p:spPr>
          <a:xfrm>
            <a:off x="8524377" y="2908981"/>
            <a:ext cx="1239243" cy="1239243"/>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364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iterate type="wd">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8" grpId="0"/>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ading &amp; Text">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547257" y="1582057"/>
            <a:ext cx="13193486" cy="3198132"/>
          </a:xfrm>
        </p:spPr>
        <p:txBody>
          <a:bodyPr anchor="b">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9286020" y="5141913"/>
            <a:ext cx="7347351" cy="4581526"/>
          </a:xfrm>
        </p:spPr>
        <p:txBody>
          <a:bodyPr anchor="t">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2" name="正方形/長方形 1"/>
          <p:cNvSpPr/>
          <p:nvPr userDrawn="1"/>
        </p:nvSpPr>
        <p:spPr>
          <a:xfrm>
            <a:off x="8496000" y="5299325"/>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7848000" y="5985049"/>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5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3"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 grpId="0" animBg="1"/>
      <p:bldP spid="6"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332434" y="3274899"/>
            <a:ext cx="13623132" cy="3735614"/>
          </a:xfrm>
        </p:spPr>
        <p:txBody>
          <a:bodyPr anchor="ctr">
            <a:noAutofit/>
          </a:bodyPr>
          <a:lstStyle>
            <a:lvl1pPr algn="ctr">
              <a:lnSpc>
                <a:spcPct val="100000"/>
              </a:lnSpc>
              <a:spcBef>
                <a:spcPts val="0"/>
              </a:spcBef>
              <a:defRPr sz="4000" baseline="0">
                <a:solidFill>
                  <a:schemeClr val="bg1"/>
                </a:solidFill>
                <a:latin typeface="+mn-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0058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5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4" fill="hold" nodeType="afterEffect">
                  <p:stCondLst>
                    <p:cond delay="0"/>
                  </p:stCondLst>
                  <p:iterate type="lt">
                    <p:tmPct val="5000"/>
                  </p:iterate>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accent1"/>
        </a:solidFill>
        <a:effectLst/>
      </p:bgPr>
    </p:bg>
    <p:spTree>
      <p:nvGrpSpPr>
        <p:cNvPr id="1" name=""/>
        <p:cNvGrpSpPr/>
        <p:nvPr/>
      </p:nvGrpSpPr>
      <p:grpSpPr>
        <a:xfrm>
          <a:off x="0" y="0"/>
          <a:ext cx="0" cy="0"/>
          <a:chOff x="0" y="0"/>
          <a:chExt cx="0" cy="0"/>
        </a:xfrm>
      </p:grpSpPr>
      <p:sp>
        <p:nvSpPr>
          <p:cNvPr id="3" name="図プレースホルダー 6"/>
          <p:cNvSpPr>
            <a:spLocks noGrp="1"/>
          </p:cNvSpPr>
          <p:nvPr>
            <p:ph type="pic" sz="quarter" idx="12" hasCustomPrompt="1"/>
          </p:nvPr>
        </p:nvSpPr>
        <p:spPr>
          <a:xfrm>
            <a:off x="3300413" y="2655321"/>
            <a:ext cx="4973183" cy="4973183"/>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4" name="テキスト プレースホルダー 12"/>
          <p:cNvSpPr>
            <a:spLocks noGrp="1"/>
          </p:cNvSpPr>
          <p:nvPr>
            <p:ph type="body" sz="quarter" idx="13" hasCustomPrompt="1"/>
          </p:nvPr>
        </p:nvSpPr>
        <p:spPr>
          <a:xfrm>
            <a:off x="8572499" y="2655321"/>
            <a:ext cx="7339693" cy="779689"/>
          </a:xfrm>
        </p:spPr>
        <p:txBody>
          <a:bodyPr anchor="b">
            <a:noAutofit/>
          </a:bodyPr>
          <a:lstStyle>
            <a:lvl1pPr algn="l">
              <a:lnSpc>
                <a:spcPct val="100000"/>
              </a:lnSpc>
              <a:spcBef>
                <a:spcPts val="0"/>
              </a:spcBef>
              <a:defRPr sz="4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テキスト プレースホルダー 12"/>
          <p:cNvSpPr>
            <a:spLocks noGrp="1"/>
          </p:cNvSpPr>
          <p:nvPr>
            <p:ph type="body" sz="quarter" idx="14" hasCustomPrompt="1"/>
          </p:nvPr>
        </p:nvSpPr>
        <p:spPr>
          <a:xfrm>
            <a:off x="9519048" y="3754891"/>
            <a:ext cx="6400802" cy="987425"/>
          </a:xfrm>
        </p:spPr>
        <p:txBody>
          <a:bodyPr anchor="ctr">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5" hasCustomPrompt="1"/>
          </p:nvPr>
        </p:nvSpPr>
        <p:spPr>
          <a:xfrm>
            <a:off x="8572499" y="5686425"/>
            <a:ext cx="7347351" cy="1942079"/>
          </a:xfrm>
        </p:spPr>
        <p:txBody>
          <a:bodyPr anchor="b">
            <a:normAutofit/>
          </a:bodyPr>
          <a:lstStyle>
            <a:lvl1pPr marL="342900" indent="-342900" algn="l">
              <a:spcBef>
                <a:spcPts val="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8572499" y="3819186"/>
            <a:ext cx="858836" cy="858836"/>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0134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1"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nvPr>
        </p:nvSpPr>
        <p:spPr>
          <a:xfrm>
            <a:off x="0" y="0"/>
            <a:ext cx="9144000" cy="10285413"/>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6" name="テキスト プレースホルダー 60"/>
          <p:cNvSpPr>
            <a:spLocks noGrp="1"/>
          </p:cNvSpPr>
          <p:nvPr>
            <p:ph type="body" sz="quarter" idx="25" hasCustomPrompt="1"/>
          </p:nvPr>
        </p:nvSpPr>
        <p:spPr>
          <a:xfrm>
            <a:off x="8583647" y="2478585"/>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lvl1pPr>
              <a:defRPr>
                <a:solidFill>
                  <a:schemeClr val="bg1"/>
                </a:solidFill>
              </a:defRPr>
            </a:lvl1pPr>
          </a:lstStyle>
          <a:p>
            <a:pPr lvl="0"/>
            <a:r>
              <a:rPr kumimoji="1" lang="en-US" altLang="ja-JP" dirty="0"/>
              <a:t> </a:t>
            </a:r>
            <a:endParaRPr kumimoji="1" lang="ja-JP" altLang="en-US" dirty="0"/>
          </a:p>
        </p:txBody>
      </p:sp>
      <p:sp>
        <p:nvSpPr>
          <p:cNvPr id="18" name="テキスト プレースホルダー 12"/>
          <p:cNvSpPr>
            <a:spLocks noGrp="1"/>
          </p:cNvSpPr>
          <p:nvPr>
            <p:ph type="body" sz="quarter" idx="17" hasCustomPrompt="1"/>
          </p:nvPr>
        </p:nvSpPr>
        <p:spPr>
          <a:xfrm>
            <a:off x="9864171" y="298472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19" name="テキスト プレースホルダー 12"/>
          <p:cNvSpPr>
            <a:spLocks noGrp="1"/>
          </p:cNvSpPr>
          <p:nvPr>
            <p:ph type="body" sz="quarter" idx="18" hasCustomPrompt="1"/>
          </p:nvPr>
        </p:nvSpPr>
        <p:spPr>
          <a:xfrm>
            <a:off x="9864171" y="243019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1" name="テキスト プレースホルダー 60"/>
          <p:cNvSpPr>
            <a:spLocks noGrp="1"/>
          </p:cNvSpPr>
          <p:nvPr>
            <p:ph type="body" sz="quarter" idx="33" hasCustomPrompt="1"/>
          </p:nvPr>
        </p:nvSpPr>
        <p:spPr>
          <a:xfrm>
            <a:off x="8583647" y="4196976"/>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2" name="テキスト プレースホルダー 12"/>
          <p:cNvSpPr>
            <a:spLocks noGrp="1"/>
          </p:cNvSpPr>
          <p:nvPr>
            <p:ph type="body" sz="quarter" idx="34" hasCustomPrompt="1"/>
          </p:nvPr>
        </p:nvSpPr>
        <p:spPr>
          <a:xfrm>
            <a:off x="9864171" y="4722200"/>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33" name="テキスト プレースホルダー 12"/>
          <p:cNvSpPr>
            <a:spLocks noGrp="1"/>
          </p:cNvSpPr>
          <p:nvPr>
            <p:ph type="body" sz="quarter" idx="35" hasCustomPrompt="1"/>
          </p:nvPr>
        </p:nvSpPr>
        <p:spPr>
          <a:xfrm>
            <a:off x="9864171" y="4167672"/>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テキスト プレースホルダー 60"/>
          <p:cNvSpPr>
            <a:spLocks noGrp="1"/>
          </p:cNvSpPr>
          <p:nvPr>
            <p:ph type="body" sz="quarter" idx="36" hasCustomPrompt="1"/>
          </p:nvPr>
        </p:nvSpPr>
        <p:spPr>
          <a:xfrm>
            <a:off x="8583647" y="5886324"/>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1" name="テキスト プレースホルダー 12"/>
          <p:cNvSpPr>
            <a:spLocks noGrp="1"/>
          </p:cNvSpPr>
          <p:nvPr>
            <p:ph type="body" sz="quarter" idx="37" hasCustomPrompt="1"/>
          </p:nvPr>
        </p:nvSpPr>
        <p:spPr>
          <a:xfrm>
            <a:off x="9864171" y="6411548"/>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2" name="テキスト プレースホルダー 12"/>
          <p:cNvSpPr>
            <a:spLocks noGrp="1"/>
          </p:cNvSpPr>
          <p:nvPr>
            <p:ph type="body" sz="quarter" idx="38" hasCustomPrompt="1"/>
          </p:nvPr>
        </p:nvSpPr>
        <p:spPr>
          <a:xfrm>
            <a:off x="9864171" y="5857020"/>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テキスト プレースホルダー 60"/>
          <p:cNvSpPr>
            <a:spLocks noGrp="1"/>
          </p:cNvSpPr>
          <p:nvPr>
            <p:ph type="body" sz="quarter" idx="39" hasCustomPrompt="1"/>
          </p:nvPr>
        </p:nvSpPr>
        <p:spPr>
          <a:xfrm>
            <a:off x="8583647" y="7575672"/>
            <a:ext cx="1137600" cy="1137600"/>
          </a:xfrm>
          <a:solidFill>
            <a:schemeClr val="accent5"/>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4" name="テキスト プレースホルダー 12"/>
          <p:cNvSpPr>
            <a:spLocks noGrp="1"/>
          </p:cNvSpPr>
          <p:nvPr>
            <p:ph type="body" sz="quarter" idx="40" hasCustomPrompt="1"/>
          </p:nvPr>
        </p:nvSpPr>
        <p:spPr>
          <a:xfrm>
            <a:off x="9864171" y="810089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5" name="テキスト プレースホルダー 12"/>
          <p:cNvSpPr>
            <a:spLocks noGrp="1"/>
          </p:cNvSpPr>
          <p:nvPr>
            <p:ph type="body" sz="quarter" idx="41" hasCustomPrompt="1"/>
          </p:nvPr>
        </p:nvSpPr>
        <p:spPr>
          <a:xfrm>
            <a:off x="9864171" y="754636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テキスト プレースホルダー 12"/>
          <p:cNvSpPr>
            <a:spLocks noGrp="1"/>
          </p:cNvSpPr>
          <p:nvPr>
            <p:ph type="body" sz="quarter" idx="42" hasCustomPrompt="1"/>
          </p:nvPr>
        </p:nvSpPr>
        <p:spPr>
          <a:xfrm>
            <a:off x="8596315" y="2614394"/>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7" name="テキスト プレースホルダー 12"/>
          <p:cNvSpPr>
            <a:spLocks noGrp="1"/>
          </p:cNvSpPr>
          <p:nvPr>
            <p:ph type="body" sz="quarter" idx="43" hasCustomPrompt="1"/>
          </p:nvPr>
        </p:nvSpPr>
        <p:spPr>
          <a:xfrm>
            <a:off x="8596315" y="4332785"/>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8" name="テキスト プレースホルダー 12"/>
          <p:cNvSpPr>
            <a:spLocks noGrp="1"/>
          </p:cNvSpPr>
          <p:nvPr>
            <p:ph type="body" sz="quarter" idx="44" hasCustomPrompt="1"/>
          </p:nvPr>
        </p:nvSpPr>
        <p:spPr>
          <a:xfrm>
            <a:off x="8596315" y="6022133"/>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50" name="テキスト プレースホルダー 12"/>
          <p:cNvSpPr>
            <a:spLocks noGrp="1"/>
          </p:cNvSpPr>
          <p:nvPr>
            <p:ph type="body" sz="quarter" idx="45" hasCustomPrompt="1"/>
          </p:nvPr>
        </p:nvSpPr>
        <p:spPr>
          <a:xfrm>
            <a:off x="8596315" y="7711481"/>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Tree>
    <p:extLst>
      <p:ext uri="{BB962C8B-B14F-4D97-AF65-F5344CB8AC3E}">
        <p14:creationId xmlns:p14="http://schemas.microsoft.com/office/powerpoint/2010/main" val="2899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 calcmode="lin" valueType="num">
                                      <p:cBhvr additive="base">
                                        <p:cTn id="1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600"/>
                            </p:stCondLst>
                            <p:childTnLst>
                              <p:par>
                                <p:cTn id="26" presetID="2" presetClass="entr" presetSubtype="1" decel="1000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47">
                                            <p:txEl>
                                              <p:pRg st="0" end="0"/>
                                            </p:txEl>
                                          </p:spTgt>
                                        </p:tgtEl>
                                        <p:attrNameLst>
                                          <p:attrName>style.visibility</p:attrName>
                                        </p:attrNameLst>
                                      </p:cBhvr>
                                      <p:to>
                                        <p:strVal val="visible"/>
                                      </p:to>
                                    </p:set>
                                    <p:anim calcmode="lin" valueType="num">
                                      <p:cBhvr additive="base">
                                        <p:cTn id="3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2200"/>
                            </p:stCondLst>
                            <p:childTnLst>
                              <p:par>
                                <p:cTn id="39" presetID="10" presetClass="entr" presetSubtype="0" fill="hold" grpId="0" nodeType="after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500"/>
                                        <p:tgtEl>
                                          <p:spTgt spid="32">
                                            <p:txEl>
                                              <p:pRg st="0" end="0"/>
                                            </p:txEl>
                                          </p:spTgt>
                                        </p:tgtEl>
                                      </p:cBhvr>
                                    </p:animEffect>
                                  </p:childTnLst>
                                </p:cTn>
                              </p:par>
                            </p:childTnLst>
                          </p:cTn>
                        </p:par>
                        <p:par>
                          <p:cTn id="42" fill="hold">
                            <p:stCondLst>
                              <p:cond delay="2700"/>
                            </p:stCondLst>
                            <p:childTnLst>
                              <p:par>
                                <p:cTn id="43" presetID="2" presetClass="entr" presetSubtype="1" decel="10000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 calcmode="lin" valueType="num">
                                      <p:cBhvr additive="base">
                                        <p:cTn id="4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3300"/>
                            </p:stCondLst>
                            <p:childTnLst>
                              <p:par>
                                <p:cTn id="56" presetID="10" presetClass="entr" presetSubtype="0" fill="hold" grpId="0" nodeType="after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3800"/>
                            </p:stCondLst>
                            <p:childTnLst>
                              <p:par>
                                <p:cTn id="60" presetID="2" presetClass="entr" presetSubtype="1"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50">
                                            <p:txEl>
                                              <p:pRg st="0" end="0"/>
                                            </p:txEl>
                                          </p:spTgt>
                                        </p:tgtEl>
                                        <p:attrNameLst>
                                          <p:attrName>style.visibility</p:attrName>
                                        </p:attrNameLst>
                                      </p:cBhvr>
                                      <p:to>
                                        <p:strVal val="visible"/>
                                      </p:to>
                                    </p:set>
                                    <p:anim calcmode="lin" valueType="num">
                                      <p:cBhvr additive="base">
                                        <p:cTn id="66"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0">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4400"/>
                            </p:stCondLst>
                            <p:childTnLst>
                              <p:par>
                                <p:cTn id="73" presetID="10" presetClass="entr" presetSubtype="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fade">
                                      <p:cBhvr>
                                        <p:cTn id="7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tmplLst>
          <p:tmpl>
            <p:tnLst>
              <p:par>
                <p:cTn presetID="2" presetClass="entr" presetSubtype="1"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1"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1"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mp; 2 Headings,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5" name="図プレースホルダー 24"/>
          <p:cNvSpPr>
            <a:spLocks noGrp="1"/>
          </p:cNvSpPr>
          <p:nvPr>
            <p:ph type="pic" sz="quarter" idx="36" hasCustomPrompt="1"/>
          </p:nvPr>
        </p:nvSpPr>
        <p:spPr>
          <a:xfrm>
            <a:off x="0" y="0"/>
            <a:ext cx="11088000" cy="10285413"/>
          </a:xfrm>
          <a:custGeom>
            <a:avLst/>
            <a:gdLst>
              <a:gd name="connsiteX0" fmla="*/ 10440000 w 11088000"/>
              <a:gd name="connsiteY0" fmla="*/ 9637413 h 10285413"/>
              <a:gd name="connsiteX1" fmla="*/ 11088000 w 11088000"/>
              <a:gd name="connsiteY1" fmla="*/ 9637413 h 10285413"/>
              <a:gd name="connsiteX2" fmla="*/ 11088000 w 11088000"/>
              <a:gd name="connsiteY2" fmla="*/ 10285413 h 10285413"/>
              <a:gd name="connsiteX3" fmla="*/ 10440000 w 11088000"/>
              <a:gd name="connsiteY3" fmla="*/ 10285413 h 10285413"/>
              <a:gd name="connsiteX4" fmla="*/ 9792000 w 11088000"/>
              <a:gd name="connsiteY4" fmla="*/ 8989413 h 10285413"/>
              <a:gd name="connsiteX5" fmla="*/ 10440000 w 11088000"/>
              <a:gd name="connsiteY5" fmla="*/ 8989413 h 10285413"/>
              <a:gd name="connsiteX6" fmla="*/ 10440000 w 11088000"/>
              <a:gd name="connsiteY6" fmla="*/ 9637413 h 10285413"/>
              <a:gd name="connsiteX7" fmla="*/ 9792000 w 11088000"/>
              <a:gd name="connsiteY7" fmla="*/ 9637413 h 10285413"/>
              <a:gd name="connsiteX8" fmla="*/ 0 w 11088000"/>
              <a:gd name="connsiteY8" fmla="*/ 0 h 10285413"/>
              <a:gd name="connsiteX9" fmla="*/ 9144000 w 11088000"/>
              <a:gd name="connsiteY9" fmla="*/ 0 h 10285413"/>
              <a:gd name="connsiteX10" fmla="*/ 9144000 w 11088000"/>
              <a:gd name="connsiteY10" fmla="*/ 8341413 h 10285413"/>
              <a:gd name="connsiteX11" fmla="*/ 9791447 w 11088000"/>
              <a:gd name="connsiteY11" fmla="*/ 8341413 h 10285413"/>
              <a:gd name="connsiteX12" fmla="*/ 9791447 w 11088000"/>
              <a:gd name="connsiteY12" fmla="*/ 8989413 h 10285413"/>
              <a:gd name="connsiteX13" fmla="*/ 9144000 w 11088000"/>
              <a:gd name="connsiteY13" fmla="*/ 8989413 h 10285413"/>
              <a:gd name="connsiteX14" fmla="*/ 9144000 w 11088000"/>
              <a:gd name="connsiteY14" fmla="*/ 9637413 h 10285413"/>
              <a:gd name="connsiteX15" fmla="*/ 9792000 w 11088000"/>
              <a:gd name="connsiteY15" fmla="*/ 9637413 h 10285413"/>
              <a:gd name="connsiteX16" fmla="*/ 9792000 w 11088000"/>
              <a:gd name="connsiteY16" fmla="*/ 10285413 h 10285413"/>
              <a:gd name="connsiteX17" fmla="*/ 9144000 w 11088000"/>
              <a:gd name="connsiteY17" fmla="*/ 10285413 h 10285413"/>
              <a:gd name="connsiteX18" fmla="*/ 0 w 11088000"/>
              <a:gd name="connsiteY18" fmla="*/ 10285413 h 102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88000" h="10285413">
                <a:moveTo>
                  <a:pt x="10440000" y="9637413"/>
                </a:moveTo>
                <a:lnTo>
                  <a:pt x="11088000" y="9637413"/>
                </a:lnTo>
                <a:lnTo>
                  <a:pt x="11088000" y="10285413"/>
                </a:lnTo>
                <a:lnTo>
                  <a:pt x="10440000" y="10285413"/>
                </a:lnTo>
                <a:close/>
                <a:moveTo>
                  <a:pt x="9792000" y="8989413"/>
                </a:moveTo>
                <a:lnTo>
                  <a:pt x="10440000" y="8989413"/>
                </a:lnTo>
                <a:lnTo>
                  <a:pt x="10440000" y="9637413"/>
                </a:lnTo>
                <a:lnTo>
                  <a:pt x="9792000" y="9637413"/>
                </a:lnTo>
                <a:close/>
                <a:moveTo>
                  <a:pt x="0" y="0"/>
                </a:moveTo>
                <a:lnTo>
                  <a:pt x="9144000" y="0"/>
                </a:lnTo>
                <a:lnTo>
                  <a:pt x="9144000" y="8341413"/>
                </a:lnTo>
                <a:lnTo>
                  <a:pt x="9791447" y="8341413"/>
                </a:lnTo>
                <a:lnTo>
                  <a:pt x="9791447" y="8989413"/>
                </a:lnTo>
                <a:lnTo>
                  <a:pt x="9144000" y="8989413"/>
                </a:lnTo>
                <a:lnTo>
                  <a:pt x="9144000" y="9637413"/>
                </a:lnTo>
                <a:lnTo>
                  <a:pt x="9792000" y="9637413"/>
                </a:lnTo>
                <a:lnTo>
                  <a:pt x="9792000" y="10285413"/>
                </a:lnTo>
                <a:lnTo>
                  <a:pt x="9144000" y="10285413"/>
                </a:lnTo>
                <a:lnTo>
                  <a:pt x="0" y="102854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26" name="テキスト プレースホルダー 12"/>
          <p:cNvSpPr>
            <a:spLocks noGrp="1"/>
          </p:cNvSpPr>
          <p:nvPr>
            <p:ph type="body" sz="quarter" idx="12" hasCustomPrompt="1"/>
          </p:nvPr>
        </p:nvSpPr>
        <p:spPr>
          <a:xfrm>
            <a:off x="9467447" y="3294823"/>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7" hasCustomPrompt="1"/>
          </p:nvPr>
        </p:nvSpPr>
        <p:spPr>
          <a:xfrm>
            <a:off x="9467447" y="2353628"/>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9572871" y="307066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12"/>
          <p:cNvSpPr>
            <a:spLocks noGrp="1"/>
          </p:cNvSpPr>
          <p:nvPr>
            <p:ph type="body" sz="quarter" idx="44" hasCustomPrompt="1"/>
          </p:nvPr>
        </p:nvSpPr>
        <p:spPr>
          <a:xfrm>
            <a:off x="9467447" y="6349412"/>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45" hasCustomPrompt="1"/>
          </p:nvPr>
        </p:nvSpPr>
        <p:spPr>
          <a:xfrm>
            <a:off x="9467447" y="5408217"/>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9572871" y="6125257"/>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89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600"/>
                            </p:stCondLst>
                            <p:childTnLst>
                              <p:par>
                                <p:cTn id="22" presetID="2" presetClass="entr" presetSubtype="4" decel="100000" fill="hold" grpId="0" nodeType="afterEffect">
                                  <p:stCondLst>
                                    <p:cond delay="25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5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4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208260"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2208260"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319211" y="3173861"/>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887843" y="2604788"/>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1141100"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0" name="テキスト プレースホルダー 12"/>
          <p:cNvSpPr>
            <a:spLocks noGrp="1"/>
          </p:cNvSpPr>
          <p:nvPr>
            <p:ph type="body" sz="quarter" idx="15" hasCustomPrompt="1"/>
          </p:nvPr>
        </p:nvSpPr>
        <p:spPr>
          <a:xfrm>
            <a:off x="10888281"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10888281"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999232" y="317386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4"/>
          <p:cNvSpPr/>
          <p:nvPr userDrawn="1"/>
        </p:nvSpPr>
        <p:spPr>
          <a:xfrm>
            <a:off x="9567864" y="260478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25"/>
          <p:cNvSpPr>
            <a:spLocks noGrp="1"/>
          </p:cNvSpPr>
          <p:nvPr>
            <p:ph type="pic" sz="quarter" idx="17" hasCustomPrompt="1"/>
          </p:nvPr>
        </p:nvSpPr>
        <p:spPr>
          <a:xfrm>
            <a:off x="9821121"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5" name="テキスト プレースホルダー 12"/>
          <p:cNvSpPr>
            <a:spLocks noGrp="1"/>
          </p:cNvSpPr>
          <p:nvPr>
            <p:ph type="body" sz="quarter" idx="18" hasCustomPrompt="1"/>
          </p:nvPr>
        </p:nvSpPr>
        <p:spPr>
          <a:xfrm>
            <a:off x="2208260"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2208260"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2319211" y="6538782"/>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4"/>
          <p:cNvSpPr/>
          <p:nvPr userDrawn="1"/>
        </p:nvSpPr>
        <p:spPr>
          <a:xfrm>
            <a:off x="887843" y="5969709"/>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20" hasCustomPrompt="1"/>
          </p:nvPr>
        </p:nvSpPr>
        <p:spPr>
          <a:xfrm>
            <a:off x="1141100"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1" name="テキスト プレースホルダー 12"/>
          <p:cNvSpPr>
            <a:spLocks noGrp="1"/>
          </p:cNvSpPr>
          <p:nvPr>
            <p:ph type="body" sz="quarter" idx="21" hasCustomPrompt="1"/>
          </p:nvPr>
        </p:nvSpPr>
        <p:spPr>
          <a:xfrm>
            <a:off x="10888281"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10888281"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999232" y="65387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
          <p:cNvSpPr/>
          <p:nvPr userDrawn="1"/>
        </p:nvSpPr>
        <p:spPr>
          <a:xfrm>
            <a:off x="9567864" y="59697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25"/>
          <p:cNvSpPr>
            <a:spLocks noGrp="1"/>
          </p:cNvSpPr>
          <p:nvPr>
            <p:ph type="pic" sz="quarter" idx="23" hasCustomPrompt="1"/>
          </p:nvPr>
        </p:nvSpPr>
        <p:spPr>
          <a:xfrm>
            <a:off x="9821121"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3852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additive="base">
                                        <p:cTn id="6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750" fill="hold"/>
                                        <p:tgtEl>
                                          <p:spTgt spid="44"/>
                                        </p:tgtEl>
                                        <p:attrNameLst>
                                          <p:attrName>ppt_x</p:attrName>
                                        </p:attrNameLst>
                                      </p:cBhvr>
                                      <p:tavLst>
                                        <p:tav tm="0">
                                          <p:val>
                                            <p:strVal val="#ppt_x"/>
                                          </p:val>
                                        </p:tav>
                                        <p:tav tm="100000">
                                          <p:val>
                                            <p:strVal val="#ppt_x"/>
                                          </p:val>
                                        </p:tav>
                                      </p:tavLst>
                                    </p:anim>
                                    <p:anim calcmode="lin" valueType="num">
                                      <p:cBhvr additive="base">
                                        <p:cTn id="74" dur="750" fill="hold"/>
                                        <p:tgtEl>
                                          <p:spTgt spid="4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750" fill="hold"/>
                                        <p:tgtEl>
                                          <p:spTgt spid="45"/>
                                        </p:tgtEl>
                                        <p:attrNameLst>
                                          <p:attrName>ppt_x</p:attrName>
                                        </p:attrNameLst>
                                      </p:cBhvr>
                                      <p:tavLst>
                                        <p:tav tm="0">
                                          <p:val>
                                            <p:strVal val="#ppt_x"/>
                                          </p:val>
                                        </p:tav>
                                        <p:tav tm="100000">
                                          <p:val>
                                            <p:strVal val="#ppt_x"/>
                                          </p:val>
                                        </p:tav>
                                      </p:tavLst>
                                    </p:anim>
                                    <p:anim calcmode="lin" valueType="num">
                                      <p:cBhvr additive="base">
                                        <p:cTn id="78" dur="750" fill="hold"/>
                                        <p:tgtEl>
                                          <p:spTgt spid="4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 calcmode="lin" valueType="num">
                                      <p:cBhvr additive="base">
                                        <p:cTn id="82"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animBg="1"/>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0" grpId="0"/>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P spid="44" grpId="0" animBg="1"/>
      <p:bldP spid="4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2.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3.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theme" Target="../theme/theme4.xml"/><Relationship Id="rId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8184004"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8819376"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455924"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8273967"/>
      </p:ext>
    </p:extLst>
  </p:cSld>
  <p:clrMap bg1="lt1" tx1="dk1" bg2="lt2" tx2="dk2" accent1="accent1" accent2="accent2" accent3="accent3" accent4="accent4" accent5="accent5" accent6="accent6" hlink="hlink" folHlink="folHlink"/>
  <p:sldLayoutIdLst>
    <p:sldLayoutId id="2147483711" r:id="rId1"/>
    <p:sldLayoutId id="2147483735" r:id="rId2"/>
    <p:sldLayoutId id="2147483708" r:id="rId3"/>
    <p:sldLayoutId id="2147483709" r:id="rId4"/>
    <p:sldLayoutId id="2147483710" r:id="rId5"/>
    <p:sldLayoutId id="2147483798" r:id="rId6"/>
    <p:sldLayoutId id="2147483745" r:id="rId7"/>
    <p:sldLayoutId id="2147483755" r:id="rId8"/>
    <p:sldLayoutId id="2147483715" r:id="rId9"/>
    <p:sldLayoutId id="2147483716" r:id="rId10"/>
    <p:sldLayoutId id="2147483805" r:id="rId11"/>
    <p:sldLayoutId id="2147483724" r:id="rId12"/>
    <p:sldLayoutId id="2147483756" r:id="rId13"/>
    <p:sldLayoutId id="2147483742" r:id="rId14"/>
    <p:sldLayoutId id="2147483757" r:id="rId15"/>
    <p:sldLayoutId id="2147483736" r:id="rId16"/>
    <p:sldLayoutId id="2147483761" r:id="rId17"/>
    <p:sldLayoutId id="2147483737" r:id="rId18"/>
    <p:sldLayoutId id="2147483759" r:id="rId19"/>
    <p:sldLayoutId id="2147483746" r:id="rId20"/>
    <p:sldLayoutId id="2147483758" r:id="rId21"/>
    <p:sldLayoutId id="2147483754" r:id="rId22"/>
    <p:sldLayoutId id="2147483731" r:id="rId23"/>
    <p:sldLayoutId id="2147483765" r:id="rId24"/>
    <p:sldLayoutId id="2147483766" r:id="rId25"/>
    <p:sldLayoutId id="2147483782" r:id="rId26"/>
    <p:sldLayoutId id="2147483792" r:id="rId27"/>
    <p:sldLayoutId id="2147483763" r:id="rId28"/>
    <p:sldLayoutId id="2147483775" r:id="rId29"/>
    <p:sldLayoutId id="2147483760" r:id="rId30"/>
    <p:sldLayoutId id="2147483762" r:id="rId31"/>
    <p:sldLayoutId id="2147483773" r:id="rId32"/>
    <p:sldLayoutId id="2147483777" r:id="rId33"/>
    <p:sldLayoutId id="2147483786" r:id="rId34"/>
    <p:sldLayoutId id="2147483787" r:id="rId35"/>
    <p:sldLayoutId id="2147483780" r:id="rId36"/>
    <p:sldLayoutId id="2147483783" r:id="rId37"/>
    <p:sldLayoutId id="2147483781" r:id="rId38"/>
    <p:sldLayoutId id="2147483785" r:id="rId39"/>
    <p:sldLayoutId id="2147483784" r:id="rId40"/>
    <p:sldLayoutId id="2147483791" r:id="rId41"/>
    <p:sldLayoutId id="2147483788" r:id="rId42"/>
    <p:sldLayoutId id="2147483789" r:id="rId43"/>
    <p:sldLayoutId id="2147483793" r:id="rId44"/>
    <p:sldLayoutId id="2147483794" r:id="rId45"/>
    <p:sldLayoutId id="2147483790" r:id="rId46"/>
    <p:sldLayoutId id="2147483796" r:id="rId47"/>
    <p:sldLayoutId id="2147483800" r:id="rId48"/>
    <p:sldLayoutId id="2147483801" r:id="rId49"/>
    <p:sldLayoutId id="2147483799" r:id="rId50"/>
    <p:sldLayoutId id="2147483803" r:id="rId51"/>
    <p:sldLayoutId id="2147483806" r:id="rId52"/>
    <p:sldLayoutId id="2147483751" r:id="rId53"/>
    <p:sldLayoutId id="2147483811" r:id="rId5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4" grpId="2" animBg="1"/>
      <p:bldP spid="4" grpId="3" animBg="1"/>
      <p:bldP spid="4" grpId="6" animBg="1"/>
      <p:bldP spid="8" grpId="0" animBg="1"/>
      <p:bldP spid="8" grpId="2" animBg="1"/>
      <p:bldP spid="8" grpId="3" animBg="1"/>
      <p:bldP spid="8" grpId="6" animBg="1"/>
      <p:bldP spid="9" grpId="0" animBg="1"/>
      <p:bldP spid="9" grpId="2" animBg="1"/>
      <p:bldP spid="9" grpId="3" animBg="1"/>
      <p:bldP spid="9" grpId="6" animBg="1"/>
      <p:bldP spid="19" grpId="0" animBg="1"/>
      <p:bldP spid="19" grpId="2" animBg="1"/>
      <p:bldP spid="19" grpId="3" animBg="1"/>
      <p:bldP spid="19" grpId="6"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11"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12"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13" name="正方形/長方形 12"/>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4009616"/>
      </p:ext>
    </p:extLst>
  </p:cSld>
  <p:clrMap bg1="lt1" tx1="dk1" bg2="lt2" tx2="dk2" accent1="accent1" accent2="accent2" accent3="accent3" accent4="accent4" accent5="accent5" accent6="accent6" hlink="hlink" folHlink="folHlink"/>
  <p:sldLayoutIdLst>
    <p:sldLayoutId id="2147483707" r:id="rId1"/>
    <p:sldLayoutId id="2147483730" r:id="rId2"/>
    <p:sldLayoutId id="2147483727" r:id="rId3"/>
    <p:sldLayoutId id="2147483733" r:id="rId4"/>
    <p:sldLayoutId id="2147483729" r:id="rId5"/>
    <p:sldLayoutId id="2147483732" r:id="rId6"/>
    <p:sldLayoutId id="2147483734" r:id="rId7"/>
    <p:sldLayoutId id="2147483752" r:id="rId8"/>
    <p:sldLayoutId id="2147483753" r:id="rId9"/>
    <p:sldLayoutId id="2147483750" r:id="rId10"/>
    <p:sldLayoutId id="2147483771" r:id="rId11"/>
    <p:sldLayoutId id="2147483772" r:id="rId12"/>
    <p:sldLayoutId id="2147483774" r:id="rId13"/>
    <p:sldLayoutId id="2147483776"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77005124"/>
      </p:ext>
    </p:extLst>
  </p:cSld>
  <p:clrMap bg1="lt1" tx1="dk1" bg2="lt2" tx2="dk2" accent1="accent1" accent2="accent2" accent3="accent3" accent4="accent4" accent5="accent5" accent6="accent6" hlink="hlink" folHlink="folHlink"/>
  <p:sldLayoutIdLst>
    <p:sldLayoutId id="2147483703" r:id="rId1"/>
    <p:sldLayoutId id="2147483810" r:id="rId2"/>
    <p:sldLayoutId id="2147483809" r:id="rId3"/>
    <p:sldLayoutId id="2147483717" r:id="rId4"/>
    <p:sldLayoutId id="2147483718" r:id="rId5"/>
    <p:sldLayoutId id="2147483719" r:id="rId6"/>
    <p:sldLayoutId id="2147483720" r:id="rId7"/>
    <p:sldLayoutId id="2147483721" r:id="rId8"/>
    <p:sldLayoutId id="2147483722" r:id="rId9"/>
    <p:sldLayoutId id="2147483768" r:id="rId10"/>
    <p:sldLayoutId id="2147483769" r:id="rId11"/>
    <p:sldLayoutId id="2147483778" r:id="rId12"/>
    <p:sldLayoutId id="2147483779" r:id="rId13"/>
    <p:sldLayoutId id="2147483802" r:id="rId14"/>
    <p:sldLayoutId id="2147483807" r:id="rId15"/>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178310948"/>
      </p:ext>
    </p:extLst>
  </p:cSld>
  <p:clrMap bg1="lt1" tx1="dk1" bg2="lt2" tx2="dk2" accent1="accent1" accent2="accent2" accent3="accent3" accent4="accent4" accent5="accent5" accent6="accent6" hlink="hlink" folHlink="folHlink"/>
  <p:sldLayoutIdLst>
    <p:sldLayoutId id="2147483726" r:id="rId1"/>
    <p:sldLayoutId id="2147483764" r:id="rId2"/>
    <p:sldLayoutId id="2147483804" r:id="rId3"/>
    <p:sldLayoutId id="2147483808" r:id="rId4"/>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7447" y="348343"/>
            <a:ext cx="8361787" cy="128004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9579668"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10215040"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0851588"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7151609"/>
      </p:ext>
    </p:extLst>
  </p:cSld>
  <p:clrMap bg1="lt1" tx1="dk1" bg2="lt2" tx2="dk2" accent1="accent1" accent2="accent2" accent3="accent3" accent4="accent4" accent5="accent5" accent6="accent6" hlink="hlink" folHlink="folHlink"/>
  <p:sldLayoutIdLst>
    <p:sldLayoutId id="2147483740" r:id="rId1"/>
    <p:sldLayoutId id="214748376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l"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9"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5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48.xml"/><Relationship Id="rId6" Type="http://schemas.openxmlformats.org/officeDocument/2006/relationships/image" Target="../media/image28.png"/><Relationship Id="rId5" Type="http://schemas.openxmlformats.org/officeDocument/2006/relationships/image" Target="../media/image19.gi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elegantthemes.com/blog/resources/elegant-icon-font" TargetMode="External"/><Relationship Id="rId2" Type="http://schemas.openxmlformats.org/officeDocument/2006/relationships/hyperlink" Target="thepopp.com" TargetMode="Externa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公式を使わない物理</a:t>
            </a:r>
            <a:endParaRPr kumimoji="1" lang="ja-JP" altLang="en-US" dirty="0"/>
          </a:p>
        </p:txBody>
      </p:sp>
      <p:sp>
        <p:nvSpPr>
          <p:cNvPr id="8" name="テキスト プレースホルダー 7"/>
          <p:cNvSpPr>
            <a:spLocks noGrp="1"/>
          </p:cNvSpPr>
          <p:nvPr>
            <p:ph type="body" sz="quarter" idx="12"/>
          </p:nvPr>
        </p:nvSpPr>
        <p:spPr/>
        <p:txBody>
          <a:bodyPr>
            <a:normAutofit/>
          </a:bodyPr>
          <a:lstStyle/>
          <a:p>
            <a:r>
              <a:rPr kumimoji="1" lang="ja-JP" altLang="en-US" sz="2800" dirty="0" smtClean="0">
                <a:latin typeface="+mj-lt"/>
              </a:rPr>
              <a:t>栗木雅夫</a:t>
            </a:r>
            <a:endParaRPr kumimoji="1" lang="en-US" altLang="ja-JP" sz="2800" dirty="0" smtClean="0">
              <a:latin typeface="+mj-lt"/>
            </a:endParaRPr>
          </a:p>
          <a:p>
            <a:r>
              <a:rPr kumimoji="1" lang="ja-JP" altLang="en-US" sz="2800" dirty="0">
                <a:latin typeface="+mj-lt"/>
              </a:rPr>
              <a:t>広島</a:t>
            </a:r>
            <a:r>
              <a:rPr kumimoji="1" lang="ja-JP" altLang="en-US" sz="2800" dirty="0" smtClean="0">
                <a:latin typeface="+mj-lt"/>
              </a:rPr>
              <a:t>大学先進理工系科学研究科</a:t>
            </a:r>
            <a:endParaRPr kumimoji="1" lang="ja-JP" altLang="en-US" sz="2800" dirty="0">
              <a:latin typeface="+mj-lt"/>
            </a:endParaRPr>
          </a:p>
        </p:txBody>
      </p:sp>
      <p:sp>
        <p:nvSpPr>
          <p:cNvPr id="2" name="テキスト プレースホルダー 1"/>
          <p:cNvSpPr>
            <a:spLocks noGrp="1"/>
          </p:cNvSpPr>
          <p:nvPr>
            <p:ph type="body" sz="quarter" idx="13"/>
          </p:nvPr>
        </p:nvSpPr>
        <p:spPr/>
        <p:txBody>
          <a:bodyPr/>
          <a:lstStyle/>
          <a:p>
            <a:r>
              <a:rPr lang="zh-TW" altLang="en-US" dirty="0"/>
              <a:t>広島市立</a:t>
            </a:r>
            <a:r>
              <a:rPr lang="zh-TW" altLang="en-US" dirty="0" smtClean="0"/>
              <a:t>広島中等教育学校</a:t>
            </a:r>
            <a:r>
              <a:rPr lang="ja-JP" altLang="en-US" dirty="0" smtClean="0"/>
              <a:t>出張講義</a:t>
            </a:r>
            <a:endParaRPr kumimoji="1" lang="ja-JP" altLang="en-US" dirty="0"/>
          </a:p>
        </p:txBody>
      </p:sp>
    </p:spTree>
    <p:extLst>
      <p:ext uri="{BB962C8B-B14F-4D97-AF65-F5344CB8AC3E}">
        <p14:creationId xmlns:p14="http://schemas.microsoft.com/office/powerpoint/2010/main" val="921712323"/>
      </p:ext>
    </p:extLst>
  </p:cSld>
  <p:clrMapOvr>
    <a:masterClrMapping/>
  </p:clrMapOvr>
  <mc:AlternateContent xmlns:mc="http://schemas.openxmlformats.org/markup-compatibility/2006" xmlns:p14="http://schemas.microsoft.com/office/powerpoint/2010/main">
    <mc:Choice Requires="p14">
      <p:transition spd="med" p14:dur="700" advTm="9314">
        <p:fade/>
      </p:transition>
    </mc:Choice>
    <mc:Fallback xmlns="">
      <p:transition spd="med" advTm="9314">
        <p:fade/>
      </p:transition>
    </mc:Fallback>
  </mc:AlternateContent>
  <p:timing>
    <p:tnLst>
      <p:par>
        <p:cTn id="1" dur="indefinite" restart="never" nodeType="tmRoot"/>
      </p:par>
    </p:tnLst>
  </p:timing>
  <p:extLst mod="1">
    <p:ext uri="{E180D4A7-C9FB-4DFB-919C-405C955672EB}">
      <p14:showEvtLst xmlns:p14="http://schemas.microsoft.com/office/powerpoint/2010/main">
        <p14:playEvt time="760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科学の始まり＝物理の始まり</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10</a:t>
            </a:fld>
            <a:endParaRPr lang="en-US" dirty="0"/>
          </a:p>
        </p:txBody>
      </p:sp>
      <p:sp>
        <p:nvSpPr>
          <p:cNvPr id="8" name="テキスト プレースホルダー 7"/>
          <p:cNvSpPr>
            <a:spLocks noGrp="1"/>
          </p:cNvSpPr>
          <p:nvPr>
            <p:ph type="body" sz="quarter" idx="12"/>
          </p:nvPr>
        </p:nvSpPr>
        <p:spPr>
          <a:xfrm>
            <a:off x="1246909" y="4698914"/>
            <a:ext cx="10377055" cy="4652904"/>
          </a:xfrm>
        </p:spPr>
        <p:txBody>
          <a:bodyPr>
            <a:normAutofit/>
          </a:bodyPr>
          <a:lstStyle/>
          <a:p>
            <a:pPr marL="457200" indent="-457200">
              <a:buFont typeface="Wingdings" panose="05000000000000000000" pitchFamily="2" charset="2"/>
              <a:buChar char="l"/>
            </a:pPr>
            <a:r>
              <a:rPr kumimoji="1" lang="ja-JP" altLang="en-US" sz="2800" dirty="0" smtClean="0">
                <a:latin typeface="+mj-lt"/>
              </a:rPr>
              <a:t>物理は科学という体系の基本的な部分を担っている学問です。物理を理解するために、科学を理解する必要があります。</a:t>
            </a:r>
            <a:endParaRPr kumimoji="1" lang="en-US" altLang="ja-JP" sz="2800" dirty="0" smtClean="0">
              <a:latin typeface="+mj-lt"/>
            </a:endParaRPr>
          </a:p>
          <a:p>
            <a:pPr marL="457200" indent="-457200">
              <a:buFont typeface="Wingdings" panose="05000000000000000000" pitchFamily="2" charset="2"/>
              <a:buChar char="l"/>
            </a:pPr>
            <a:r>
              <a:rPr kumimoji="1" lang="ja-JP" altLang="en-US" sz="2800" dirty="0" smtClean="0">
                <a:latin typeface="+mj-lt"/>
              </a:rPr>
              <a:t>科学の創始者は誰か、というのは難しい質問です。何故なら、多くの人が関わってできたものだからです。しかしガリレオとニュートンが重要人物であることは確かです。</a:t>
            </a:r>
            <a:endParaRPr kumimoji="1" lang="en-US" altLang="ja-JP" sz="2800" dirty="0" smtClean="0">
              <a:latin typeface="+mj-lt"/>
            </a:endParaRPr>
          </a:p>
          <a:p>
            <a:pPr marL="457200" indent="-457200">
              <a:buFont typeface="Wingdings" panose="05000000000000000000" pitchFamily="2" charset="2"/>
              <a:buChar char="l"/>
            </a:pPr>
            <a:r>
              <a:rPr kumimoji="1" lang="ja-JP" altLang="en-US" sz="2800" dirty="0">
                <a:latin typeface="+mj-lt"/>
              </a:rPr>
              <a:t>彼ら</a:t>
            </a:r>
            <a:r>
              <a:rPr kumimoji="1" lang="ja-JP" altLang="en-US" sz="2800" dirty="0" smtClean="0">
                <a:latin typeface="+mj-lt"/>
              </a:rPr>
              <a:t>はなにをしたのでしょうか？</a:t>
            </a:r>
            <a:endParaRPr kumimoji="1" lang="en-US" altLang="ja-JP" sz="2800" dirty="0" smtClean="0">
              <a:latin typeface="+mj-lt"/>
            </a:endParaRPr>
          </a:p>
          <a:p>
            <a:endParaRPr kumimoji="1" lang="ja-JP" altLang="en-US" dirty="0"/>
          </a:p>
        </p:txBody>
      </p:sp>
      <p:sp>
        <p:nvSpPr>
          <p:cNvPr id="9" name="テキスト プレースホルダー 8"/>
          <p:cNvSpPr>
            <a:spLocks noGrp="1"/>
          </p:cNvSpPr>
          <p:nvPr>
            <p:ph type="body" sz="quarter" idx="13"/>
          </p:nvPr>
        </p:nvSpPr>
        <p:spPr/>
        <p:txBody>
          <a:bodyPr/>
          <a:lstStyle/>
          <a:p>
            <a:r>
              <a:rPr kumimoji="1" lang="ja-JP" altLang="en-US" dirty="0" smtClean="0"/>
              <a:t>科学の始まり</a:t>
            </a:r>
            <a:endParaRPr kumimoji="1" lang="ja-JP" altLang="en-US" dirty="0"/>
          </a:p>
        </p:txBody>
      </p:sp>
      <p:pic>
        <p:nvPicPr>
          <p:cNvPr id="10" name="図プレースホルダー 27"/>
          <p:cNvPicPr>
            <a:picLocks noChangeAspect="1"/>
          </p:cNvPicPr>
          <p:nvPr/>
        </p:nvPicPr>
        <p:blipFill rotWithShape="1">
          <a:blip r:embed="rId2">
            <a:extLst>
              <a:ext uri="{28A0092B-C50C-407E-A947-70E740481C1C}">
                <a14:useLocalDpi xmlns:a14="http://schemas.microsoft.com/office/drawing/2010/main" val="0"/>
              </a:ext>
            </a:extLst>
          </a:blip>
          <a:srcRect t="2175" b="13592"/>
          <a:stretch/>
        </p:blipFill>
        <p:spPr>
          <a:xfrm>
            <a:off x="15087600" y="5325595"/>
            <a:ext cx="2816068" cy="3257619"/>
          </a:xfrm>
          <a:prstGeom prst="ellipse">
            <a:avLst/>
          </a:prstGeom>
        </p:spPr>
      </p:pic>
      <p:pic>
        <p:nvPicPr>
          <p:cNvPr id="1026" name="Picture 2" descr="Galileo-sustermans2.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40" t="1084" r="18588" b="30184"/>
          <a:stretch/>
        </p:blipFill>
        <p:spPr bwMode="auto">
          <a:xfrm>
            <a:off x="12052748" y="5357816"/>
            <a:ext cx="2478641" cy="305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82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0">
        <p15:prstTrans prst="pageCurlSingle"/>
      </p:transition>
    </mc:Choice>
    <mc:Fallback xmlns="">
      <p:transition spd="slow" advTm="265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ja-JP" altLang="en-US" dirty="0">
                <a:latin typeface="Rounded Mgen+ 1c medium" panose="020B0602020203020207" pitchFamily="50" charset="-128"/>
                <a:ea typeface="Rounded Mgen+ 1c medium" panose="020B0602020203020207" pitchFamily="50" charset="-128"/>
                <a:cs typeface="Rounded Mgen+ 1c medium" panose="020B0602020203020207" pitchFamily="50" charset="-128"/>
              </a:rPr>
              <a:t>比較</a:t>
            </a:r>
            <a:r>
              <a:rPr lang="ja-JP" altLang="en-US" dirty="0" smtClean="0">
                <a:latin typeface="Rounded Mgen+ 1c medium" panose="020B0602020203020207" pitchFamily="50" charset="-128"/>
                <a:ea typeface="Rounded Mgen+ 1c medium" panose="020B0602020203020207" pitchFamily="50" charset="-128"/>
                <a:cs typeface="Rounded Mgen+ 1c medium" panose="020B0602020203020207" pitchFamily="50" charset="-128"/>
              </a:rPr>
              <a:t>してみよう、天動説と地動説</a:t>
            </a:r>
            <a:endParaRPr kumimoji="1" lang="ja-JP" altLang="en-US"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17" name="テキスト プレースホルダー 16"/>
          <p:cNvSpPr>
            <a:spLocks noGrp="1"/>
          </p:cNvSpPr>
          <p:nvPr>
            <p:ph type="body" sz="quarter" idx="13"/>
          </p:nvPr>
        </p:nvSpPr>
        <p:spPr>
          <a:xfrm>
            <a:off x="3168258" y="1542861"/>
            <a:ext cx="14327381" cy="954293"/>
          </a:xfrm>
        </p:spPr>
        <p:txBody>
          <a:bodyPr>
            <a:noAutofit/>
          </a:bodyPr>
          <a:lstStyle/>
          <a:p>
            <a:r>
              <a:rPr kumimoji="1" lang="ja-JP" altLang="en-US" i="0" dirty="0" smtClean="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天動説はちゃんと惑星や星の動きを説明できます。じゃあ、なぜだめなの？</a:t>
            </a:r>
            <a:endParaRPr kumimoji="1" lang="ja-JP" altLang="en-US" i="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19" name="テキスト プレースホルダー 18"/>
          <p:cNvSpPr>
            <a:spLocks noGrp="1"/>
          </p:cNvSpPr>
          <p:nvPr>
            <p:ph type="body" sz="quarter" idx="15"/>
          </p:nvPr>
        </p:nvSpPr>
        <p:spPr/>
        <p:txBody>
          <a:bodyPr/>
          <a:lstStyle/>
          <a:p>
            <a:r>
              <a:rPr kumimoji="1" lang="ja-JP" altLang="en-US" sz="4399" dirty="0">
                <a:latin typeface="Rounded Mgen+ 1c medium" panose="020B0602020203020207" pitchFamily="50" charset="-128"/>
                <a:ea typeface="Rounded Mgen+ 1c medium" panose="020B0602020203020207" pitchFamily="50" charset="-128"/>
                <a:cs typeface="Rounded Mgen+ 1c medium" panose="020B0602020203020207" pitchFamily="50" charset="-128"/>
              </a:rPr>
              <a:t>天動説</a:t>
            </a:r>
          </a:p>
        </p:txBody>
      </p:sp>
      <p:sp>
        <p:nvSpPr>
          <p:cNvPr id="20" name="テキスト プレースホルダー 19"/>
          <p:cNvSpPr>
            <a:spLocks noGrp="1"/>
          </p:cNvSpPr>
          <p:nvPr>
            <p:ph type="body" sz="quarter" idx="16"/>
          </p:nvPr>
        </p:nvSpPr>
        <p:spPr/>
        <p:txBody>
          <a:bodyPr/>
          <a:lstStyle/>
          <a:p>
            <a:r>
              <a:rPr kumimoji="1" lang="ja-JP" altLang="en-US" sz="4399" dirty="0">
                <a:latin typeface="Rounded Mgen+ 1c medium" panose="020B0602020203020207" pitchFamily="50" charset="-128"/>
                <a:ea typeface="Rounded Mgen+ 1c medium" panose="020B0602020203020207" pitchFamily="50" charset="-128"/>
                <a:cs typeface="Rounded Mgen+ 1c medium" panose="020B0602020203020207" pitchFamily="50" charset="-128"/>
              </a:rPr>
              <a:t>地動説</a:t>
            </a: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979" y="5494759"/>
            <a:ext cx="9296389" cy="7771201"/>
          </a:xfrm>
          <a:prstGeom prst="rect">
            <a:avLst/>
          </a:prstGeom>
        </p:spPr>
      </p:pic>
      <p:sp>
        <p:nvSpPr>
          <p:cNvPr id="5" name="正方形/長方形 4"/>
          <p:cNvSpPr/>
          <p:nvPr/>
        </p:nvSpPr>
        <p:spPr>
          <a:xfrm>
            <a:off x="1408632" y="4513393"/>
            <a:ext cx="8063347" cy="4308872"/>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l"/>
            </a:pPr>
            <a:r>
              <a:rPr lang="ja-JP" altLang="en-US"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地球は宇宙の中心から少しずれた位置にある。</a:t>
            </a:r>
            <a:endParaRPr lang="en-US" altLang="ja-JP"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天球は宇宙の中心の周りを回転する球である。恒星は天球に張り付いている。</a:t>
            </a:r>
            <a:endParaRPr lang="en-US" altLang="ja-JP"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惑星は楕円軌道を中心に円軌道を描いている。</a:t>
            </a:r>
            <a:endParaRPr lang="en-US" altLang="ja-JP"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太陽と月は地球を中心に回っている。</a:t>
            </a:r>
            <a:endParaRPr lang="en-US" altLang="ja-JP"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天球、惑星、太陽、月などを動かしているのは天使である</a:t>
            </a:r>
            <a:r>
              <a:rPr lang="ja-JP" altLang="en-US" sz="2800" dirty="0" smtClean="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a:t>
            </a:r>
            <a:endParaRPr lang="en-US" altLang="ja-JP" sz="2800" dirty="0">
              <a:solidFill>
                <a:schemeClr val="accent1">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accent2">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地上では物体は上から下へ落ちる。</a:t>
            </a:r>
            <a:endParaRPr lang="en-US" altLang="ja-JP" sz="2800" dirty="0">
              <a:solidFill>
                <a:schemeClr val="accent2">
                  <a:lumMod val="40000"/>
                  <a:lumOff val="60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6" name="正方形/長方形 5"/>
          <p:cNvSpPr/>
          <p:nvPr/>
        </p:nvSpPr>
        <p:spPr>
          <a:xfrm>
            <a:off x="11086653" y="3774340"/>
            <a:ext cx="7681715" cy="1692771"/>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l"/>
            </a:pPr>
            <a:r>
              <a:rPr kumimoji="1" lang="ja-JP" altLang="en-US" sz="280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全ての物体の間には万有引力が働く。</a:t>
            </a:r>
            <a:endParaRPr kumimoji="1" lang="en-US" altLang="ja-JP" sz="280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lang="ja-JP" altLang="en-US" sz="280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加速度は力に比例し、質量に反比例する。</a:t>
            </a:r>
            <a:endParaRPr lang="en-US" altLang="ja-JP" sz="280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457200" indent="-457200">
              <a:spcBef>
                <a:spcPts val="600"/>
              </a:spcBef>
              <a:spcAft>
                <a:spcPts val="600"/>
              </a:spcAft>
              <a:buFont typeface="Wingdings" panose="05000000000000000000" pitchFamily="2" charset="2"/>
              <a:buChar char="l"/>
            </a:pPr>
            <a:r>
              <a:rPr kumimoji="1" lang="ja-JP" altLang="en-US" sz="2800" dirty="0">
                <a:solidFill>
                  <a:schemeClr val="bg1"/>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全ての物体の間には作用と反作用が働く。</a:t>
            </a:r>
          </a:p>
        </p:txBody>
      </p:sp>
    </p:spTree>
    <p:extLst>
      <p:ext uri="{BB962C8B-B14F-4D97-AF65-F5344CB8AC3E}">
        <p14:creationId xmlns:p14="http://schemas.microsoft.com/office/powerpoint/2010/main" val="7842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全てを説明し、理解する方法：科学</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12</a:t>
            </a:fld>
            <a:endParaRPr lang="en-US" dirty="0"/>
          </a:p>
        </p:txBody>
      </p:sp>
      <p:sp>
        <p:nvSpPr>
          <p:cNvPr id="6" name="テキスト プレースホルダー 5"/>
          <p:cNvSpPr>
            <a:spLocks noGrp="1"/>
          </p:cNvSpPr>
          <p:nvPr>
            <p:ph type="body" sz="quarter" idx="12"/>
          </p:nvPr>
        </p:nvSpPr>
        <p:spPr/>
        <p:txBody>
          <a:bodyPr>
            <a:normAutofit/>
          </a:bodyPr>
          <a:lstStyle/>
          <a:p>
            <a:r>
              <a:rPr kumimoji="1" lang="ja-JP" altLang="en-US" sz="2800" dirty="0" smtClean="0">
                <a:latin typeface="+mj-lt"/>
              </a:rPr>
              <a:t>天体も地上も、同じ法則。</a:t>
            </a:r>
            <a:endParaRPr kumimoji="1" lang="ja-JP" altLang="en-US" sz="2800" dirty="0">
              <a:latin typeface="+mj-lt"/>
            </a:endParaRPr>
          </a:p>
        </p:txBody>
      </p:sp>
      <p:sp>
        <p:nvSpPr>
          <p:cNvPr id="7" name="テキスト プレースホルダー 6"/>
          <p:cNvSpPr>
            <a:spLocks noGrp="1"/>
          </p:cNvSpPr>
          <p:nvPr>
            <p:ph type="body" sz="quarter" idx="13"/>
          </p:nvPr>
        </p:nvSpPr>
        <p:spPr/>
        <p:txBody>
          <a:bodyPr/>
          <a:lstStyle/>
          <a:p>
            <a:r>
              <a:rPr kumimoji="1" lang="ja-JP" altLang="en-US" dirty="0" smtClean="0"/>
              <a:t>普遍性</a:t>
            </a:r>
            <a:endParaRPr kumimoji="1" lang="ja-JP" altLang="en-US" dirty="0"/>
          </a:p>
        </p:txBody>
      </p:sp>
      <p:sp>
        <p:nvSpPr>
          <p:cNvPr id="8" name="図プレースホルダー 7"/>
          <p:cNvSpPr>
            <a:spLocks noGrp="1"/>
          </p:cNvSpPr>
          <p:nvPr>
            <p:ph type="pic" sz="quarter" idx="14"/>
          </p:nvPr>
        </p:nvSpPr>
        <p:spPr/>
      </p:sp>
      <p:sp>
        <p:nvSpPr>
          <p:cNvPr id="9" name="テキスト プレースホルダー 8"/>
          <p:cNvSpPr>
            <a:spLocks noGrp="1"/>
          </p:cNvSpPr>
          <p:nvPr>
            <p:ph type="body" sz="quarter" idx="15"/>
          </p:nvPr>
        </p:nvSpPr>
        <p:spPr/>
        <p:txBody>
          <a:bodyPr>
            <a:normAutofit/>
          </a:bodyPr>
          <a:lstStyle/>
          <a:p>
            <a:r>
              <a:rPr kumimoji="1" lang="ja-JP" altLang="en-US" sz="2800" dirty="0" smtClean="0"/>
              <a:t>法則が他の法則より導かれてはならない。</a:t>
            </a:r>
            <a:endParaRPr kumimoji="1" lang="ja-JP" altLang="en-US" sz="2800" dirty="0"/>
          </a:p>
        </p:txBody>
      </p:sp>
      <p:sp>
        <p:nvSpPr>
          <p:cNvPr id="10" name="テキスト プレースホルダー 9"/>
          <p:cNvSpPr>
            <a:spLocks noGrp="1"/>
          </p:cNvSpPr>
          <p:nvPr>
            <p:ph type="body" sz="quarter" idx="16"/>
          </p:nvPr>
        </p:nvSpPr>
        <p:spPr/>
        <p:txBody>
          <a:bodyPr/>
          <a:lstStyle/>
          <a:p>
            <a:r>
              <a:rPr kumimoji="1" lang="ja-JP" altLang="en-US" dirty="0"/>
              <a:t>独立</a:t>
            </a:r>
            <a:r>
              <a:rPr kumimoji="1" lang="ja-JP" altLang="en-US" dirty="0" smtClean="0"/>
              <a:t>性</a:t>
            </a:r>
            <a:endParaRPr kumimoji="1" lang="ja-JP" altLang="en-US" dirty="0"/>
          </a:p>
        </p:txBody>
      </p:sp>
      <p:sp>
        <p:nvSpPr>
          <p:cNvPr id="11" name="図プレースホルダー 10"/>
          <p:cNvSpPr>
            <a:spLocks noGrp="1"/>
          </p:cNvSpPr>
          <p:nvPr>
            <p:ph type="pic" sz="quarter" idx="17"/>
          </p:nvPr>
        </p:nvSpPr>
        <p:spPr/>
      </p:sp>
      <p:sp>
        <p:nvSpPr>
          <p:cNvPr id="12" name="テキスト プレースホルダー 11"/>
          <p:cNvSpPr>
            <a:spLocks noGrp="1"/>
          </p:cNvSpPr>
          <p:nvPr>
            <p:ph type="body" sz="quarter" idx="18"/>
          </p:nvPr>
        </p:nvSpPr>
        <p:spPr/>
        <p:txBody>
          <a:bodyPr>
            <a:normAutofit/>
          </a:bodyPr>
          <a:lstStyle/>
          <a:p>
            <a:r>
              <a:rPr kumimoji="1" lang="ja-JP" altLang="en-US" sz="2800" dirty="0" smtClean="0"/>
              <a:t>法則は実証されなければならない。</a:t>
            </a:r>
            <a:endParaRPr kumimoji="1" lang="ja-JP" altLang="en-US" sz="2800" dirty="0"/>
          </a:p>
        </p:txBody>
      </p:sp>
      <p:sp>
        <p:nvSpPr>
          <p:cNvPr id="13" name="テキスト プレースホルダー 12"/>
          <p:cNvSpPr>
            <a:spLocks noGrp="1"/>
          </p:cNvSpPr>
          <p:nvPr>
            <p:ph type="body" sz="quarter" idx="19"/>
          </p:nvPr>
        </p:nvSpPr>
        <p:spPr/>
        <p:txBody>
          <a:bodyPr/>
          <a:lstStyle/>
          <a:p>
            <a:r>
              <a:rPr kumimoji="1" lang="ja-JP" altLang="en-US" dirty="0" smtClean="0"/>
              <a:t>実証性</a:t>
            </a:r>
            <a:endParaRPr kumimoji="1" lang="ja-JP" altLang="en-US" dirty="0"/>
          </a:p>
        </p:txBody>
      </p:sp>
      <p:sp>
        <p:nvSpPr>
          <p:cNvPr id="14" name="図プレースホルダー 13"/>
          <p:cNvSpPr>
            <a:spLocks noGrp="1"/>
          </p:cNvSpPr>
          <p:nvPr>
            <p:ph type="pic" sz="quarter" idx="20"/>
          </p:nvPr>
        </p:nvSpPr>
        <p:spPr/>
      </p:sp>
      <p:sp>
        <p:nvSpPr>
          <p:cNvPr id="15" name="テキスト プレースホルダー 14"/>
          <p:cNvSpPr>
            <a:spLocks noGrp="1"/>
          </p:cNvSpPr>
          <p:nvPr>
            <p:ph type="body" sz="quarter" idx="21"/>
          </p:nvPr>
        </p:nvSpPr>
        <p:spPr/>
        <p:txBody>
          <a:bodyPr>
            <a:normAutofit/>
          </a:bodyPr>
          <a:lstStyle/>
          <a:p>
            <a:r>
              <a:rPr kumimoji="1" lang="ja-JP" altLang="en-US" sz="2800" dirty="0" smtClean="0"/>
              <a:t>法則は客観的でなければならない。</a:t>
            </a:r>
            <a:endParaRPr kumimoji="1" lang="ja-JP" altLang="en-US" sz="2800" dirty="0"/>
          </a:p>
        </p:txBody>
      </p:sp>
      <p:sp>
        <p:nvSpPr>
          <p:cNvPr id="16" name="テキスト プレースホルダー 15"/>
          <p:cNvSpPr>
            <a:spLocks noGrp="1"/>
          </p:cNvSpPr>
          <p:nvPr>
            <p:ph type="body" sz="quarter" idx="22"/>
          </p:nvPr>
        </p:nvSpPr>
        <p:spPr/>
        <p:txBody>
          <a:bodyPr/>
          <a:lstStyle/>
          <a:p>
            <a:r>
              <a:rPr kumimoji="1" lang="ja-JP" altLang="en-US" dirty="0" smtClean="0"/>
              <a:t>客観性</a:t>
            </a:r>
            <a:endParaRPr kumimoji="1" lang="ja-JP" altLang="en-US" dirty="0"/>
          </a:p>
        </p:txBody>
      </p:sp>
      <p:sp>
        <p:nvSpPr>
          <p:cNvPr id="17" name="図プレースホルダー 16"/>
          <p:cNvSpPr>
            <a:spLocks noGrp="1"/>
          </p:cNvSpPr>
          <p:nvPr>
            <p:ph type="pic" sz="quarter" idx="23"/>
          </p:nvPr>
        </p:nvSpPr>
        <p:spPr/>
      </p:sp>
      <p:sp>
        <p:nvSpPr>
          <p:cNvPr id="18" name="タイトル 1"/>
          <p:cNvSpPr txBox="1">
            <a:spLocks/>
          </p:cNvSpPr>
          <p:nvPr/>
        </p:nvSpPr>
        <p:spPr>
          <a:xfrm>
            <a:off x="-99760" y="7876964"/>
            <a:ext cx="17336022" cy="1280040"/>
          </a:xfrm>
          <a:prstGeom prst="rect">
            <a:avLst/>
          </a:prstGeom>
        </p:spPr>
        <p:txBody>
          <a:bodyPr vert="horz" lIns="91440" tIns="45720" rIns="91440" bIns="45720" rtlCol="0" anchor="ctr">
            <a:normAutofit fontScale="77500" lnSpcReduction="20000"/>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kumimoji="1" lang="ja-JP" altLang="en-US" dirty="0" smtClean="0"/>
              <a:t>物理は科学の基礎を担う学問。</a:t>
            </a:r>
            <a:endParaRPr kumimoji="1" lang="en-US" altLang="ja-JP" dirty="0" smtClean="0"/>
          </a:p>
          <a:p>
            <a:pPr>
              <a:lnSpc>
                <a:spcPct val="120000"/>
              </a:lnSpc>
            </a:pPr>
            <a:r>
              <a:rPr kumimoji="1" lang="ja-JP" altLang="en-US" dirty="0" smtClean="0"/>
              <a:t>普遍的な、実証された少数の法則で、客観的に現象を記述する。</a:t>
            </a:r>
            <a:endParaRPr kumimoji="1" lang="ja-JP" altLang="en-US" dirty="0"/>
          </a:p>
        </p:txBody>
      </p:sp>
    </p:spTree>
    <p:extLst>
      <p:ext uri="{BB962C8B-B14F-4D97-AF65-F5344CB8AC3E}">
        <p14:creationId xmlns:p14="http://schemas.microsoft.com/office/powerpoint/2010/main" val="472009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4" b="12534"/>
          <a:stretch>
            <a:fillRect/>
          </a:stretch>
        </p:blipFill>
        <p:spPr/>
      </p:pic>
      <p:sp>
        <p:nvSpPr>
          <p:cNvPr id="5" name="テキスト プレースホルダー 4"/>
          <p:cNvSpPr>
            <a:spLocks noGrp="1"/>
          </p:cNvSpPr>
          <p:nvPr>
            <p:ph type="body" sz="quarter" idx="11"/>
          </p:nvPr>
        </p:nvSpPr>
        <p:spPr/>
        <p:txBody>
          <a:bodyPr/>
          <a:lstStyle/>
          <a:p>
            <a:r>
              <a:rPr kumimoji="1" lang="en-US" altLang="ja-JP" dirty="0"/>
              <a:t> </a:t>
            </a:r>
            <a:endParaRPr kumimoji="1" lang="ja-JP" altLang="en-US" dirty="0"/>
          </a:p>
        </p:txBody>
      </p:sp>
      <p:sp>
        <p:nvSpPr>
          <p:cNvPr id="6" name="テキスト プレースホルダー 5"/>
          <p:cNvSpPr>
            <a:spLocks noGrp="1"/>
          </p:cNvSpPr>
          <p:nvPr>
            <p:ph type="body" sz="quarter" idx="12"/>
          </p:nvPr>
        </p:nvSpPr>
        <p:spPr/>
        <p:txBody>
          <a:bodyPr/>
          <a:lstStyle/>
          <a:p>
            <a:r>
              <a:rPr kumimoji="1" lang="en-US" altLang="ja-JP" dirty="0"/>
              <a:t>3</a:t>
            </a:r>
            <a:endParaRPr kumimoji="1" lang="ja-JP" altLang="en-US" dirty="0"/>
          </a:p>
        </p:txBody>
      </p:sp>
      <p:sp>
        <p:nvSpPr>
          <p:cNvPr id="7" name="テキスト プレースホルダー 6"/>
          <p:cNvSpPr>
            <a:spLocks noGrp="1"/>
          </p:cNvSpPr>
          <p:nvPr>
            <p:ph type="body" sz="quarter" idx="13"/>
          </p:nvPr>
        </p:nvSpPr>
        <p:spPr/>
        <p:txBody>
          <a:bodyPr/>
          <a:lstStyle/>
          <a:p>
            <a:r>
              <a:rPr kumimoji="1" lang="ja-JP" altLang="en-US" dirty="0" smtClean="0"/>
              <a:t>物理と数学</a:t>
            </a:r>
            <a:endParaRPr kumimoji="1" lang="ja-JP" altLang="en-US" dirty="0"/>
          </a:p>
        </p:txBody>
      </p:sp>
      <p:sp>
        <p:nvSpPr>
          <p:cNvPr id="2" name="テキスト プレースホルダー 1"/>
          <p:cNvSpPr>
            <a:spLocks noGrp="1"/>
          </p:cNvSpPr>
          <p:nvPr>
            <p:ph type="body" sz="quarter" idx="24"/>
          </p:nvPr>
        </p:nvSpPr>
        <p:spPr/>
        <p:txBody>
          <a:bodyPr/>
          <a:lstStyle/>
          <a:p>
            <a:endParaRPr kumimoji="1" lang="ja-JP" altLang="en-US"/>
          </a:p>
        </p:txBody>
      </p:sp>
      <p:sp>
        <p:nvSpPr>
          <p:cNvPr id="3" name="テキスト プレースホルダー 2"/>
          <p:cNvSpPr>
            <a:spLocks noGrp="1"/>
          </p:cNvSpPr>
          <p:nvPr>
            <p:ph type="body" sz="quarter" idx="25"/>
          </p:nvPr>
        </p:nvSpPr>
        <p:spPr/>
        <p:txBody>
          <a:bodyPr/>
          <a:lstStyle/>
          <a:p>
            <a:endParaRPr kumimoji="1" lang="ja-JP" altLang="en-US"/>
          </a:p>
        </p:txBody>
      </p:sp>
      <p:sp>
        <p:nvSpPr>
          <p:cNvPr id="4" name="テキスト プレースホルダー 3"/>
          <p:cNvSpPr>
            <a:spLocks noGrp="1"/>
          </p:cNvSpPr>
          <p:nvPr>
            <p:ph type="body" sz="quarter" idx="26"/>
          </p:nvPr>
        </p:nvSpPr>
        <p:spPr/>
        <p:txBody>
          <a:bodyPr/>
          <a:lstStyle/>
          <a:p>
            <a:endParaRPr kumimoji="1" lang="ja-JP" altLang="en-US"/>
          </a:p>
        </p:txBody>
      </p:sp>
      <p:sp>
        <p:nvSpPr>
          <p:cNvPr id="9" name="テキスト プレースホルダー 8"/>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1805326620"/>
      </p:ext>
    </p:extLst>
  </p:cSld>
  <p:clrMapOvr>
    <a:masterClrMapping/>
  </p:clrMapOvr>
  <mc:AlternateContent xmlns:mc="http://schemas.openxmlformats.org/markup-compatibility/2006" xmlns:p14="http://schemas.microsoft.com/office/powerpoint/2010/main">
    <mc:Choice Requires="p14">
      <p:transition spd="slow" p14:dur="1250" advTm="3684">
        <p14:flip dir="r"/>
      </p:transition>
    </mc:Choice>
    <mc:Fallback xmlns="">
      <p:transition spd="slow" advTm="3684">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重力のもとでの運動</a:t>
            </a:r>
            <a:endParaRPr kumimoji="1" lang="ja-JP" altLang="en-US" dirty="0"/>
          </a:p>
        </p:txBody>
      </p:sp>
      <p:sp>
        <p:nvSpPr>
          <p:cNvPr id="12" name="スライド番号プレースホルダー 11"/>
          <p:cNvSpPr>
            <a:spLocks noGrp="1"/>
          </p:cNvSpPr>
          <p:nvPr>
            <p:ph type="sldNum" sz="quarter" idx="11"/>
          </p:nvPr>
        </p:nvSpPr>
        <p:spPr/>
        <p:txBody>
          <a:bodyPr/>
          <a:lstStyle/>
          <a:p>
            <a:fld id="{03EB59E2-90B9-4CD3-AC74-D672227E13C3}" type="slidenum">
              <a:rPr lang="en-US" smtClean="0"/>
              <a:pPr/>
              <a:t>14</a:t>
            </a:fld>
            <a:endParaRPr lang="en-US" dirty="0"/>
          </a:p>
        </p:txBody>
      </p:sp>
      <p:sp>
        <p:nvSpPr>
          <p:cNvPr id="10" name="テキスト プレースホルダー 9"/>
          <p:cNvSpPr>
            <a:spLocks noGrp="1"/>
          </p:cNvSpPr>
          <p:nvPr>
            <p:ph type="body" sz="quarter" idx="15"/>
          </p:nvPr>
        </p:nvSpPr>
        <p:spPr/>
        <p:txBody>
          <a:bodyPr/>
          <a:lstStyle/>
          <a:p>
            <a:r>
              <a:rPr kumimoji="1" lang="ja-JP" altLang="en-US" dirty="0" smtClean="0"/>
              <a:t>公式による記述</a:t>
            </a:r>
            <a:endParaRPr kumimoji="1" lang="ja-JP" altLang="en-US" dirty="0"/>
          </a:p>
        </p:txBody>
      </p:sp>
      <mc:AlternateContent xmlns:mc="http://schemas.openxmlformats.org/markup-compatibility/2006" xmlns:a14="http://schemas.microsoft.com/office/drawing/2010/main">
        <mc:Choice Requires="a14">
          <p:sp>
            <p:nvSpPr>
              <p:cNvPr id="8" name="テキスト プレースホルダー 7"/>
              <p:cNvSpPr>
                <a:spLocks noGrp="1"/>
              </p:cNvSpPr>
              <p:nvPr>
                <p:ph type="body" sz="quarter" idx="14"/>
              </p:nvPr>
            </p:nvSpPr>
            <p:spPr>
              <a:xfrm>
                <a:off x="2709300" y="4226456"/>
                <a:ext cx="6148086" cy="4726013"/>
              </a:xfrm>
            </p:spPr>
            <p:txBody>
              <a:bodyPr/>
              <a:lstStyle/>
              <a:p>
                <a:r>
                  <a:rPr kumimoji="1" lang="ja-JP" altLang="en-US" sz="2800" dirty="0" smtClean="0"/>
                  <a:t>初速度</a:t>
                </a:r>
                <a14:m>
                  <m:oMath xmlns:m="http://schemas.openxmlformats.org/officeDocument/2006/math">
                    <m:sSub>
                      <m:sSubPr>
                        <m:ctrlPr>
                          <a:rPr kumimoji="1" lang="en-US" altLang="ja-JP" sz="2800" i="1">
                            <a:solidFill>
                              <a:schemeClr val="bg1"/>
                            </a:solidFill>
                            <a:latin typeface="Cambria Math" panose="02040503050406030204" pitchFamily="18" charset="0"/>
                          </a:rPr>
                        </m:ctrlPr>
                      </m:sSubPr>
                      <m:e>
                        <m:r>
                          <a:rPr kumimoji="1" lang="en-US" altLang="ja-JP" sz="2800" i="1">
                            <a:solidFill>
                              <a:schemeClr val="bg1"/>
                            </a:solidFill>
                            <a:latin typeface="Cambria Math" panose="02040503050406030204" pitchFamily="18" charset="0"/>
                          </a:rPr>
                          <m:t>𝑣</m:t>
                        </m:r>
                      </m:e>
                      <m:sub>
                        <m:r>
                          <a:rPr kumimoji="1" lang="en-US" altLang="ja-JP" sz="2800" i="1">
                            <a:solidFill>
                              <a:schemeClr val="bg1"/>
                            </a:solidFill>
                            <a:latin typeface="Cambria Math" panose="02040503050406030204" pitchFamily="18" charset="0"/>
                          </a:rPr>
                          <m:t>0</m:t>
                        </m:r>
                      </m:sub>
                    </m:sSub>
                  </m:oMath>
                </a14:m>
                <a:r>
                  <a:rPr kumimoji="1" lang="ja-JP" altLang="en-US" sz="2800" dirty="0" smtClean="0"/>
                  <a:t>、初期位置</a:t>
                </a:r>
                <a14:m>
                  <m:oMath xmlns:m="http://schemas.openxmlformats.org/officeDocument/2006/math">
                    <m:sSub>
                      <m:sSubPr>
                        <m:ctrlPr>
                          <a:rPr kumimoji="1" lang="en-US" altLang="ja-JP" sz="2800" i="1">
                            <a:solidFill>
                              <a:schemeClr val="bg1"/>
                            </a:solidFill>
                            <a:latin typeface="Cambria Math" panose="02040503050406030204" pitchFamily="18" charset="0"/>
                          </a:rPr>
                        </m:ctrlPr>
                      </m:sSubPr>
                      <m:e>
                        <m:r>
                          <a:rPr kumimoji="1" lang="en-US" altLang="ja-JP" sz="2800" i="1">
                            <a:solidFill>
                              <a:schemeClr val="bg1"/>
                            </a:solidFill>
                            <a:latin typeface="Cambria Math" panose="02040503050406030204" pitchFamily="18" charset="0"/>
                          </a:rPr>
                          <m:t>𝑥</m:t>
                        </m:r>
                      </m:e>
                      <m:sub>
                        <m:r>
                          <a:rPr kumimoji="1" lang="en-US" altLang="ja-JP" sz="2800" i="1">
                            <a:solidFill>
                              <a:schemeClr val="bg1"/>
                            </a:solidFill>
                            <a:latin typeface="Cambria Math" panose="02040503050406030204" pitchFamily="18" charset="0"/>
                          </a:rPr>
                          <m:t>0</m:t>
                        </m:r>
                      </m:sub>
                    </m:sSub>
                  </m:oMath>
                </a14:m>
                <a:r>
                  <a:rPr kumimoji="1" lang="ja-JP" altLang="en-US" sz="2800" dirty="0" smtClean="0"/>
                  <a:t>、重力加速度</a:t>
                </a:r>
                <a14:m>
                  <m:oMath xmlns:m="http://schemas.openxmlformats.org/officeDocument/2006/math">
                    <m:r>
                      <a:rPr kumimoji="1" lang="en-US" altLang="ja-JP" sz="2800" b="0" i="1" smtClean="0">
                        <a:latin typeface="Cambria Math" panose="02040503050406030204" pitchFamily="18" charset="0"/>
                      </a:rPr>
                      <m:t>𝑔</m:t>
                    </m:r>
                  </m:oMath>
                </a14:m>
                <a:endParaRPr kumimoji="1" lang="en-US" altLang="ja-JP" sz="2800" dirty="0"/>
              </a:p>
              <a:p>
                <a:pPr/>
                <a14:m>
                  <m:oMathPara xmlns:m="http://schemas.openxmlformats.org/officeDocument/2006/math">
                    <m:oMathParaPr>
                      <m:jc m:val="centerGroup"/>
                    </m:oMathParaPr>
                    <m:oMath xmlns:m="http://schemas.openxmlformats.org/officeDocument/2006/math">
                      <m:r>
                        <a:rPr kumimoji="1" lang="en-US" altLang="ja-JP" sz="2800" i="1">
                          <a:solidFill>
                            <a:schemeClr val="bg1"/>
                          </a:solidFill>
                          <a:latin typeface="Cambria Math" panose="02040503050406030204" pitchFamily="18" charset="0"/>
                        </a:rPr>
                        <m:t>𝑣</m:t>
                      </m:r>
                      <m:r>
                        <a:rPr kumimoji="1" lang="en-US" altLang="ja-JP" sz="2800" i="1">
                          <a:solidFill>
                            <a:schemeClr val="bg1"/>
                          </a:solidFill>
                          <a:latin typeface="Cambria Math" panose="02040503050406030204" pitchFamily="18" charset="0"/>
                        </a:rPr>
                        <m:t>=−</m:t>
                      </m:r>
                      <m:r>
                        <a:rPr kumimoji="1" lang="en-US" altLang="ja-JP" sz="2800" i="1">
                          <a:solidFill>
                            <a:schemeClr val="bg1"/>
                          </a:solidFill>
                          <a:latin typeface="Cambria Math" panose="02040503050406030204" pitchFamily="18" charset="0"/>
                        </a:rPr>
                        <m:t>𝑔𝑡</m:t>
                      </m:r>
                      <m:r>
                        <a:rPr kumimoji="1" lang="en-US" altLang="ja-JP" sz="2800" i="1">
                          <a:solidFill>
                            <a:schemeClr val="bg1"/>
                          </a:solidFill>
                          <a:latin typeface="Cambria Math" panose="02040503050406030204" pitchFamily="18" charset="0"/>
                        </a:rPr>
                        <m:t>+</m:t>
                      </m:r>
                      <m:sSub>
                        <m:sSubPr>
                          <m:ctrlPr>
                            <a:rPr kumimoji="1" lang="en-US" altLang="ja-JP" sz="2800" i="1">
                              <a:solidFill>
                                <a:schemeClr val="bg1"/>
                              </a:solidFill>
                              <a:latin typeface="Cambria Math" panose="02040503050406030204" pitchFamily="18" charset="0"/>
                            </a:rPr>
                          </m:ctrlPr>
                        </m:sSubPr>
                        <m:e>
                          <m:r>
                            <a:rPr kumimoji="1" lang="en-US" altLang="ja-JP" sz="2800" i="1">
                              <a:solidFill>
                                <a:schemeClr val="bg1"/>
                              </a:solidFill>
                              <a:latin typeface="Cambria Math" panose="02040503050406030204" pitchFamily="18" charset="0"/>
                            </a:rPr>
                            <m:t>𝑣</m:t>
                          </m:r>
                        </m:e>
                        <m:sub>
                          <m:r>
                            <a:rPr kumimoji="1" lang="en-US" altLang="ja-JP" sz="2800" i="1">
                              <a:solidFill>
                                <a:schemeClr val="bg1"/>
                              </a:solidFill>
                              <a:latin typeface="Cambria Math" panose="02040503050406030204" pitchFamily="18" charset="0"/>
                            </a:rPr>
                            <m:t>0</m:t>
                          </m:r>
                        </m:sub>
                      </m:sSub>
                    </m:oMath>
                  </m:oMathPara>
                </a14:m>
                <a:endParaRPr kumimoji="1" lang="en-US" altLang="ja-JP" sz="2800" dirty="0" smtClean="0">
                  <a:solidFill>
                    <a:schemeClr val="bg1"/>
                  </a:solidFill>
                </a:endParaRPr>
              </a:p>
              <a:p>
                <a:pPr/>
                <a14:m>
                  <m:oMathPara xmlns:m="http://schemas.openxmlformats.org/officeDocument/2006/math">
                    <m:oMathParaPr>
                      <m:jc m:val="centerGroup"/>
                    </m:oMathParaPr>
                    <m:oMath xmlns:m="http://schemas.openxmlformats.org/officeDocument/2006/math">
                      <m:r>
                        <m:rPr>
                          <m:sty m:val="p"/>
                        </m:rPr>
                        <a:rPr kumimoji="1" lang="en-US" altLang="ja-JP" sz="2800">
                          <a:solidFill>
                            <a:schemeClr val="bg1"/>
                          </a:solidFill>
                          <a:latin typeface="Cambria Math" panose="02040503050406030204" pitchFamily="18" charset="0"/>
                        </a:rPr>
                        <m:t>x</m:t>
                      </m:r>
                      <m:r>
                        <a:rPr kumimoji="1" lang="en-US" altLang="ja-JP" sz="2800" i="1">
                          <a:solidFill>
                            <a:schemeClr val="bg1"/>
                          </a:solidFill>
                          <a:latin typeface="Cambria Math" panose="02040503050406030204" pitchFamily="18" charset="0"/>
                        </a:rPr>
                        <m:t>=−</m:t>
                      </m:r>
                      <m:f>
                        <m:fPr>
                          <m:ctrlPr>
                            <a:rPr kumimoji="1" lang="en-US" altLang="ja-JP" sz="2800" i="1">
                              <a:solidFill>
                                <a:schemeClr val="bg1"/>
                              </a:solidFill>
                              <a:latin typeface="Cambria Math" panose="02040503050406030204" pitchFamily="18" charset="0"/>
                            </a:rPr>
                          </m:ctrlPr>
                        </m:fPr>
                        <m:num>
                          <m:r>
                            <a:rPr kumimoji="1" lang="en-US" altLang="ja-JP" sz="2800" i="1">
                              <a:solidFill>
                                <a:schemeClr val="bg1"/>
                              </a:solidFill>
                              <a:latin typeface="Cambria Math" panose="02040503050406030204" pitchFamily="18" charset="0"/>
                            </a:rPr>
                            <m:t>𝑔</m:t>
                          </m:r>
                        </m:num>
                        <m:den>
                          <m:r>
                            <a:rPr kumimoji="1" lang="en-US" altLang="ja-JP" sz="2800" i="1">
                              <a:solidFill>
                                <a:schemeClr val="bg1"/>
                              </a:solidFill>
                              <a:latin typeface="Cambria Math" panose="02040503050406030204" pitchFamily="18" charset="0"/>
                            </a:rPr>
                            <m:t>2</m:t>
                          </m:r>
                        </m:den>
                      </m:f>
                      <m:sSup>
                        <m:sSupPr>
                          <m:ctrlPr>
                            <a:rPr kumimoji="1" lang="en-US" altLang="ja-JP" sz="2800" i="1">
                              <a:solidFill>
                                <a:schemeClr val="bg1"/>
                              </a:solidFill>
                              <a:latin typeface="Cambria Math" panose="02040503050406030204" pitchFamily="18" charset="0"/>
                            </a:rPr>
                          </m:ctrlPr>
                        </m:sSupPr>
                        <m:e>
                          <m:r>
                            <a:rPr kumimoji="1" lang="en-US" altLang="ja-JP" sz="2800" i="1">
                              <a:solidFill>
                                <a:schemeClr val="bg1"/>
                              </a:solidFill>
                              <a:latin typeface="Cambria Math" panose="02040503050406030204" pitchFamily="18" charset="0"/>
                            </a:rPr>
                            <m:t>𝑡</m:t>
                          </m:r>
                        </m:e>
                        <m:sup>
                          <m:r>
                            <a:rPr kumimoji="1" lang="en-US" altLang="ja-JP" sz="2800" i="1">
                              <a:solidFill>
                                <a:schemeClr val="bg1"/>
                              </a:solidFill>
                              <a:latin typeface="Cambria Math" panose="02040503050406030204" pitchFamily="18" charset="0"/>
                            </a:rPr>
                            <m:t>2</m:t>
                          </m:r>
                        </m:sup>
                      </m:sSup>
                      <m:r>
                        <a:rPr kumimoji="1" lang="en-US" altLang="ja-JP" sz="2800" i="1">
                          <a:solidFill>
                            <a:schemeClr val="bg1"/>
                          </a:solidFill>
                          <a:latin typeface="Cambria Math" panose="02040503050406030204" pitchFamily="18" charset="0"/>
                        </a:rPr>
                        <m:t>+</m:t>
                      </m:r>
                      <m:sSub>
                        <m:sSubPr>
                          <m:ctrlPr>
                            <a:rPr kumimoji="1" lang="en-US" altLang="ja-JP" sz="2800" i="1">
                              <a:solidFill>
                                <a:schemeClr val="bg1"/>
                              </a:solidFill>
                              <a:latin typeface="Cambria Math" panose="02040503050406030204" pitchFamily="18" charset="0"/>
                            </a:rPr>
                          </m:ctrlPr>
                        </m:sSubPr>
                        <m:e>
                          <m:r>
                            <a:rPr kumimoji="1" lang="en-US" altLang="ja-JP" sz="2800" i="1">
                              <a:solidFill>
                                <a:schemeClr val="bg1"/>
                              </a:solidFill>
                              <a:latin typeface="Cambria Math" panose="02040503050406030204" pitchFamily="18" charset="0"/>
                            </a:rPr>
                            <m:t>𝑣</m:t>
                          </m:r>
                        </m:e>
                        <m:sub>
                          <m:r>
                            <a:rPr kumimoji="1" lang="en-US" altLang="ja-JP" sz="2800" i="1">
                              <a:solidFill>
                                <a:schemeClr val="bg1"/>
                              </a:solidFill>
                              <a:latin typeface="Cambria Math" panose="02040503050406030204" pitchFamily="18" charset="0"/>
                            </a:rPr>
                            <m:t>0</m:t>
                          </m:r>
                        </m:sub>
                      </m:sSub>
                      <m:r>
                        <a:rPr kumimoji="1" lang="en-US" altLang="ja-JP" sz="2800" i="1">
                          <a:solidFill>
                            <a:schemeClr val="bg1"/>
                          </a:solidFill>
                          <a:latin typeface="Cambria Math" panose="02040503050406030204" pitchFamily="18" charset="0"/>
                        </a:rPr>
                        <m:t>𝑡</m:t>
                      </m:r>
                      <m:r>
                        <a:rPr kumimoji="1" lang="en-US" altLang="ja-JP" sz="2800" i="1">
                          <a:solidFill>
                            <a:schemeClr val="bg1"/>
                          </a:solidFill>
                          <a:latin typeface="Cambria Math" panose="02040503050406030204" pitchFamily="18" charset="0"/>
                        </a:rPr>
                        <m:t>+</m:t>
                      </m:r>
                      <m:sSub>
                        <m:sSubPr>
                          <m:ctrlPr>
                            <a:rPr kumimoji="1" lang="en-US" altLang="ja-JP" sz="2800" i="1">
                              <a:solidFill>
                                <a:schemeClr val="bg1"/>
                              </a:solidFill>
                              <a:latin typeface="Cambria Math" panose="02040503050406030204" pitchFamily="18" charset="0"/>
                            </a:rPr>
                          </m:ctrlPr>
                        </m:sSubPr>
                        <m:e>
                          <m:r>
                            <a:rPr kumimoji="1" lang="en-US" altLang="ja-JP" sz="2800" i="1">
                              <a:solidFill>
                                <a:schemeClr val="bg1"/>
                              </a:solidFill>
                              <a:latin typeface="Cambria Math" panose="02040503050406030204" pitchFamily="18" charset="0"/>
                            </a:rPr>
                            <m:t>𝑥</m:t>
                          </m:r>
                        </m:e>
                        <m:sub>
                          <m:r>
                            <a:rPr kumimoji="1" lang="en-US" altLang="ja-JP" sz="2800" i="1">
                              <a:solidFill>
                                <a:schemeClr val="bg1"/>
                              </a:solidFill>
                              <a:latin typeface="Cambria Math" panose="02040503050406030204" pitchFamily="18" charset="0"/>
                            </a:rPr>
                            <m:t>0</m:t>
                          </m:r>
                        </m:sub>
                      </m:sSub>
                    </m:oMath>
                  </m:oMathPara>
                </a14:m>
                <a:endParaRPr kumimoji="1" lang="en-US" altLang="ja-JP" sz="2800" dirty="0">
                  <a:solidFill>
                    <a:schemeClr val="bg1"/>
                  </a:solidFill>
                </a:endParaRPr>
              </a:p>
              <a:p>
                <a:endParaRPr kumimoji="1" lang="en-US" altLang="ja-JP" b="0" dirty="0" smtClean="0"/>
              </a:p>
              <a:p>
                <a:endParaRPr kumimoji="1" lang="en-US" altLang="ja-JP" dirty="0" smtClean="0"/>
              </a:p>
            </p:txBody>
          </p:sp>
        </mc:Choice>
        <mc:Fallback xmlns="">
          <p:sp>
            <p:nvSpPr>
              <p:cNvPr id="8" name="テキスト プレースホルダー 7"/>
              <p:cNvSpPr>
                <a:spLocks noGrp="1" noRot="1" noChangeAspect="1" noMove="1" noResize="1" noEditPoints="1" noAdjustHandles="1" noChangeArrowheads="1" noChangeShapeType="1" noTextEdit="1"/>
              </p:cNvSpPr>
              <p:nvPr>
                <p:ph type="body" sz="quarter" idx="14"/>
              </p:nvPr>
            </p:nvSpPr>
            <p:spPr>
              <a:xfrm>
                <a:off x="2709300" y="4226456"/>
                <a:ext cx="6148086" cy="4726013"/>
              </a:xfrm>
              <a:blipFill>
                <a:blip r:embed="rId2"/>
                <a:stretch>
                  <a:fillRect l="-1982" t="-258"/>
                </a:stretch>
              </a:blipFill>
            </p:spPr>
            <p:txBody>
              <a:bodyPr/>
              <a:lstStyle/>
              <a:p>
                <a:r>
                  <a:rPr lang="ja-JP" altLang="en-US">
                    <a:noFill/>
                  </a:rPr>
                  <a:t> </a:t>
                </a:r>
              </a:p>
            </p:txBody>
          </p:sp>
        </mc:Fallback>
      </mc:AlternateContent>
      <p:sp>
        <p:nvSpPr>
          <p:cNvPr id="11" name="テキスト プレースホルダー 10"/>
          <p:cNvSpPr>
            <a:spLocks noGrp="1"/>
          </p:cNvSpPr>
          <p:nvPr>
            <p:ph type="body" sz="quarter" idx="16"/>
          </p:nvPr>
        </p:nvSpPr>
        <p:spPr/>
        <p:txBody>
          <a:bodyPr/>
          <a:lstStyle/>
          <a:p>
            <a:r>
              <a:rPr kumimoji="1" lang="ja-JP" altLang="en-US" dirty="0" smtClean="0"/>
              <a:t>基本法則による記述</a:t>
            </a:r>
            <a:endParaRPr kumimoji="1" lang="ja-JP" altLang="en-US" dirty="0"/>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sz="quarter" idx="17"/>
              </p:nvPr>
            </p:nvSpPr>
            <p:spPr/>
            <p:txBody>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ニュートンの第一法則</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acc>
                        <m:accPr>
                          <m:chr m:val="⃗"/>
                          <m:ctrlPr>
                            <a:rPr kumimoji="1" lang="en-US" altLang="ja-JP" sz="2800" i="1">
                              <a:solidFill>
                                <a:schemeClr val="bg1"/>
                              </a:solidFill>
                              <a:latin typeface="Cambria Math" panose="02040503050406030204" pitchFamily="18" charset="0"/>
                            </a:rPr>
                          </m:ctrlPr>
                        </m:accPr>
                        <m:e>
                          <m:r>
                            <a:rPr kumimoji="1" lang="en-US" altLang="ja-JP" sz="2800" i="1">
                              <a:solidFill>
                                <a:schemeClr val="bg1"/>
                              </a:solidFill>
                              <a:latin typeface="Cambria Math" panose="02040503050406030204" pitchFamily="18" charset="0"/>
                            </a:rPr>
                            <m:t>𝐹</m:t>
                          </m:r>
                        </m:e>
                      </m:acc>
                      <m:r>
                        <a:rPr kumimoji="1" lang="en-US" altLang="ja-JP" sz="2800" i="1">
                          <a:solidFill>
                            <a:schemeClr val="bg1"/>
                          </a:solidFill>
                          <a:latin typeface="Cambria Math" panose="02040503050406030204" pitchFamily="18" charset="0"/>
                        </a:rPr>
                        <m:t>=</m:t>
                      </m:r>
                      <m:r>
                        <a:rPr kumimoji="1" lang="en-US" altLang="ja-JP" sz="2800" i="1">
                          <a:solidFill>
                            <a:schemeClr val="bg1"/>
                          </a:solidFill>
                          <a:latin typeface="Cambria Math" panose="02040503050406030204" pitchFamily="18" charset="0"/>
                        </a:rPr>
                        <m:t>𝑚</m:t>
                      </m:r>
                      <m:acc>
                        <m:accPr>
                          <m:chr m:val="⃗"/>
                          <m:ctrlPr>
                            <a:rPr kumimoji="1" lang="en-US" altLang="ja-JP" sz="2800" i="1">
                              <a:solidFill>
                                <a:schemeClr val="bg1"/>
                              </a:solidFill>
                              <a:latin typeface="Cambria Math" panose="02040503050406030204" pitchFamily="18" charset="0"/>
                            </a:rPr>
                          </m:ctrlPr>
                        </m:accPr>
                        <m:e>
                          <m:r>
                            <a:rPr kumimoji="1" lang="en-US" altLang="ja-JP" sz="2800" i="1" smtClean="0">
                              <a:solidFill>
                                <a:schemeClr val="bg1"/>
                              </a:solidFill>
                              <a:latin typeface="Cambria Math" panose="02040503050406030204" pitchFamily="18" charset="0"/>
                            </a:rPr>
                            <m:t>𝑎</m:t>
                          </m:r>
                        </m:e>
                      </m:acc>
                    </m:oMath>
                  </m:oMathPara>
                </a14:m>
                <a:endParaRPr kumimoji="1" lang="en-US" altLang="ja-JP" sz="2800" dirty="0" smtClean="0">
                  <a:solidFill>
                    <a:schemeClr val="bg1"/>
                  </a:solidFill>
                </a:endParaRPr>
              </a:p>
              <a:p>
                <a:r>
                  <a:rPr kumimoji="1" lang="ja-JP" altLang="en-US" sz="2800" dirty="0" smtClean="0">
                    <a:solidFill>
                      <a:schemeClr val="bg1"/>
                    </a:solidFill>
                  </a:rPr>
                  <a:t>万有引力の法則</a:t>
                </a:r>
                <a:endParaRPr kumimoji="1" lang="en-US" altLang="ja-JP" sz="2800" dirty="0" smtClean="0">
                  <a:solidFill>
                    <a:schemeClr val="bg1"/>
                  </a:solidFill>
                </a:endParaRPr>
              </a:p>
              <a:p>
                <a:pPr/>
                <a14:m>
                  <m:oMathPara xmlns:m="http://schemas.openxmlformats.org/officeDocument/2006/math">
                    <m:oMathParaPr>
                      <m:jc m:val="centerGroup"/>
                    </m:oMathParaPr>
                    <m:oMath xmlns:m="http://schemas.openxmlformats.org/officeDocument/2006/math">
                      <m:acc>
                        <m:accPr>
                          <m:chr m:val="⃗"/>
                          <m:ctrlPr>
                            <a:rPr kumimoji="1" lang="en-US" altLang="ja-JP" sz="2800" i="1">
                              <a:solidFill>
                                <a:schemeClr val="bg1"/>
                              </a:solidFill>
                              <a:latin typeface="Cambria Math" panose="02040503050406030204" pitchFamily="18" charset="0"/>
                            </a:rPr>
                          </m:ctrlPr>
                        </m:accPr>
                        <m:e>
                          <m:r>
                            <a:rPr kumimoji="1" lang="en-US" altLang="ja-JP" sz="2800" i="1">
                              <a:solidFill>
                                <a:schemeClr val="bg1"/>
                              </a:solidFill>
                              <a:latin typeface="Cambria Math" panose="02040503050406030204" pitchFamily="18" charset="0"/>
                            </a:rPr>
                            <m:t>𝐹</m:t>
                          </m:r>
                        </m:e>
                      </m:acc>
                      <m:r>
                        <a:rPr kumimoji="1" lang="en-US" altLang="ja-JP" sz="2800" b="0" i="1" smtClean="0">
                          <a:solidFill>
                            <a:schemeClr val="bg1"/>
                          </a:solidFill>
                          <a:latin typeface="Cambria Math" panose="02040503050406030204" pitchFamily="18" charset="0"/>
                        </a:rPr>
                        <m:t>=</m:t>
                      </m:r>
                      <m:r>
                        <a:rPr kumimoji="1" lang="en-US" altLang="ja-JP" sz="2800" i="1">
                          <a:solidFill>
                            <a:schemeClr val="bg1"/>
                          </a:solidFill>
                          <a:latin typeface="Cambria Math" panose="02040503050406030204" pitchFamily="18" charset="0"/>
                        </a:rPr>
                        <m:t>𝑚</m:t>
                      </m:r>
                      <m:acc>
                        <m:accPr>
                          <m:chr m:val="⃗"/>
                          <m:ctrlPr>
                            <a:rPr kumimoji="1" lang="en-US" altLang="ja-JP" sz="2800" i="1">
                              <a:solidFill>
                                <a:schemeClr val="bg1"/>
                              </a:solidFill>
                              <a:latin typeface="Cambria Math" panose="02040503050406030204" pitchFamily="18" charset="0"/>
                            </a:rPr>
                          </m:ctrlPr>
                        </m:accPr>
                        <m:e>
                          <m:r>
                            <a:rPr kumimoji="1" lang="en-US" altLang="ja-JP" sz="2800" b="0" i="1" smtClean="0">
                              <a:solidFill>
                                <a:schemeClr val="bg1"/>
                              </a:solidFill>
                              <a:latin typeface="Cambria Math" panose="02040503050406030204" pitchFamily="18" charset="0"/>
                            </a:rPr>
                            <m:t>𝑔</m:t>
                          </m:r>
                        </m:e>
                      </m:acc>
                    </m:oMath>
                  </m:oMathPara>
                </a14:m>
                <a:endParaRPr kumimoji="1" lang="en-US" altLang="ja-JP" sz="2800" dirty="0" smtClean="0">
                  <a:solidFill>
                    <a:schemeClr val="bg1"/>
                  </a:solidFill>
                </a:endParaRPr>
              </a:p>
              <a:p>
                <a:r>
                  <a:rPr kumimoji="1" lang="ja-JP" altLang="en-US" sz="2800" dirty="0">
                    <a:solidFill>
                      <a:schemeClr val="bg1"/>
                    </a:solidFill>
                  </a:rPr>
                  <a:t>二つ</a:t>
                </a:r>
                <a:r>
                  <a:rPr kumimoji="1" lang="ja-JP" altLang="en-US" sz="2800" dirty="0" smtClean="0">
                    <a:solidFill>
                      <a:schemeClr val="bg1"/>
                    </a:solidFill>
                  </a:rPr>
                  <a:t>から</a:t>
                </a:r>
                <a:endParaRPr kumimoji="1" lang="en-US" altLang="ja-JP" sz="2800" dirty="0" smtClean="0">
                  <a:solidFill>
                    <a:schemeClr val="bg1"/>
                  </a:solidFill>
                </a:endParaRPr>
              </a:p>
              <a:p>
                <a:pPr/>
                <a14:m>
                  <m:oMathPara xmlns:m="http://schemas.openxmlformats.org/officeDocument/2006/math">
                    <m:oMathParaPr>
                      <m:jc m:val="centerGroup"/>
                    </m:oMathParaPr>
                    <m:oMath xmlns:m="http://schemas.openxmlformats.org/officeDocument/2006/math">
                      <m:acc>
                        <m:accPr>
                          <m:chr m:val="⃗"/>
                          <m:ctrlPr>
                            <a:rPr kumimoji="1" lang="en-US" altLang="ja-JP" sz="2800" i="1">
                              <a:solidFill>
                                <a:schemeClr val="bg1"/>
                              </a:solidFill>
                              <a:latin typeface="Cambria Math" panose="02040503050406030204" pitchFamily="18" charset="0"/>
                            </a:rPr>
                          </m:ctrlPr>
                        </m:accPr>
                        <m:e>
                          <m:r>
                            <a:rPr kumimoji="1" lang="en-US" altLang="ja-JP" sz="2800" b="0" i="1" smtClean="0">
                              <a:solidFill>
                                <a:schemeClr val="bg1"/>
                              </a:solidFill>
                              <a:latin typeface="Cambria Math" panose="02040503050406030204" pitchFamily="18" charset="0"/>
                            </a:rPr>
                            <m:t>𝑎</m:t>
                          </m:r>
                        </m:e>
                      </m:acc>
                      <m:r>
                        <a:rPr kumimoji="1" lang="en-US" altLang="ja-JP" sz="2800" b="0" i="1" smtClean="0">
                          <a:solidFill>
                            <a:schemeClr val="bg1"/>
                          </a:solidFill>
                          <a:latin typeface="Cambria Math" panose="02040503050406030204" pitchFamily="18" charset="0"/>
                        </a:rPr>
                        <m:t>=</m:t>
                      </m:r>
                      <m:acc>
                        <m:accPr>
                          <m:chr m:val="⃗"/>
                          <m:ctrlPr>
                            <a:rPr kumimoji="1" lang="en-US" altLang="ja-JP" sz="2800" i="1">
                              <a:solidFill>
                                <a:schemeClr val="bg1"/>
                              </a:solidFill>
                              <a:latin typeface="Cambria Math" panose="02040503050406030204" pitchFamily="18" charset="0"/>
                            </a:rPr>
                          </m:ctrlPr>
                        </m:accPr>
                        <m:e>
                          <m:r>
                            <a:rPr kumimoji="1" lang="en-US" altLang="ja-JP" sz="2800" i="1">
                              <a:solidFill>
                                <a:schemeClr val="bg1"/>
                              </a:solidFill>
                              <a:latin typeface="Cambria Math" panose="02040503050406030204" pitchFamily="18" charset="0"/>
                            </a:rPr>
                            <m:t>𝑔</m:t>
                          </m:r>
                        </m:e>
                      </m:acc>
                    </m:oMath>
                  </m:oMathPara>
                </a14:m>
                <a:endParaRPr kumimoji="1" lang="en-US" altLang="ja-JP" sz="2800" dirty="0" smtClean="0">
                  <a:solidFill>
                    <a:schemeClr val="bg1"/>
                  </a:solidFill>
                </a:endParaRPr>
              </a:p>
              <a:p>
                <a:endParaRPr kumimoji="1" lang="en-US" altLang="ja-JP" sz="2800" dirty="0">
                  <a:solidFill>
                    <a:schemeClr val="bg1"/>
                  </a:solidFill>
                </a:endParaRPr>
              </a:p>
              <a:p>
                <a:endParaRPr kumimoji="1" lang="ja-JP" altLang="en-US" dirty="0"/>
              </a:p>
            </p:txBody>
          </p:sp>
        </mc:Choice>
        <mc:Fallback xmlns="">
          <p:sp>
            <p:nvSpPr>
              <p:cNvPr id="3" name="テキスト プレースホルダー 2"/>
              <p:cNvSpPr>
                <a:spLocks noGrp="1" noRot="1" noChangeAspect="1" noMove="1" noResize="1" noEditPoints="1" noAdjustHandles="1" noChangeArrowheads="1" noChangeShapeType="1" noTextEdit="1"/>
              </p:cNvSpPr>
              <p:nvPr>
                <p:ph type="body" sz="quarter" idx="17"/>
              </p:nvPr>
            </p:nvSpPr>
            <p:spPr>
              <a:blipFill>
                <a:blip r:embed="rId3"/>
                <a:stretch>
                  <a:fillRect l="-20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845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969">
        <p15:prstTrans prst="prestige"/>
      </p:transition>
    </mc:Choice>
    <mc:Fallback xmlns="">
      <p:transition spd="slow" advTm="4969">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kumimoji="1" lang="ja-JP" altLang="en-US" dirty="0" smtClean="0"/>
              <a:t>運動の導出</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15</a:t>
            </a:fld>
            <a:endParaRPr lang="en-US" dirty="0"/>
          </a:p>
        </p:txBody>
      </p:sp>
      <mc:AlternateContent xmlns:mc="http://schemas.openxmlformats.org/markup-compatibility/2006" xmlns:a14="http://schemas.microsoft.com/office/drawing/2010/main">
        <mc:Choice Requires="a14">
          <p:sp>
            <p:nvSpPr>
              <p:cNvPr id="18" name="テキスト プレースホルダー 17"/>
              <p:cNvSpPr>
                <a:spLocks noGrp="1"/>
              </p:cNvSpPr>
              <p:nvPr>
                <p:ph type="body" sz="quarter" idx="12"/>
              </p:nvPr>
            </p:nvSpPr>
            <p:spPr/>
            <p:txBody>
              <a:bodyPr>
                <a:norm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ja-JP" sz="3200" i="1" smtClean="0">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𝐹</m:t>
                          </m:r>
                        </m:e>
                      </m:acc>
                      <m:r>
                        <a:rPr kumimoji="1" lang="en-US" altLang="ja-JP" sz="3200" i="1">
                          <a:solidFill>
                            <a:schemeClr val="bg1"/>
                          </a:solidFill>
                          <a:latin typeface="Cambria Math" panose="02040503050406030204" pitchFamily="18" charset="0"/>
                        </a:rPr>
                        <m:t>=</m:t>
                      </m:r>
                      <m:r>
                        <a:rPr kumimoji="1" lang="en-US" altLang="ja-JP" sz="3200" i="1">
                          <a:solidFill>
                            <a:schemeClr val="bg1"/>
                          </a:solidFill>
                          <a:latin typeface="Cambria Math" panose="02040503050406030204" pitchFamily="18" charset="0"/>
                        </a:rPr>
                        <m:t>𝑚</m:t>
                      </m:r>
                      <m:acc>
                        <m:accPr>
                          <m:chr m:val="⃗"/>
                          <m:ctrlPr>
                            <a:rPr kumimoji="1" lang="en-US" altLang="ja-JP" sz="3200" i="1">
                              <a:solidFill>
                                <a:schemeClr val="bg1"/>
                              </a:solidFill>
                              <a:latin typeface="Cambria Math" panose="02040503050406030204" pitchFamily="18" charset="0"/>
                            </a:rPr>
                          </m:ctrlPr>
                        </m:accPr>
                        <m:e>
                          <m:r>
                            <a:rPr kumimoji="1" lang="en-US" altLang="ja-JP" sz="3200" b="0" i="1" smtClean="0">
                              <a:solidFill>
                                <a:schemeClr val="bg1"/>
                              </a:solidFill>
                              <a:latin typeface="Cambria Math" panose="02040503050406030204" pitchFamily="18" charset="0"/>
                            </a:rPr>
                            <m:t>𝑔</m:t>
                          </m:r>
                        </m:e>
                      </m:acc>
                    </m:oMath>
                  </m:oMathPara>
                </a14:m>
                <a:endParaRPr kumimoji="1" lang="ja-JP" altLang="en-US" sz="3200" dirty="0"/>
              </a:p>
            </p:txBody>
          </p:sp>
        </mc:Choice>
        <mc:Fallback xmlns="">
          <p:sp>
            <p:nvSpPr>
              <p:cNvPr id="18" name="テキスト プレースホルダー 17"/>
              <p:cNvSpPr>
                <a:spLocks noGrp="1" noRot="1" noChangeAspect="1" noMove="1" noResize="1" noEditPoints="1" noAdjustHandles="1" noChangeArrowheads="1" noChangeShapeType="1" noTextEdit="1"/>
              </p:cNvSpPr>
              <p:nvPr>
                <p:ph type="body" sz="quarter" idx="12"/>
              </p:nvPr>
            </p:nvSpPr>
            <p:spPr>
              <a:blipFill>
                <a:blip r:embed="rId2"/>
                <a:stretch>
                  <a:fillRect/>
                </a:stretch>
              </a:blipFill>
            </p:spPr>
            <p:txBody>
              <a:bodyPr/>
              <a:lstStyle/>
              <a:p>
                <a:r>
                  <a:rPr lang="ja-JP" altLang="en-US">
                    <a:noFill/>
                  </a:rPr>
                  <a:t> </a:t>
                </a:r>
              </a:p>
            </p:txBody>
          </p:sp>
        </mc:Fallback>
      </mc:AlternateContent>
      <p:sp>
        <p:nvSpPr>
          <p:cNvPr id="20" name="テキスト プレースホルダー 19"/>
          <p:cNvSpPr>
            <a:spLocks noGrp="1"/>
          </p:cNvSpPr>
          <p:nvPr>
            <p:ph type="body" sz="quarter" idx="14"/>
          </p:nvPr>
        </p:nvSpPr>
        <p:spPr/>
        <p:txBody>
          <a:bodyPr/>
          <a:lstStyle/>
          <a:p>
            <a:r>
              <a:rPr kumimoji="1" lang="ja-JP" altLang="en-US" dirty="0" smtClean="0"/>
              <a:t>運動方程式をたてる</a:t>
            </a:r>
            <a:endParaRPr kumimoji="1" lang="ja-JP" altLang="en-US" dirty="0"/>
          </a:p>
        </p:txBody>
      </p:sp>
      <p:sp>
        <p:nvSpPr>
          <p:cNvPr id="21" name="テキスト プレースホルダー 20"/>
          <p:cNvSpPr>
            <a:spLocks noGrp="1"/>
          </p:cNvSpPr>
          <p:nvPr>
            <p:ph type="body" sz="quarter" idx="15"/>
          </p:nvPr>
        </p:nvSpPr>
        <p:spPr/>
        <p:txBody>
          <a:bodyPr/>
          <a:lstStyle/>
          <a:p>
            <a:r>
              <a:rPr kumimoji="1" lang="en-US" altLang="ja-JP" dirty="0" smtClean="0"/>
              <a:t>2.</a:t>
            </a:r>
            <a:endParaRPr kumimoji="1" lang="ja-JP" altLang="en-US" dirty="0"/>
          </a:p>
        </p:txBody>
      </p:sp>
      <mc:AlternateContent xmlns:mc="http://schemas.openxmlformats.org/markup-compatibility/2006" xmlns:a14="http://schemas.microsoft.com/office/drawing/2010/main">
        <mc:Choice Requires="a14">
          <p:sp>
            <p:nvSpPr>
              <p:cNvPr id="22" name="テキスト プレースホルダー 21"/>
              <p:cNvSpPr>
                <a:spLocks noGrp="1"/>
              </p:cNvSpPr>
              <p:nvPr>
                <p:ph type="body" sz="quarter" idx="16"/>
              </p:nvPr>
            </p:nvSpPr>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i="1">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𝑎</m:t>
                          </m:r>
                        </m:e>
                      </m:acc>
                      <m:r>
                        <a:rPr kumimoji="1" lang="en-US" altLang="ja-JP" sz="3200" i="1">
                          <a:solidFill>
                            <a:schemeClr val="bg1"/>
                          </a:solidFill>
                          <a:latin typeface="Cambria Math" panose="02040503050406030204" pitchFamily="18" charset="0"/>
                        </a:rPr>
                        <m:t>=</m:t>
                      </m:r>
                      <m:acc>
                        <m:accPr>
                          <m:chr m:val="⃗"/>
                          <m:ctrlPr>
                            <a:rPr kumimoji="1" lang="en-US" altLang="ja-JP" sz="3200" i="1">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𝑔</m:t>
                          </m:r>
                        </m:e>
                      </m:acc>
                    </m:oMath>
                  </m:oMathPara>
                </a14:m>
                <a:endParaRPr kumimoji="1" lang="en-US" altLang="ja-JP" sz="3200" dirty="0">
                  <a:solidFill>
                    <a:schemeClr val="bg1"/>
                  </a:solidFill>
                </a:endParaRPr>
              </a:p>
            </p:txBody>
          </p:sp>
        </mc:Choice>
        <mc:Fallback xmlns="">
          <p:sp>
            <p:nvSpPr>
              <p:cNvPr id="22" name="テキスト プレースホルダー 21"/>
              <p:cNvSpPr>
                <a:spLocks noGrp="1" noRot="1" noChangeAspect="1" noMove="1" noResize="1" noEditPoints="1" noAdjustHandles="1" noChangeArrowheads="1" noChangeShapeType="1" noTextEdit="1"/>
              </p:cNvSpPr>
              <p:nvPr>
                <p:ph type="body" sz="quarter" idx="16"/>
              </p:nvPr>
            </p:nvSpPr>
            <p:spPr>
              <a:blipFill>
                <a:blip r:embed="rId3"/>
                <a:stretch>
                  <a:fillRect/>
                </a:stretch>
              </a:blipFill>
            </p:spPr>
            <p:txBody>
              <a:bodyPr/>
              <a:lstStyle/>
              <a:p>
                <a:r>
                  <a:rPr lang="ja-JP" altLang="en-US">
                    <a:noFill/>
                  </a:rPr>
                  <a:t> </a:t>
                </a:r>
              </a:p>
            </p:txBody>
          </p:sp>
        </mc:Fallback>
      </mc:AlternateContent>
      <p:sp>
        <p:nvSpPr>
          <p:cNvPr id="23" name="テキスト プレースホルダー 22"/>
          <p:cNvSpPr>
            <a:spLocks noGrp="1"/>
          </p:cNvSpPr>
          <p:nvPr>
            <p:ph type="body" sz="quarter" idx="17"/>
          </p:nvPr>
        </p:nvSpPr>
        <p:spPr/>
        <p:txBody>
          <a:bodyPr/>
          <a:lstStyle/>
          <a:p>
            <a:r>
              <a:rPr kumimoji="1" lang="ja-JP" altLang="en-US" dirty="0" smtClean="0"/>
              <a:t>数学の方程式に変形</a:t>
            </a:r>
            <a:endParaRPr kumimoji="1" lang="ja-JP" altLang="en-US" dirty="0"/>
          </a:p>
        </p:txBody>
      </p:sp>
      <mc:AlternateContent xmlns:mc="http://schemas.openxmlformats.org/markup-compatibility/2006" xmlns:a14="http://schemas.microsoft.com/office/drawing/2010/main">
        <mc:Choice Requires="a14">
          <p:sp>
            <p:nvSpPr>
              <p:cNvPr id="25" name="テキスト プレースホルダー 24"/>
              <p:cNvSpPr>
                <a:spLocks noGrp="1"/>
              </p:cNvSpPr>
              <p:nvPr>
                <p:ph type="body" sz="quarter" idx="19"/>
              </p:nvPr>
            </p:nvSpPr>
            <p:spPr/>
            <p:txBody>
              <a:bodyPr>
                <a:normAutofit fontScale="92500"/>
              </a:bodyPr>
              <a:lstStyle/>
              <a:p>
                <a:pPr/>
                <a14:m>
                  <m:oMathPara xmlns:m="http://schemas.openxmlformats.org/officeDocument/2006/math">
                    <m:oMathParaPr>
                      <m:jc m:val="centerGroup"/>
                    </m:oMathParaPr>
                    <m:oMath xmlns:m="http://schemas.openxmlformats.org/officeDocument/2006/math">
                      <m:acc>
                        <m:accPr>
                          <m:chr m:val="⃗"/>
                          <m:ctrlPr>
                            <a:rPr kumimoji="1" lang="en-US" altLang="ja-JP" sz="3500" i="1" smtClean="0">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𝑎</m:t>
                          </m:r>
                        </m:e>
                      </m:acc>
                      <m:r>
                        <a:rPr kumimoji="1" lang="en-US" altLang="ja-JP" sz="3500" i="1">
                          <a:solidFill>
                            <a:schemeClr val="bg1"/>
                          </a:solidFill>
                          <a:latin typeface="Cambria Math" panose="02040503050406030204" pitchFamily="18" charset="0"/>
                        </a:rPr>
                        <m:t>=</m:t>
                      </m:r>
                      <m:f>
                        <m:fPr>
                          <m:ctrlPr>
                            <a:rPr kumimoji="1" lang="en-US" altLang="ja-JP" sz="3500" i="1" smtClean="0">
                              <a:solidFill>
                                <a:schemeClr val="bg1"/>
                              </a:solidFill>
                              <a:latin typeface="Cambria Math" panose="02040503050406030204" pitchFamily="18" charset="0"/>
                            </a:rPr>
                          </m:ctrlPr>
                        </m:fPr>
                        <m:num>
                          <m:r>
                            <a:rPr kumimoji="1" lang="en-US" altLang="ja-JP" sz="3500" b="0" i="1" smtClean="0">
                              <a:solidFill>
                                <a:schemeClr val="bg1"/>
                              </a:solidFill>
                              <a:latin typeface="Cambria Math" panose="02040503050406030204" pitchFamily="18" charset="0"/>
                            </a:rPr>
                            <m:t>𝑑</m:t>
                          </m:r>
                          <m:acc>
                            <m:accPr>
                              <m:chr m:val="⃗"/>
                              <m:ctrlPr>
                                <a:rPr kumimoji="1" lang="en-US" altLang="ja-JP" sz="3500" b="0" i="1" smtClean="0">
                                  <a:solidFill>
                                    <a:schemeClr val="bg1"/>
                                  </a:solidFill>
                                  <a:latin typeface="Cambria Math" panose="02040503050406030204" pitchFamily="18" charset="0"/>
                                </a:rPr>
                              </m:ctrlPr>
                            </m:accPr>
                            <m:e>
                              <m:r>
                                <a:rPr kumimoji="1" lang="en-US" altLang="ja-JP" sz="3500" b="0" i="1" smtClean="0">
                                  <a:solidFill>
                                    <a:schemeClr val="bg1"/>
                                  </a:solidFill>
                                  <a:latin typeface="Cambria Math" panose="02040503050406030204" pitchFamily="18" charset="0"/>
                                </a:rPr>
                                <m:t>𝑣</m:t>
                              </m:r>
                            </m:e>
                          </m:acc>
                        </m:num>
                        <m:den>
                          <m:r>
                            <a:rPr kumimoji="1" lang="en-US" altLang="ja-JP" sz="3500" b="0" i="1" smtClean="0">
                              <a:solidFill>
                                <a:schemeClr val="bg1"/>
                              </a:solidFill>
                              <a:latin typeface="Cambria Math" panose="02040503050406030204" pitchFamily="18" charset="0"/>
                            </a:rPr>
                            <m:t>𝑑𝑡</m:t>
                          </m:r>
                        </m:den>
                      </m:f>
                      <m:r>
                        <a:rPr kumimoji="1" lang="en-US" altLang="ja-JP" sz="3500" b="0" i="0" smtClean="0">
                          <a:solidFill>
                            <a:schemeClr val="bg1"/>
                          </a:solidFill>
                          <a:latin typeface="Cambria Math" panose="02040503050406030204" pitchFamily="18" charset="0"/>
                        </a:rPr>
                        <m:t>,  </m:t>
                      </m:r>
                      <m:acc>
                        <m:accPr>
                          <m:chr m:val="⃗"/>
                          <m:ctrlPr>
                            <a:rPr kumimoji="1" lang="en-US" altLang="ja-JP" sz="3500" i="1">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𝑎</m:t>
                          </m:r>
                        </m:e>
                      </m:acc>
                      <m:r>
                        <a:rPr kumimoji="1" lang="en-US" altLang="ja-JP" sz="3500" i="1">
                          <a:solidFill>
                            <a:schemeClr val="bg1"/>
                          </a:solidFill>
                          <a:latin typeface="Cambria Math" panose="02040503050406030204" pitchFamily="18" charset="0"/>
                        </a:rPr>
                        <m:t>=</m:t>
                      </m:r>
                      <m:f>
                        <m:fPr>
                          <m:ctrlPr>
                            <a:rPr kumimoji="1" lang="en-US" altLang="ja-JP" sz="3500" i="1">
                              <a:solidFill>
                                <a:schemeClr val="bg1"/>
                              </a:solidFill>
                              <a:latin typeface="Cambria Math" panose="02040503050406030204" pitchFamily="18" charset="0"/>
                            </a:rPr>
                          </m:ctrlPr>
                        </m:fPr>
                        <m:num>
                          <m:sSup>
                            <m:sSupPr>
                              <m:ctrlPr>
                                <a:rPr kumimoji="1" lang="en-US" altLang="ja-JP" sz="3500" i="1" smtClean="0">
                                  <a:solidFill>
                                    <a:schemeClr val="bg1"/>
                                  </a:solidFill>
                                  <a:latin typeface="Cambria Math" panose="02040503050406030204" pitchFamily="18" charset="0"/>
                                </a:rPr>
                              </m:ctrlPr>
                            </m:sSupPr>
                            <m:e>
                              <m:r>
                                <a:rPr kumimoji="1" lang="en-US" altLang="ja-JP" sz="3500" b="0" i="1" smtClean="0">
                                  <a:solidFill>
                                    <a:schemeClr val="bg1"/>
                                  </a:solidFill>
                                  <a:latin typeface="Cambria Math" panose="02040503050406030204" pitchFamily="18" charset="0"/>
                                </a:rPr>
                                <m:t>𝑑</m:t>
                              </m:r>
                            </m:e>
                            <m:sup>
                              <m:r>
                                <a:rPr kumimoji="1" lang="en-US" altLang="ja-JP" sz="3500" b="0" i="1" smtClean="0">
                                  <a:solidFill>
                                    <a:schemeClr val="bg1"/>
                                  </a:solidFill>
                                  <a:latin typeface="Cambria Math" panose="02040503050406030204" pitchFamily="18" charset="0"/>
                                </a:rPr>
                                <m:t>2</m:t>
                              </m:r>
                            </m:sup>
                          </m:sSup>
                          <m:acc>
                            <m:accPr>
                              <m:chr m:val="⃗"/>
                              <m:ctrlPr>
                                <a:rPr kumimoji="1" lang="en-US" altLang="ja-JP" sz="3500" i="1" smtClean="0">
                                  <a:solidFill>
                                    <a:schemeClr val="bg1"/>
                                  </a:solidFill>
                                  <a:latin typeface="Cambria Math" panose="02040503050406030204" pitchFamily="18" charset="0"/>
                                </a:rPr>
                              </m:ctrlPr>
                            </m:accPr>
                            <m:e>
                              <m:r>
                                <a:rPr kumimoji="1" lang="en-US" altLang="ja-JP" sz="3500" b="0" i="1" smtClean="0">
                                  <a:solidFill>
                                    <a:schemeClr val="bg1"/>
                                  </a:solidFill>
                                  <a:latin typeface="Cambria Math" panose="02040503050406030204" pitchFamily="18" charset="0"/>
                                </a:rPr>
                                <m:t>𝑥</m:t>
                              </m:r>
                            </m:e>
                          </m:acc>
                        </m:num>
                        <m:den>
                          <m:sSup>
                            <m:sSupPr>
                              <m:ctrlPr>
                                <a:rPr kumimoji="1" lang="en-US" altLang="ja-JP" sz="3500" i="1" smtClean="0">
                                  <a:solidFill>
                                    <a:schemeClr val="bg1"/>
                                  </a:solidFill>
                                  <a:latin typeface="Cambria Math" panose="02040503050406030204" pitchFamily="18" charset="0"/>
                                </a:rPr>
                              </m:ctrlPr>
                            </m:sSupPr>
                            <m:e>
                              <m:r>
                                <a:rPr kumimoji="1" lang="en-US" altLang="ja-JP" sz="3500" b="0" i="1" smtClean="0">
                                  <a:solidFill>
                                    <a:schemeClr val="bg1"/>
                                  </a:solidFill>
                                  <a:latin typeface="Cambria Math" panose="02040503050406030204" pitchFamily="18" charset="0"/>
                                </a:rPr>
                                <m:t>𝑑𝑡</m:t>
                              </m:r>
                            </m:e>
                            <m:sup>
                              <m:r>
                                <a:rPr kumimoji="1" lang="en-US" altLang="ja-JP" sz="3500" b="0" i="1" smtClean="0">
                                  <a:solidFill>
                                    <a:schemeClr val="bg1"/>
                                  </a:solidFill>
                                  <a:latin typeface="Cambria Math" panose="02040503050406030204" pitchFamily="18" charset="0"/>
                                </a:rPr>
                                <m:t>2</m:t>
                              </m:r>
                            </m:sup>
                          </m:sSup>
                        </m:den>
                      </m:f>
                    </m:oMath>
                  </m:oMathPara>
                </a14:m>
                <a:endParaRPr kumimoji="1" lang="en-US" altLang="ja-JP" sz="3500" dirty="0">
                  <a:solidFill>
                    <a:schemeClr val="bg1"/>
                  </a:solidFill>
                </a:endParaRPr>
              </a:p>
              <a:p>
                <a:endParaRPr kumimoji="1" lang="ja-JP" altLang="en-US" dirty="0"/>
              </a:p>
            </p:txBody>
          </p:sp>
        </mc:Choice>
        <mc:Fallback xmlns="">
          <p:sp>
            <p:nvSpPr>
              <p:cNvPr id="25" name="テキスト プレースホルダー 24"/>
              <p:cNvSpPr>
                <a:spLocks noGrp="1" noRot="1" noChangeAspect="1" noMove="1" noResize="1" noEditPoints="1" noAdjustHandles="1" noChangeArrowheads="1" noChangeShapeType="1" noTextEdit="1"/>
              </p:cNvSpPr>
              <p:nvPr>
                <p:ph type="body" sz="quarter" idx="19"/>
              </p:nvPr>
            </p:nvSpPr>
            <p:spPr>
              <a:blipFill>
                <a:blip r:embed="rId4"/>
                <a:stretch>
                  <a:fillRect/>
                </a:stretch>
              </a:blipFill>
            </p:spPr>
            <p:txBody>
              <a:bodyPr/>
              <a:lstStyle/>
              <a:p>
                <a:r>
                  <a:rPr lang="ja-JP" altLang="en-US">
                    <a:noFill/>
                  </a:rPr>
                  <a:t> </a:t>
                </a:r>
              </a:p>
            </p:txBody>
          </p:sp>
        </mc:Fallback>
      </mc:AlternateContent>
      <p:sp>
        <p:nvSpPr>
          <p:cNvPr id="26" name="テキスト プレースホルダー 25"/>
          <p:cNvSpPr>
            <a:spLocks noGrp="1"/>
          </p:cNvSpPr>
          <p:nvPr>
            <p:ph type="body" sz="quarter" idx="20"/>
          </p:nvPr>
        </p:nvSpPr>
        <p:spPr/>
        <p:txBody>
          <a:bodyPr/>
          <a:lstStyle/>
          <a:p>
            <a:r>
              <a:rPr kumimoji="1" lang="ja-JP" altLang="en-US" dirty="0"/>
              <a:t>変数</a:t>
            </a:r>
            <a:r>
              <a:rPr kumimoji="1" lang="ja-JP" altLang="en-US" dirty="0" smtClean="0"/>
              <a:t>の変換</a:t>
            </a:r>
            <a:endParaRPr kumimoji="1" lang="ja-JP" altLang="en-US" dirty="0"/>
          </a:p>
        </p:txBody>
      </p:sp>
      <p:sp>
        <p:nvSpPr>
          <p:cNvPr id="19" name="テキスト プレースホルダー 18"/>
          <p:cNvSpPr>
            <a:spLocks noGrp="1"/>
          </p:cNvSpPr>
          <p:nvPr>
            <p:ph type="body" sz="quarter" idx="13"/>
          </p:nvPr>
        </p:nvSpPr>
        <p:spPr/>
        <p:txBody>
          <a:bodyPr/>
          <a:lstStyle/>
          <a:p>
            <a:r>
              <a:rPr kumimoji="1" lang="en-US" altLang="ja-JP" dirty="0" smtClean="0"/>
              <a:t>1.</a:t>
            </a:r>
            <a:endParaRPr kumimoji="1" lang="ja-JP" altLang="en-US" dirty="0"/>
          </a:p>
        </p:txBody>
      </p:sp>
      <p:sp>
        <p:nvSpPr>
          <p:cNvPr id="24" name="テキスト プレースホルダー 23"/>
          <p:cNvSpPr>
            <a:spLocks noGrp="1"/>
          </p:cNvSpPr>
          <p:nvPr>
            <p:ph type="body" sz="quarter" idx="18"/>
          </p:nvPr>
        </p:nvSpPr>
        <p:spPr/>
        <p:txBody>
          <a:bodyPr/>
          <a:lstStyle/>
          <a:p>
            <a:r>
              <a:rPr kumimoji="1" lang="en-US" altLang="ja-JP" dirty="0" smtClean="0"/>
              <a:t>3.</a:t>
            </a:r>
            <a:endParaRPr kumimoji="1" lang="ja-JP" altLang="en-US" dirty="0"/>
          </a:p>
        </p:txBody>
      </p:sp>
      <p:sp>
        <p:nvSpPr>
          <p:cNvPr id="2" name="テキスト ボックス 1"/>
          <p:cNvSpPr txBox="1"/>
          <p:nvPr/>
        </p:nvSpPr>
        <p:spPr>
          <a:xfrm>
            <a:off x="318654" y="5029443"/>
            <a:ext cx="3172691" cy="584775"/>
          </a:xfrm>
          <a:prstGeom prst="rect">
            <a:avLst/>
          </a:prstGeom>
          <a:noFill/>
        </p:spPr>
        <p:txBody>
          <a:bodyPr wrap="square" rtlCol="0">
            <a:spAutoFit/>
          </a:bodyPr>
          <a:lstStyle/>
          <a:p>
            <a:r>
              <a:rPr kumimoji="1" lang="ja-JP" altLang="en-US" sz="3200" dirty="0" smtClean="0">
                <a:solidFill>
                  <a:schemeClr val="bg1"/>
                </a:solidFill>
                <a:latin typeface="AR BERKLEY" panose="02000000000000000000" pitchFamily="2" charset="0"/>
              </a:rPr>
              <a:t>万有引力の法則</a:t>
            </a:r>
            <a:endParaRPr kumimoji="1" lang="ja-JP" altLang="en-US" sz="3200" dirty="0">
              <a:solidFill>
                <a:schemeClr val="bg1"/>
              </a:solidFill>
              <a:latin typeface="AR BERKLEY" panose="02000000000000000000" pitchFamily="2" charset="0"/>
            </a:endParaRPr>
          </a:p>
        </p:txBody>
      </p:sp>
      <p:sp>
        <p:nvSpPr>
          <p:cNvPr id="14" name="テキスト ボックス 13"/>
          <p:cNvSpPr txBox="1"/>
          <p:nvPr/>
        </p:nvSpPr>
        <p:spPr>
          <a:xfrm>
            <a:off x="13023272" y="7717841"/>
            <a:ext cx="3172691" cy="584775"/>
          </a:xfrm>
          <a:prstGeom prst="rect">
            <a:avLst/>
          </a:prstGeom>
          <a:noFill/>
        </p:spPr>
        <p:txBody>
          <a:bodyPr wrap="square" rtlCol="0">
            <a:spAutoFit/>
          </a:bodyPr>
          <a:lstStyle/>
          <a:p>
            <a:r>
              <a:rPr kumimoji="1" lang="ja-JP" altLang="en-US" sz="3200" dirty="0" smtClean="0">
                <a:solidFill>
                  <a:schemeClr val="bg1"/>
                </a:solidFill>
                <a:latin typeface="AR BERKLEY" panose="02000000000000000000" pitchFamily="2" charset="0"/>
              </a:rPr>
              <a:t>ニュートンの法則</a:t>
            </a:r>
            <a:endParaRPr kumimoji="1" lang="ja-JP" altLang="en-US" sz="3200" dirty="0">
              <a:solidFill>
                <a:schemeClr val="bg1"/>
              </a:solidFill>
              <a:latin typeface="AR BERKLEY" panose="02000000000000000000" pitchFamily="2" charset="0"/>
            </a:endParaRPr>
          </a:p>
        </p:txBody>
      </p:sp>
      <p:sp>
        <p:nvSpPr>
          <p:cNvPr id="15" name="テキスト ボックス 14"/>
          <p:cNvSpPr txBox="1"/>
          <p:nvPr/>
        </p:nvSpPr>
        <p:spPr>
          <a:xfrm>
            <a:off x="565451" y="7912005"/>
            <a:ext cx="3826552" cy="584775"/>
          </a:xfrm>
          <a:prstGeom prst="rect">
            <a:avLst/>
          </a:prstGeom>
          <a:noFill/>
        </p:spPr>
        <p:txBody>
          <a:bodyPr wrap="square" rtlCol="0">
            <a:spAutoFit/>
          </a:bodyPr>
          <a:lstStyle/>
          <a:p>
            <a:r>
              <a:rPr kumimoji="1" lang="ja-JP" altLang="en-US" sz="3200" dirty="0" smtClean="0">
                <a:solidFill>
                  <a:schemeClr val="bg1"/>
                </a:solidFill>
                <a:latin typeface="AR BERKLEY" panose="02000000000000000000" pitchFamily="2" charset="0"/>
              </a:rPr>
              <a:t>加速度、速度の定義</a:t>
            </a:r>
            <a:endParaRPr kumimoji="1" lang="ja-JP" altLang="en-US" sz="3200" dirty="0">
              <a:solidFill>
                <a:schemeClr val="bg1"/>
              </a:solidFill>
              <a:latin typeface="AR BERKLEY" panose="02000000000000000000" pitchFamily="2" charset="0"/>
            </a:endParaRPr>
          </a:p>
        </p:txBody>
      </p:sp>
    </p:spTree>
    <p:extLst>
      <p:ext uri="{BB962C8B-B14F-4D97-AF65-F5344CB8AC3E}">
        <p14:creationId xmlns:p14="http://schemas.microsoft.com/office/powerpoint/2010/main" val="834278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190">
        <p15:prstTrans prst="pageCurlSingle"/>
      </p:transition>
    </mc:Choice>
    <mc:Fallback xmlns="">
      <p:transition spd="slow" advTm="121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3EB59E2-90B9-4CD3-AC74-D672227E13C3}" type="slidenum">
              <a:rPr lang="en-US" smtClean="0"/>
              <a:pPr/>
              <a:t>16</a:t>
            </a:fld>
            <a:endParaRPr lang="en-US" dirty="0"/>
          </a:p>
        </p:txBody>
      </p:sp>
      <mc:AlternateContent xmlns:mc="http://schemas.openxmlformats.org/markup-compatibility/2006" xmlns:a14="http://schemas.microsoft.com/office/drawing/2010/main">
        <mc:Choice Requires="a14">
          <p:sp>
            <p:nvSpPr>
              <p:cNvPr id="13" name="テキスト プレースホルダー 12"/>
              <p:cNvSpPr>
                <a:spLocks noGrp="1"/>
              </p:cNvSpPr>
              <p:nvPr>
                <p:ph type="body" sz="quarter" idx="12"/>
              </p:nvPr>
            </p:nvSpPr>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i="1">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𝑣</m:t>
                          </m:r>
                        </m:e>
                      </m:acc>
                      <m:r>
                        <a:rPr kumimoji="1" lang="en-US" altLang="ja-JP" sz="3200" b="0" i="1" smtClean="0">
                          <a:solidFill>
                            <a:schemeClr val="bg1"/>
                          </a:solidFill>
                          <a:latin typeface="Cambria Math" panose="02040503050406030204" pitchFamily="18" charset="0"/>
                        </a:rPr>
                        <m:t>=</m:t>
                      </m:r>
                      <m:f>
                        <m:fPr>
                          <m:ctrlPr>
                            <a:rPr kumimoji="1" lang="en-US" altLang="ja-JP" sz="3200" i="1">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m:t>
                          </m:r>
                          <m:acc>
                            <m:accPr>
                              <m:chr m:val="⃗"/>
                              <m:ctrlPr>
                                <a:rPr kumimoji="1" lang="en-US" altLang="ja-JP" sz="3200" i="1">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𝑥</m:t>
                              </m:r>
                            </m:e>
                          </m:acc>
                        </m:num>
                        <m:den>
                          <m:r>
                            <a:rPr kumimoji="1" lang="en-US" altLang="ja-JP" sz="3200" b="0" i="1" smtClean="0">
                              <a:solidFill>
                                <a:schemeClr val="bg1"/>
                              </a:solidFill>
                              <a:latin typeface="Cambria Math" panose="02040503050406030204" pitchFamily="18" charset="0"/>
                            </a:rPr>
                            <m:t>𝑑𝑡</m:t>
                          </m:r>
                        </m:den>
                      </m:f>
                      <m:r>
                        <a:rPr kumimoji="1" lang="en-US" altLang="ja-JP" sz="3200" i="1">
                          <a:solidFill>
                            <a:schemeClr val="bg1"/>
                          </a:solidFill>
                          <a:latin typeface="Cambria Math" panose="02040503050406030204" pitchFamily="18" charset="0"/>
                        </a:rPr>
                        <m:t>=</m:t>
                      </m:r>
                      <m:acc>
                        <m:accPr>
                          <m:chr m:val="⃗"/>
                          <m:ctrlPr>
                            <a:rPr kumimoji="1" lang="en-US" altLang="ja-JP" sz="3200" i="1">
                              <a:solidFill>
                                <a:schemeClr val="bg1"/>
                              </a:solidFill>
                              <a:latin typeface="Cambria Math" panose="02040503050406030204" pitchFamily="18" charset="0"/>
                            </a:rPr>
                          </m:ctrlPr>
                        </m:accPr>
                        <m:e>
                          <m:r>
                            <a:rPr kumimoji="1" lang="en-US" altLang="ja-JP" sz="3200" i="1">
                              <a:solidFill>
                                <a:schemeClr val="bg1"/>
                              </a:solidFill>
                              <a:latin typeface="Cambria Math" panose="02040503050406030204" pitchFamily="18" charset="0"/>
                            </a:rPr>
                            <m:t>𝑔</m:t>
                          </m:r>
                        </m:e>
                      </m:acc>
                      <m:r>
                        <a:rPr kumimoji="1" lang="en-US" altLang="ja-JP" sz="3200" b="0" i="1" smtClean="0">
                          <a:solidFill>
                            <a:schemeClr val="bg1"/>
                          </a:solidFill>
                          <a:latin typeface="Cambria Math" panose="02040503050406030204" pitchFamily="18" charset="0"/>
                        </a:rPr>
                        <m:t>𝑡</m:t>
                      </m:r>
                      <m:r>
                        <a:rPr kumimoji="1" lang="en-US" altLang="ja-JP" sz="3200" b="0" i="1" smtClean="0">
                          <a:solidFill>
                            <a:schemeClr val="bg1"/>
                          </a:solidFill>
                          <a:latin typeface="Cambria Math" panose="02040503050406030204" pitchFamily="18" charset="0"/>
                        </a:rPr>
                        <m:t>+</m:t>
                      </m:r>
                      <m:sSub>
                        <m:sSubPr>
                          <m:ctrlPr>
                            <a:rPr kumimoji="1" lang="en-US" altLang="ja-JP" sz="3200" i="1">
                              <a:solidFill>
                                <a:schemeClr val="bg1"/>
                              </a:solidFill>
                              <a:latin typeface="Cambria Math" panose="02040503050406030204" pitchFamily="18" charset="0"/>
                            </a:rPr>
                          </m:ctrlPr>
                        </m:sSubPr>
                        <m:e>
                          <m:r>
                            <a:rPr kumimoji="1" lang="en-US" altLang="ja-JP" sz="3200" i="1">
                              <a:solidFill>
                                <a:schemeClr val="bg1"/>
                              </a:solidFill>
                              <a:latin typeface="Cambria Math" panose="02040503050406030204" pitchFamily="18" charset="0"/>
                            </a:rPr>
                            <m:t>𝑣</m:t>
                          </m:r>
                        </m:e>
                        <m:sub>
                          <m:r>
                            <a:rPr kumimoji="1" lang="en-US" altLang="ja-JP" sz="3200" i="1">
                              <a:solidFill>
                                <a:schemeClr val="bg1"/>
                              </a:solidFill>
                              <a:latin typeface="Cambria Math" panose="02040503050406030204" pitchFamily="18" charset="0"/>
                            </a:rPr>
                            <m:t>0</m:t>
                          </m:r>
                        </m:sub>
                      </m:sSub>
                    </m:oMath>
                  </m:oMathPara>
                </a14:m>
                <a:endParaRPr kumimoji="1" lang="en-US" altLang="ja-JP" sz="3200" dirty="0">
                  <a:solidFill>
                    <a:schemeClr val="bg1"/>
                  </a:solidFill>
                </a:endParaRPr>
              </a:p>
            </p:txBody>
          </p:sp>
        </mc:Choice>
        <mc:Fallback xmlns="">
          <p:sp>
            <p:nvSpPr>
              <p:cNvPr id="13" name="テキスト プレースホルダー 12"/>
              <p:cNvSpPr>
                <a:spLocks noGrp="1" noRot="1" noChangeAspect="1" noMove="1" noResize="1" noEditPoints="1" noAdjustHandles="1" noChangeArrowheads="1" noChangeShapeType="1" noTextEdit="1"/>
              </p:cNvSpPr>
              <p:nvPr>
                <p:ph type="body" sz="quarter" idx="12"/>
              </p:nvPr>
            </p:nvSpPr>
            <p:spPr>
              <a:blipFill>
                <a:blip r:embed="rId2"/>
                <a:stretch>
                  <a:fillRect/>
                </a:stretch>
              </a:blipFill>
            </p:spPr>
            <p:txBody>
              <a:bodyPr/>
              <a:lstStyle/>
              <a:p>
                <a:r>
                  <a:rPr lang="ja-JP" altLang="en-US">
                    <a:noFill/>
                  </a:rPr>
                  <a:t> </a:t>
                </a:r>
              </a:p>
            </p:txBody>
          </p:sp>
        </mc:Fallback>
      </mc:AlternateContent>
      <p:sp>
        <p:nvSpPr>
          <p:cNvPr id="15" name="テキスト プレースホルダー 14"/>
          <p:cNvSpPr>
            <a:spLocks noGrp="1"/>
          </p:cNvSpPr>
          <p:nvPr>
            <p:ph type="body" sz="quarter" idx="14"/>
          </p:nvPr>
        </p:nvSpPr>
        <p:spPr/>
        <p:txBody>
          <a:bodyPr/>
          <a:lstStyle/>
          <a:p>
            <a:r>
              <a:rPr kumimoji="1" lang="ja-JP" altLang="en-US" dirty="0" smtClean="0"/>
              <a:t>両辺を積分</a:t>
            </a:r>
            <a:endParaRPr kumimoji="1" lang="ja-JP" altLang="en-US" dirty="0"/>
          </a:p>
        </p:txBody>
      </p:sp>
      <p:sp>
        <p:nvSpPr>
          <p:cNvPr id="16" name="テキスト プレースホルダー 15"/>
          <p:cNvSpPr>
            <a:spLocks noGrp="1"/>
          </p:cNvSpPr>
          <p:nvPr>
            <p:ph type="body" sz="quarter" idx="15"/>
          </p:nvPr>
        </p:nvSpPr>
        <p:spPr/>
        <p:txBody>
          <a:bodyPr/>
          <a:lstStyle/>
          <a:p>
            <a:r>
              <a:rPr kumimoji="1" lang="en-US" altLang="ja-JP" dirty="0" smtClean="0"/>
              <a:t>4.</a:t>
            </a:r>
            <a:endParaRPr kumimoji="1" lang="ja-JP" altLang="en-US" dirty="0"/>
          </a:p>
        </p:txBody>
      </p:sp>
      <p:sp>
        <p:nvSpPr>
          <p:cNvPr id="18" name="テキスト プレースホルダー 17"/>
          <p:cNvSpPr>
            <a:spLocks noGrp="1"/>
          </p:cNvSpPr>
          <p:nvPr>
            <p:ph type="body" sz="quarter" idx="17"/>
          </p:nvPr>
        </p:nvSpPr>
        <p:spPr/>
        <p:txBody>
          <a:bodyPr/>
          <a:lstStyle/>
          <a:p>
            <a:r>
              <a:rPr kumimoji="1" lang="en-US" altLang="ja-JP" dirty="0" err="1"/>
              <a:t>v</a:t>
            </a:r>
            <a:r>
              <a:rPr kumimoji="1" lang="en-US" altLang="ja-JP" dirty="0" err="1" smtClean="0"/>
              <a:t>,x</a:t>
            </a:r>
            <a:r>
              <a:rPr kumimoji="1" lang="ja-JP" altLang="en-US" dirty="0" smtClean="0"/>
              <a:t>の方程式</a:t>
            </a:r>
            <a:endParaRPr kumimoji="1" lang="ja-JP" altLang="en-US" dirty="0"/>
          </a:p>
        </p:txBody>
      </p:sp>
      <p:sp>
        <p:nvSpPr>
          <p:cNvPr id="14" name="テキスト プレースホルダー 13"/>
          <p:cNvSpPr>
            <a:spLocks noGrp="1"/>
          </p:cNvSpPr>
          <p:nvPr>
            <p:ph type="body" sz="quarter" idx="13"/>
          </p:nvPr>
        </p:nvSpPr>
        <p:spPr/>
        <p:txBody>
          <a:bodyPr/>
          <a:lstStyle/>
          <a:p>
            <a:r>
              <a:rPr kumimoji="1" lang="en-US" altLang="ja-JP" dirty="0" smtClean="0"/>
              <a:t>5.</a:t>
            </a:r>
            <a:endParaRPr kumimoji="1" lang="ja-JP" altLang="en-US" dirty="0"/>
          </a:p>
        </p:txBody>
      </p:sp>
      <p:sp>
        <p:nvSpPr>
          <p:cNvPr id="22" name="テキスト プレースホルダー 21"/>
          <p:cNvSpPr>
            <a:spLocks noGrp="1"/>
          </p:cNvSpPr>
          <p:nvPr>
            <p:ph type="body" sz="quarter" idx="21"/>
          </p:nvPr>
        </p:nvSpPr>
        <p:spPr/>
        <p:txBody>
          <a:bodyPr/>
          <a:lstStyle/>
          <a:p>
            <a:r>
              <a:rPr kumimoji="1" lang="en-US" altLang="ja-JP" dirty="0" smtClean="0"/>
              <a:t>6.</a:t>
            </a:r>
            <a:endParaRPr kumimoji="1" lang="ja-JP" altLang="en-US" dirty="0"/>
          </a:p>
        </p:txBody>
      </p:sp>
      <mc:AlternateContent xmlns:mc="http://schemas.openxmlformats.org/markup-compatibility/2006" xmlns:a14="http://schemas.microsoft.com/office/drawing/2010/main">
        <mc:Choice Requires="a14">
          <p:sp>
            <p:nvSpPr>
              <p:cNvPr id="23" name="テキスト プレースホルダー 22"/>
              <p:cNvSpPr>
                <a:spLocks noGrp="1"/>
              </p:cNvSpPr>
              <p:nvPr>
                <p:ph type="body" sz="quarter" idx="22"/>
              </p:nvPr>
            </p:nvSpPr>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200" i="1" smtClean="0">
                              <a:solidFill>
                                <a:schemeClr val="bg1"/>
                              </a:solidFill>
                              <a:latin typeface="Cambria Math" panose="02040503050406030204" pitchFamily="18" charset="0"/>
                            </a:rPr>
                          </m:ctrlPr>
                        </m:accPr>
                        <m:e>
                          <m:r>
                            <a:rPr kumimoji="1" lang="en-US" altLang="ja-JP" sz="3200" b="0" i="1" smtClean="0">
                              <a:solidFill>
                                <a:schemeClr val="bg1"/>
                              </a:solidFill>
                              <a:latin typeface="Cambria Math" panose="02040503050406030204" pitchFamily="18" charset="0"/>
                            </a:rPr>
                            <m:t>𝑥</m:t>
                          </m:r>
                        </m:e>
                      </m:acc>
                      <m:r>
                        <a:rPr kumimoji="1" lang="en-US" altLang="ja-JP" sz="3200" i="1">
                          <a:solidFill>
                            <a:schemeClr val="bg1"/>
                          </a:solidFill>
                          <a:latin typeface="Cambria Math" panose="02040503050406030204" pitchFamily="18" charset="0"/>
                        </a:rPr>
                        <m:t>=</m:t>
                      </m:r>
                      <m:f>
                        <m:fPr>
                          <m:ctrlPr>
                            <a:rPr kumimoji="1" lang="en-US" altLang="ja-JP" sz="3200" i="1" smtClean="0">
                              <a:solidFill>
                                <a:schemeClr val="bg1"/>
                              </a:solidFill>
                              <a:latin typeface="Cambria Math" panose="02040503050406030204" pitchFamily="18" charset="0"/>
                            </a:rPr>
                          </m:ctrlPr>
                        </m:fPr>
                        <m:num>
                          <m:acc>
                            <m:accPr>
                              <m:chr m:val="⃗"/>
                              <m:ctrlPr>
                                <a:rPr kumimoji="1" lang="en-US" altLang="ja-JP" sz="3200" i="1" smtClean="0">
                                  <a:solidFill>
                                    <a:schemeClr val="bg1"/>
                                  </a:solidFill>
                                  <a:latin typeface="Cambria Math" panose="02040503050406030204" pitchFamily="18" charset="0"/>
                                </a:rPr>
                              </m:ctrlPr>
                            </m:accPr>
                            <m:e>
                              <m:r>
                                <a:rPr kumimoji="1" lang="en-US" altLang="ja-JP" sz="3200" b="0" i="1" smtClean="0">
                                  <a:solidFill>
                                    <a:schemeClr val="bg1"/>
                                  </a:solidFill>
                                  <a:latin typeface="Cambria Math" panose="02040503050406030204" pitchFamily="18" charset="0"/>
                                </a:rPr>
                                <m:t>𝑔</m:t>
                              </m:r>
                            </m:e>
                          </m:acc>
                        </m:num>
                        <m:den>
                          <m:r>
                            <a:rPr kumimoji="1" lang="en-US" altLang="ja-JP" sz="3200" b="0" i="1" smtClean="0">
                              <a:solidFill>
                                <a:schemeClr val="bg1"/>
                              </a:solidFill>
                              <a:latin typeface="Cambria Math" panose="02040503050406030204" pitchFamily="18" charset="0"/>
                            </a:rPr>
                            <m:t>2</m:t>
                          </m:r>
                        </m:den>
                      </m:f>
                      <m:sSup>
                        <m:sSupPr>
                          <m:ctrlPr>
                            <a:rPr kumimoji="1" lang="en-US" altLang="ja-JP" sz="3200" i="1" smtClean="0">
                              <a:solidFill>
                                <a:schemeClr val="bg1"/>
                              </a:solidFill>
                              <a:latin typeface="Cambria Math" panose="02040503050406030204" pitchFamily="18" charset="0"/>
                            </a:rPr>
                          </m:ctrlPr>
                        </m:sSupPr>
                        <m:e>
                          <m:r>
                            <a:rPr kumimoji="1" lang="en-US" altLang="ja-JP" sz="3200" b="0" i="1" smtClean="0">
                              <a:solidFill>
                                <a:schemeClr val="bg1"/>
                              </a:solidFill>
                              <a:latin typeface="Cambria Math" panose="02040503050406030204" pitchFamily="18" charset="0"/>
                            </a:rPr>
                            <m:t>𝑡</m:t>
                          </m:r>
                        </m:e>
                        <m:sup>
                          <m:r>
                            <a:rPr kumimoji="1" lang="en-US" altLang="ja-JP" sz="3200" b="0" i="1" smtClean="0">
                              <a:solidFill>
                                <a:schemeClr val="bg1"/>
                              </a:solidFill>
                              <a:latin typeface="Cambria Math" panose="02040503050406030204" pitchFamily="18" charset="0"/>
                            </a:rPr>
                            <m:t>2</m:t>
                          </m:r>
                        </m:sup>
                      </m:sSup>
                      <m:r>
                        <a:rPr kumimoji="1" lang="en-US" altLang="ja-JP" sz="3200" i="1">
                          <a:solidFill>
                            <a:schemeClr val="bg1"/>
                          </a:solidFill>
                          <a:latin typeface="Cambria Math" panose="02040503050406030204" pitchFamily="18" charset="0"/>
                        </a:rPr>
                        <m:t>+</m:t>
                      </m:r>
                      <m:sSub>
                        <m:sSubPr>
                          <m:ctrlPr>
                            <a:rPr kumimoji="1" lang="en-US" altLang="ja-JP" sz="3200" i="1">
                              <a:solidFill>
                                <a:schemeClr val="bg1"/>
                              </a:solidFill>
                              <a:latin typeface="Cambria Math" panose="02040503050406030204" pitchFamily="18" charset="0"/>
                            </a:rPr>
                          </m:ctrlPr>
                        </m:sSubPr>
                        <m:e>
                          <m:r>
                            <a:rPr kumimoji="1" lang="en-US" altLang="ja-JP" sz="3200" i="1">
                              <a:solidFill>
                                <a:schemeClr val="bg1"/>
                              </a:solidFill>
                              <a:latin typeface="Cambria Math" panose="02040503050406030204" pitchFamily="18" charset="0"/>
                            </a:rPr>
                            <m:t>𝑣</m:t>
                          </m:r>
                        </m:e>
                        <m:sub>
                          <m:r>
                            <a:rPr kumimoji="1" lang="en-US" altLang="ja-JP" sz="3200" i="1">
                              <a:solidFill>
                                <a:schemeClr val="bg1"/>
                              </a:solidFill>
                              <a:latin typeface="Cambria Math" panose="02040503050406030204" pitchFamily="18" charset="0"/>
                            </a:rPr>
                            <m:t>0</m:t>
                          </m:r>
                        </m:sub>
                      </m:sSub>
                      <m:r>
                        <a:rPr kumimoji="1" lang="en-US" altLang="ja-JP" sz="3200" b="0" i="1" smtClean="0">
                          <a:solidFill>
                            <a:schemeClr val="bg1"/>
                          </a:solidFill>
                          <a:latin typeface="Cambria Math" panose="02040503050406030204" pitchFamily="18" charset="0"/>
                        </a:rPr>
                        <m:t>𝑡</m:t>
                      </m:r>
                      <m:r>
                        <a:rPr kumimoji="1" lang="en-US" altLang="ja-JP" sz="3200" b="0" i="1" smtClean="0">
                          <a:solidFill>
                            <a:schemeClr val="bg1"/>
                          </a:solidFill>
                          <a:latin typeface="Cambria Math" panose="02040503050406030204" pitchFamily="18" charset="0"/>
                        </a:rPr>
                        <m:t>+</m:t>
                      </m:r>
                      <m:sSub>
                        <m:sSubPr>
                          <m:ctrlPr>
                            <a:rPr kumimoji="1" lang="en-US" altLang="ja-JP" sz="3200" b="0" i="1" smtClean="0">
                              <a:solidFill>
                                <a:schemeClr val="bg1"/>
                              </a:solidFill>
                              <a:latin typeface="Cambria Math" panose="02040503050406030204" pitchFamily="18" charset="0"/>
                            </a:rPr>
                          </m:ctrlPr>
                        </m:sSubPr>
                        <m:e>
                          <m:r>
                            <a:rPr kumimoji="1" lang="en-US" altLang="ja-JP" sz="3200" b="0" i="1" smtClean="0">
                              <a:solidFill>
                                <a:schemeClr val="bg1"/>
                              </a:solidFill>
                              <a:latin typeface="Cambria Math" panose="02040503050406030204" pitchFamily="18" charset="0"/>
                            </a:rPr>
                            <m:t>𝑥</m:t>
                          </m:r>
                        </m:e>
                        <m:sub>
                          <m:r>
                            <a:rPr kumimoji="1" lang="en-US" altLang="ja-JP" sz="3200" b="0" i="1" smtClean="0">
                              <a:solidFill>
                                <a:schemeClr val="bg1"/>
                              </a:solidFill>
                              <a:latin typeface="Cambria Math" panose="02040503050406030204" pitchFamily="18" charset="0"/>
                            </a:rPr>
                            <m:t>0</m:t>
                          </m:r>
                        </m:sub>
                      </m:sSub>
                    </m:oMath>
                  </m:oMathPara>
                </a14:m>
                <a:endParaRPr kumimoji="1" lang="en-US" altLang="ja-JP" sz="3200" dirty="0">
                  <a:solidFill>
                    <a:schemeClr val="bg1"/>
                  </a:solidFill>
                </a:endParaRPr>
              </a:p>
            </p:txBody>
          </p:sp>
        </mc:Choice>
        <mc:Fallback xmlns="">
          <p:sp>
            <p:nvSpPr>
              <p:cNvPr id="23" name="テキスト プレースホルダー 22"/>
              <p:cNvSpPr>
                <a:spLocks noGrp="1" noRot="1" noChangeAspect="1" noMove="1" noResize="1" noEditPoints="1" noAdjustHandles="1" noChangeArrowheads="1" noChangeShapeType="1" noTextEdit="1"/>
              </p:cNvSpPr>
              <p:nvPr>
                <p:ph type="body" sz="quarter" idx="22"/>
              </p:nvPr>
            </p:nvSpPr>
            <p:spPr>
              <a:blipFill>
                <a:blip r:embed="rId3"/>
                <a:stretch>
                  <a:fillRect/>
                </a:stretch>
              </a:blipFill>
            </p:spPr>
            <p:txBody>
              <a:bodyPr/>
              <a:lstStyle/>
              <a:p>
                <a:r>
                  <a:rPr lang="ja-JP" altLang="en-US">
                    <a:noFill/>
                  </a:rPr>
                  <a:t> </a:t>
                </a:r>
              </a:p>
            </p:txBody>
          </p:sp>
        </mc:Fallback>
      </mc:AlternateContent>
      <p:sp>
        <p:nvSpPr>
          <p:cNvPr id="24" name="テキスト プレースホルダー 23"/>
          <p:cNvSpPr>
            <a:spLocks noGrp="1"/>
          </p:cNvSpPr>
          <p:nvPr>
            <p:ph type="body" sz="quarter" idx="23"/>
          </p:nvPr>
        </p:nvSpPr>
        <p:spPr/>
        <p:txBody>
          <a:bodyPr/>
          <a:lstStyle/>
          <a:p>
            <a:r>
              <a:rPr kumimoji="1" lang="ja-JP" altLang="en-US" dirty="0" smtClean="0"/>
              <a:t>さらに積分</a:t>
            </a:r>
            <a:endParaRPr kumimoji="1" lang="ja-JP" altLang="en-US" dirty="0"/>
          </a:p>
        </p:txBody>
      </p:sp>
      <mc:AlternateContent xmlns:mc="http://schemas.openxmlformats.org/markup-compatibility/2006" xmlns:a14="http://schemas.microsoft.com/office/drawing/2010/main">
        <mc:Choice Requires="a14">
          <p:sp>
            <p:nvSpPr>
              <p:cNvPr id="25" name="テキスト プレースホルダー 24"/>
              <p:cNvSpPr>
                <a:spLocks noGrp="1"/>
              </p:cNvSpPr>
              <p:nvPr>
                <p:ph type="body" sz="quarter" idx="16"/>
              </p:nvPr>
            </p:nvSpPr>
            <p:spPr/>
            <p:txBody>
              <a:bodyPr>
                <a:normAutofit fontScale="92500"/>
              </a:bodyPr>
              <a:lstStyle/>
              <a:p>
                <a:pPr/>
                <a14:m>
                  <m:oMathPara xmlns:m="http://schemas.openxmlformats.org/officeDocument/2006/math">
                    <m:oMathParaPr>
                      <m:jc m:val="centerGroup"/>
                    </m:oMathParaPr>
                    <m:oMath xmlns:m="http://schemas.openxmlformats.org/officeDocument/2006/math">
                      <m:f>
                        <m:fPr>
                          <m:ctrlPr>
                            <a:rPr kumimoji="1" lang="en-US" altLang="ja-JP" sz="3500" i="1" smtClean="0">
                              <a:solidFill>
                                <a:schemeClr val="bg1"/>
                              </a:solidFill>
                              <a:latin typeface="Cambria Math" panose="02040503050406030204" pitchFamily="18" charset="0"/>
                            </a:rPr>
                          </m:ctrlPr>
                        </m:fPr>
                        <m:num>
                          <m:r>
                            <a:rPr kumimoji="1" lang="en-US" altLang="ja-JP" sz="3500" i="1">
                              <a:solidFill>
                                <a:schemeClr val="bg1"/>
                              </a:solidFill>
                              <a:latin typeface="Cambria Math" panose="02040503050406030204" pitchFamily="18" charset="0"/>
                            </a:rPr>
                            <m:t>𝑑</m:t>
                          </m:r>
                          <m:acc>
                            <m:accPr>
                              <m:chr m:val="⃗"/>
                              <m:ctrlPr>
                                <a:rPr kumimoji="1" lang="en-US" altLang="ja-JP" sz="3500" i="1">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𝑣</m:t>
                              </m:r>
                            </m:e>
                          </m:acc>
                        </m:num>
                        <m:den>
                          <m:r>
                            <a:rPr kumimoji="1" lang="en-US" altLang="ja-JP" sz="3500" i="1">
                              <a:solidFill>
                                <a:schemeClr val="bg1"/>
                              </a:solidFill>
                              <a:latin typeface="Cambria Math" panose="02040503050406030204" pitchFamily="18" charset="0"/>
                            </a:rPr>
                            <m:t>𝑑𝑡</m:t>
                          </m:r>
                        </m:den>
                      </m:f>
                      <m:r>
                        <a:rPr kumimoji="1" lang="en-US" altLang="ja-JP" sz="3500" b="0" i="1" smtClean="0">
                          <a:solidFill>
                            <a:schemeClr val="bg1"/>
                          </a:solidFill>
                          <a:latin typeface="Cambria Math" panose="02040503050406030204" pitchFamily="18" charset="0"/>
                        </a:rPr>
                        <m:t>=</m:t>
                      </m:r>
                      <m:acc>
                        <m:accPr>
                          <m:chr m:val="⃗"/>
                          <m:ctrlPr>
                            <a:rPr kumimoji="1" lang="en-US" altLang="ja-JP" sz="3500" i="1">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𝑔</m:t>
                          </m:r>
                        </m:e>
                      </m:acc>
                      <m:r>
                        <a:rPr kumimoji="1" lang="en-US" altLang="ja-JP" sz="3500" b="0" i="1" smtClean="0">
                          <a:solidFill>
                            <a:schemeClr val="bg1"/>
                          </a:solidFill>
                          <a:latin typeface="Cambria Math" panose="02040503050406030204" pitchFamily="18" charset="0"/>
                        </a:rPr>
                        <m:t>,</m:t>
                      </m:r>
                      <m:r>
                        <a:rPr kumimoji="1" lang="en-US" altLang="ja-JP" sz="3500">
                          <a:solidFill>
                            <a:schemeClr val="bg1"/>
                          </a:solidFill>
                          <a:latin typeface="Cambria Math" panose="02040503050406030204" pitchFamily="18" charset="0"/>
                        </a:rPr>
                        <m:t>  </m:t>
                      </m:r>
                      <m:f>
                        <m:fPr>
                          <m:ctrlPr>
                            <a:rPr kumimoji="1" lang="en-US" altLang="ja-JP" sz="3500" i="1">
                              <a:solidFill>
                                <a:schemeClr val="bg1"/>
                              </a:solidFill>
                              <a:latin typeface="Cambria Math" panose="02040503050406030204" pitchFamily="18" charset="0"/>
                            </a:rPr>
                          </m:ctrlPr>
                        </m:fPr>
                        <m:num>
                          <m:sSup>
                            <m:sSupPr>
                              <m:ctrlPr>
                                <a:rPr kumimoji="1" lang="en-US" altLang="ja-JP" sz="3500" i="1">
                                  <a:solidFill>
                                    <a:schemeClr val="bg1"/>
                                  </a:solidFill>
                                  <a:latin typeface="Cambria Math" panose="02040503050406030204" pitchFamily="18" charset="0"/>
                                </a:rPr>
                              </m:ctrlPr>
                            </m:sSupPr>
                            <m:e>
                              <m:r>
                                <a:rPr kumimoji="1" lang="en-US" altLang="ja-JP" sz="3500" i="1">
                                  <a:solidFill>
                                    <a:schemeClr val="bg1"/>
                                  </a:solidFill>
                                  <a:latin typeface="Cambria Math" panose="02040503050406030204" pitchFamily="18" charset="0"/>
                                </a:rPr>
                                <m:t>𝑑</m:t>
                              </m:r>
                            </m:e>
                            <m:sup>
                              <m:r>
                                <a:rPr kumimoji="1" lang="en-US" altLang="ja-JP" sz="3500" i="1">
                                  <a:solidFill>
                                    <a:schemeClr val="bg1"/>
                                  </a:solidFill>
                                  <a:latin typeface="Cambria Math" panose="02040503050406030204" pitchFamily="18" charset="0"/>
                                </a:rPr>
                                <m:t>2</m:t>
                              </m:r>
                            </m:sup>
                          </m:sSup>
                          <m:acc>
                            <m:accPr>
                              <m:chr m:val="⃗"/>
                              <m:ctrlPr>
                                <a:rPr kumimoji="1" lang="en-US" altLang="ja-JP" sz="3500" i="1">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𝑥</m:t>
                              </m:r>
                            </m:e>
                          </m:acc>
                        </m:num>
                        <m:den>
                          <m:sSup>
                            <m:sSupPr>
                              <m:ctrlPr>
                                <a:rPr kumimoji="1" lang="en-US" altLang="ja-JP" sz="3500" i="1">
                                  <a:solidFill>
                                    <a:schemeClr val="bg1"/>
                                  </a:solidFill>
                                  <a:latin typeface="Cambria Math" panose="02040503050406030204" pitchFamily="18" charset="0"/>
                                </a:rPr>
                              </m:ctrlPr>
                            </m:sSupPr>
                            <m:e>
                              <m:r>
                                <a:rPr kumimoji="1" lang="en-US" altLang="ja-JP" sz="3500" i="1">
                                  <a:solidFill>
                                    <a:schemeClr val="bg1"/>
                                  </a:solidFill>
                                  <a:latin typeface="Cambria Math" panose="02040503050406030204" pitchFamily="18" charset="0"/>
                                </a:rPr>
                                <m:t>𝑑𝑡</m:t>
                              </m:r>
                            </m:e>
                            <m:sup>
                              <m:r>
                                <a:rPr kumimoji="1" lang="en-US" altLang="ja-JP" sz="3500" i="1">
                                  <a:solidFill>
                                    <a:schemeClr val="bg1"/>
                                  </a:solidFill>
                                  <a:latin typeface="Cambria Math" panose="02040503050406030204" pitchFamily="18" charset="0"/>
                                </a:rPr>
                                <m:t>2</m:t>
                              </m:r>
                            </m:sup>
                          </m:sSup>
                        </m:den>
                      </m:f>
                      <m:r>
                        <a:rPr kumimoji="1" lang="en-US" altLang="ja-JP" sz="3500" b="0" i="1" smtClean="0">
                          <a:solidFill>
                            <a:schemeClr val="bg1"/>
                          </a:solidFill>
                          <a:latin typeface="Cambria Math" panose="02040503050406030204" pitchFamily="18" charset="0"/>
                        </a:rPr>
                        <m:t>=</m:t>
                      </m:r>
                      <m:acc>
                        <m:accPr>
                          <m:chr m:val="⃗"/>
                          <m:ctrlPr>
                            <a:rPr kumimoji="1" lang="en-US" altLang="ja-JP" sz="3500" i="1">
                              <a:solidFill>
                                <a:schemeClr val="bg1"/>
                              </a:solidFill>
                              <a:latin typeface="Cambria Math" panose="02040503050406030204" pitchFamily="18" charset="0"/>
                            </a:rPr>
                          </m:ctrlPr>
                        </m:accPr>
                        <m:e>
                          <m:r>
                            <a:rPr kumimoji="1" lang="en-US" altLang="ja-JP" sz="3500" i="1">
                              <a:solidFill>
                                <a:schemeClr val="bg1"/>
                              </a:solidFill>
                              <a:latin typeface="Cambria Math" panose="02040503050406030204" pitchFamily="18" charset="0"/>
                            </a:rPr>
                            <m:t>𝑔</m:t>
                          </m:r>
                        </m:e>
                      </m:acc>
                    </m:oMath>
                  </m:oMathPara>
                </a14:m>
                <a:endParaRPr kumimoji="1" lang="en-US" altLang="ja-JP" sz="3500" dirty="0">
                  <a:solidFill>
                    <a:schemeClr val="bg1"/>
                  </a:solidFill>
                </a:endParaRPr>
              </a:p>
              <a:p>
                <a:endParaRPr kumimoji="1" lang="ja-JP" altLang="en-US" dirty="0"/>
              </a:p>
            </p:txBody>
          </p:sp>
        </mc:Choice>
        <mc:Fallback xmlns="">
          <p:sp>
            <p:nvSpPr>
              <p:cNvPr id="25" name="テキスト プレースホルダー 24"/>
              <p:cNvSpPr>
                <a:spLocks noGrp="1" noRot="1" noChangeAspect="1" noMove="1" noResize="1" noEditPoints="1" noAdjustHandles="1" noChangeArrowheads="1" noChangeShapeType="1" noTextEdit="1"/>
              </p:cNvSpPr>
              <p:nvPr>
                <p:ph type="body" sz="quarter" idx="16"/>
              </p:nvPr>
            </p:nvSpPr>
            <p:spPr>
              <a:blipFill>
                <a:blip r:embed="rId4"/>
                <a:stretch>
                  <a:fillRect/>
                </a:stretch>
              </a:blipFill>
            </p:spPr>
            <p:txBody>
              <a:bodyPr/>
              <a:lstStyle/>
              <a:p>
                <a:r>
                  <a:rPr lang="ja-JP" altLang="en-US">
                    <a:noFill/>
                  </a:rPr>
                  <a:t> </a:t>
                </a:r>
              </a:p>
            </p:txBody>
          </p:sp>
        </mc:Fallback>
      </mc:AlternateContent>
      <p:sp>
        <p:nvSpPr>
          <p:cNvPr id="5" name="正方形/長方形 4"/>
          <p:cNvSpPr/>
          <p:nvPr/>
        </p:nvSpPr>
        <p:spPr bwMode="auto">
          <a:xfrm>
            <a:off x="4890655" y="6245140"/>
            <a:ext cx="4876799" cy="4040273"/>
          </a:xfrm>
          <a:prstGeom prst="rect">
            <a:avLst/>
          </a:prstGeom>
          <a:solidFill>
            <a:srgbClr val="404A56"/>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6" name="正方形/長方形 5"/>
          <p:cNvSpPr/>
          <p:nvPr/>
        </p:nvSpPr>
        <p:spPr bwMode="auto">
          <a:xfrm>
            <a:off x="2743200" y="4655094"/>
            <a:ext cx="3976255" cy="1590046"/>
          </a:xfrm>
          <a:prstGeom prst="rect">
            <a:avLst/>
          </a:prstGeom>
          <a:noFill/>
          <a:ln w="38100">
            <a:solidFill>
              <a:schemeClr val="accent3">
                <a:lumMod val="7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noFill/>
            </a:endParaRPr>
          </a:p>
        </p:txBody>
      </p:sp>
      <p:sp>
        <p:nvSpPr>
          <p:cNvPr id="26" name="正方形/長方形 25"/>
          <p:cNvSpPr/>
          <p:nvPr/>
        </p:nvSpPr>
        <p:spPr bwMode="auto">
          <a:xfrm>
            <a:off x="11591550" y="6588515"/>
            <a:ext cx="3976255" cy="1590046"/>
          </a:xfrm>
          <a:prstGeom prst="rect">
            <a:avLst/>
          </a:prstGeom>
          <a:noFill/>
          <a:ln w="38100">
            <a:solidFill>
              <a:schemeClr val="accent3">
                <a:lumMod val="7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noFill/>
            </a:endParaRPr>
          </a:p>
        </p:txBody>
      </p:sp>
      <p:sp>
        <p:nvSpPr>
          <p:cNvPr id="27" name="テキスト ボックス 26"/>
          <p:cNvSpPr txBox="1"/>
          <p:nvPr/>
        </p:nvSpPr>
        <p:spPr>
          <a:xfrm>
            <a:off x="728418" y="3626100"/>
            <a:ext cx="3172691" cy="584775"/>
          </a:xfrm>
          <a:prstGeom prst="rect">
            <a:avLst/>
          </a:prstGeom>
          <a:noFill/>
        </p:spPr>
        <p:txBody>
          <a:bodyPr wrap="square" rtlCol="0">
            <a:spAutoFit/>
          </a:bodyPr>
          <a:lstStyle/>
          <a:p>
            <a:r>
              <a:rPr kumimoji="1" lang="ja-JP" altLang="en-US" sz="3200" dirty="0" smtClean="0">
                <a:solidFill>
                  <a:schemeClr val="bg1"/>
                </a:solidFill>
                <a:latin typeface="AR BERKLEY" panose="02000000000000000000" pitchFamily="2" charset="0"/>
              </a:rPr>
              <a:t>数学の計算</a:t>
            </a:r>
            <a:endParaRPr kumimoji="1" lang="ja-JP" altLang="en-US" sz="3200" dirty="0">
              <a:solidFill>
                <a:schemeClr val="bg1"/>
              </a:solidFill>
              <a:latin typeface="AR BERKLEY" panose="02000000000000000000" pitchFamily="2" charset="0"/>
            </a:endParaRPr>
          </a:p>
        </p:txBody>
      </p:sp>
      <p:sp>
        <p:nvSpPr>
          <p:cNvPr id="28" name="テキスト ボックス 27"/>
          <p:cNvSpPr txBox="1"/>
          <p:nvPr/>
        </p:nvSpPr>
        <p:spPr>
          <a:xfrm>
            <a:off x="14693800" y="5703798"/>
            <a:ext cx="3172691" cy="584775"/>
          </a:xfrm>
          <a:prstGeom prst="rect">
            <a:avLst/>
          </a:prstGeom>
          <a:noFill/>
        </p:spPr>
        <p:txBody>
          <a:bodyPr wrap="square" rtlCol="0">
            <a:spAutoFit/>
          </a:bodyPr>
          <a:lstStyle/>
          <a:p>
            <a:r>
              <a:rPr kumimoji="1" lang="ja-JP" altLang="en-US" sz="3200" dirty="0" smtClean="0">
                <a:solidFill>
                  <a:schemeClr val="bg1"/>
                </a:solidFill>
                <a:latin typeface="AR BERKLEY" panose="02000000000000000000" pitchFamily="2" charset="0"/>
              </a:rPr>
              <a:t>数学の計算</a:t>
            </a:r>
            <a:endParaRPr kumimoji="1" lang="ja-JP" altLang="en-US" sz="3200" dirty="0">
              <a:solidFill>
                <a:schemeClr val="bg1"/>
              </a:solidFill>
              <a:latin typeface="AR BERKLEY" panose="02000000000000000000" pitchFamily="2" charset="0"/>
            </a:endParaRPr>
          </a:p>
        </p:txBody>
      </p:sp>
      <p:sp>
        <p:nvSpPr>
          <p:cNvPr id="7" name="テキスト ボックス 6"/>
          <p:cNvSpPr txBox="1"/>
          <p:nvPr/>
        </p:nvSpPr>
        <p:spPr>
          <a:xfrm>
            <a:off x="1689472" y="7396458"/>
            <a:ext cx="6984257" cy="2169825"/>
          </a:xfrm>
          <a:prstGeom prst="rect">
            <a:avLst/>
          </a:prstGeom>
          <a:noFill/>
        </p:spPr>
        <p:txBody>
          <a:bodyPr wrap="square" rtlCol="0">
            <a:spAutoFit/>
          </a:bodyPr>
          <a:lstStyle/>
          <a:p>
            <a:r>
              <a:rPr kumimoji="1" lang="ja-JP" altLang="en-US" dirty="0">
                <a:solidFill>
                  <a:schemeClr val="bg1"/>
                </a:solidFill>
              </a:rPr>
              <a:t>運動</a:t>
            </a:r>
            <a:r>
              <a:rPr kumimoji="1" lang="ja-JP" altLang="en-US" dirty="0" smtClean="0">
                <a:solidFill>
                  <a:schemeClr val="bg1"/>
                </a:solidFill>
              </a:rPr>
              <a:t>方程式：力の把握</a:t>
            </a:r>
            <a:endParaRPr kumimoji="1" lang="en-US" altLang="ja-JP" dirty="0" smtClean="0">
              <a:solidFill>
                <a:schemeClr val="bg1"/>
              </a:solidFill>
            </a:endParaRPr>
          </a:p>
          <a:p>
            <a:r>
              <a:rPr kumimoji="1" lang="ja-JP" altLang="en-US" dirty="0" smtClean="0">
                <a:solidFill>
                  <a:schemeClr val="bg1"/>
                </a:solidFill>
              </a:rPr>
              <a:t>ニュートンの法則：力と加速度の関係</a:t>
            </a:r>
            <a:endParaRPr kumimoji="1" lang="en-US" altLang="ja-JP" dirty="0" smtClean="0">
              <a:solidFill>
                <a:schemeClr val="bg1"/>
              </a:solidFill>
            </a:endParaRPr>
          </a:p>
          <a:p>
            <a:r>
              <a:rPr kumimoji="1" lang="ja-JP" altLang="en-US" dirty="0" smtClean="0">
                <a:solidFill>
                  <a:schemeClr val="bg1"/>
                </a:solidFill>
              </a:rPr>
              <a:t>加速度、速度の定義：数学的表現</a:t>
            </a:r>
            <a:endParaRPr kumimoji="1" lang="en-US" altLang="ja-JP" dirty="0" smtClean="0">
              <a:solidFill>
                <a:schemeClr val="bg1"/>
              </a:solidFill>
            </a:endParaRPr>
          </a:p>
          <a:p>
            <a:r>
              <a:rPr kumimoji="1" lang="ja-JP" altLang="en-US" dirty="0" smtClean="0">
                <a:solidFill>
                  <a:schemeClr val="bg1"/>
                </a:solidFill>
              </a:rPr>
              <a:t>積分：数学的な計算</a:t>
            </a:r>
            <a:endParaRPr kumimoji="1" lang="en-US" altLang="ja-JP" dirty="0" smtClean="0">
              <a:solidFill>
                <a:schemeClr val="bg1"/>
              </a:solidFill>
            </a:endParaRPr>
          </a:p>
          <a:p>
            <a:r>
              <a:rPr kumimoji="1" lang="ja-JP" altLang="en-US" dirty="0" smtClean="0">
                <a:solidFill>
                  <a:schemeClr val="bg1"/>
                </a:solidFill>
              </a:rPr>
              <a:t>結果：重力のもとでの運動</a:t>
            </a:r>
            <a:endParaRPr kumimoji="1" lang="ja-JP" altLang="en-US" dirty="0">
              <a:solidFill>
                <a:schemeClr val="bg1"/>
              </a:solidFill>
            </a:endParaRPr>
          </a:p>
        </p:txBody>
      </p:sp>
    </p:spTree>
    <p:extLst>
      <p:ext uri="{BB962C8B-B14F-4D97-AF65-F5344CB8AC3E}">
        <p14:creationId xmlns:p14="http://schemas.microsoft.com/office/powerpoint/2010/main" val="4121850181"/>
      </p:ext>
    </p:extLst>
  </p:cSld>
  <p:clrMapOvr>
    <a:masterClrMapping/>
  </p:clrMapOvr>
  <p:transition spd="slow" advTm="1253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p:bldP spid="2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ja-JP" altLang="en-US" dirty="0" smtClean="0"/>
              <a:t>物理と数学</a:t>
            </a:r>
            <a:endParaRPr kumimoji="1" lang="ja-JP" altLang="en-US" dirty="0"/>
          </a:p>
        </p:txBody>
      </p:sp>
      <p:sp>
        <p:nvSpPr>
          <p:cNvPr id="2" name="スライド番号プレースホルダー 1"/>
          <p:cNvSpPr>
            <a:spLocks noGrp="1"/>
          </p:cNvSpPr>
          <p:nvPr>
            <p:ph type="sldNum" sz="quarter" idx="11"/>
          </p:nvPr>
        </p:nvSpPr>
        <p:spPr/>
        <p:txBody>
          <a:bodyPr/>
          <a:lstStyle/>
          <a:p>
            <a:fld id="{03EB59E2-90B9-4CD3-AC74-D672227E13C3}" type="slidenum">
              <a:rPr lang="en-US" smtClean="0"/>
              <a:pPr/>
              <a:t>17</a:t>
            </a:fld>
            <a:endParaRPr lang="en-US" dirty="0"/>
          </a:p>
        </p:txBody>
      </p:sp>
      <p:sp>
        <p:nvSpPr>
          <p:cNvPr id="3" name="テキスト ボックス 2"/>
          <p:cNvSpPr txBox="1"/>
          <p:nvPr/>
        </p:nvSpPr>
        <p:spPr>
          <a:xfrm>
            <a:off x="2036618" y="2784764"/>
            <a:ext cx="13563600" cy="6417141"/>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物理は物の性質、基本法則を決める。</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1143000" lvl="1"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基本法則：ニュートンの法則</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1143000" lvl="1" indent="-457200">
              <a:buFont typeface="Wingdings" panose="05000000000000000000" pitchFamily="2" charset="2"/>
              <a:buChar char="l"/>
            </a:pPr>
            <a:r>
              <a:rPr kumimoji="1" lang="ja-JP" altLang="en-US" sz="3200" b="1" dirty="0">
                <a:solidFill>
                  <a:schemeClr val="bg1"/>
                </a:solidFill>
                <a:latin typeface="メイリオ" panose="020B0604030504040204" pitchFamily="50" charset="-128"/>
                <a:ea typeface="メイリオ" panose="020B0604030504040204" pitchFamily="50" charset="-128"/>
              </a:rPr>
              <a:t>物理量</a:t>
            </a:r>
            <a:r>
              <a:rPr kumimoji="1" lang="ja-JP" altLang="en-US" sz="3200" b="1" dirty="0" smtClean="0">
                <a:solidFill>
                  <a:schemeClr val="bg1"/>
                </a:solidFill>
                <a:latin typeface="メイリオ" panose="020B0604030504040204" pitchFamily="50" charset="-128"/>
                <a:ea typeface="メイリオ" panose="020B0604030504040204" pitchFamily="50" charset="-128"/>
              </a:rPr>
              <a:t>の定義：位置、速度、加速度、質量、など。</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数学は物理量の間の関係を記述する。</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1143000" lvl="1"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微分、積分。</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1143000" lvl="1"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幾何学。</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物理の目的はこの世界を記述すること。</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数学は物理という本を書く時の言葉。</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endParaRPr kumimoji="1" lang="en-US" altLang="ja-JP" sz="3200" b="1" dirty="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smtClean="0">
                <a:solidFill>
                  <a:schemeClr val="bg1"/>
                </a:solidFill>
                <a:latin typeface="メイリオ" panose="020B0604030504040204" pitchFamily="50" charset="-128"/>
                <a:ea typeface="メイリオ" panose="020B0604030504040204" pitchFamily="50" charset="-128"/>
              </a:rPr>
              <a:t>力学：微分・積分</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a:solidFill>
                  <a:schemeClr val="bg1"/>
                </a:solidFill>
                <a:latin typeface="メイリオ" panose="020B0604030504040204" pitchFamily="50" charset="-128"/>
                <a:ea typeface="メイリオ" panose="020B0604030504040204" pitchFamily="50" charset="-128"/>
              </a:rPr>
              <a:t>相</a:t>
            </a:r>
            <a:r>
              <a:rPr kumimoji="1" lang="ja-JP" altLang="en-US" sz="3200" b="1" dirty="0" smtClean="0">
                <a:solidFill>
                  <a:schemeClr val="bg1"/>
                </a:solidFill>
                <a:latin typeface="メイリオ" panose="020B0604030504040204" pitchFamily="50" charset="-128"/>
                <a:ea typeface="メイリオ" panose="020B0604030504040204" pitchFamily="50" charset="-128"/>
              </a:rPr>
              <a:t>対論：幾何学</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a:solidFill>
                  <a:schemeClr val="bg1"/>
                </a:solidFill>
                <a:latin typeface="メイリオ" panose="020B0604030504040204" pitchFamily="50" charset="-128"/>
                <a:ea typeface="メイリオ" panose="020B0604030504040204" pitchFamily="50" charset="-128"/>
              </a:rPr>
              <a:t>量子</a:t>
            </a:r>
            <a:r>
              <a:rPr kumimoji="1" lang="ja-JP" altLang="en-US" sz="3200" b="1" dirty="0" smtClean="0">
                <a:solidFill>
                  <a:schemeClr val="bg1"/>
                </a:solidFill>
                <a:latin typeface="メイリオ" panose="020B0604030504040204" pitchFamily="50" charset="-128"/>
                <a:ea typeface="メイリオ" panose="020B0604030504040204" pitchFamily="50" charset="-128"/>
              </a:rPr>
              <a:t>力学：フーリエ解析、行列（線形代数）</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endParaRPr kumimoji="1" lang="ja-JP" altLang="en-US" dirty="0">
              <a:solidFill>
                <a:schemeClr val="bg1"/>
              </a:solidFill>
            </a:endParaRPr>
          </a:p>
        </p:txBody>
      </p:sp>
    </p:spTree>
    <p:extLst>
      <p:ext uri="{BB962C8B-B14F-4D97-AF65-F5344CB8AC3E}">
        <p14:creationId xmlns:p14="http://schemas.microsoft.com/office/powerpoint/2010/main" val="2132874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38544"/>
            <a:ext cx="10701051" cy="10701051"/>
          </a:xfrm>
          <a:prstGeom prst="rect">
            <a:avLst/>
          </a:prstGeom>
        </p:spPr>
      </p:pic>
      <p:sp>
        <p:nvSpPr>
          <p:cNvPr id="7" name="テキスト プレースホルダー 6"/>
          <p:cNvSpPr>
            <a:spLocks noGrp="1"/>
          </p:cNvSpPr>
          <p:nvPr>
            <p:ph type="body" sz="quarter" idx="11"/>
          </p:nvPr>
        </p:nvSpPr>
        <p:spPr/>
        <p:txBody>
          <a:bodyPr/>
          <a:lstStyle/>
          <a:p>
            <a:r>
              <a:rPr kumimoji="1" lang="en-US" altLang="ja-JP" dirty="0"/>
              <a:t> </a:t>
            </a:r>
            <a:endParaRPr kumimoji="1" lang="ja-JP" altLang="en-US" dirty="0"/>
          </a:p>
        </p:txBody>
      </p:sp>
      <p:sp>
        <p:nvSpPr>
          <p:cNvPr id="8" name="テキスト プレースホルダー 7"/>
          <p:cNvSpPr>
            <a:spLocks noGrp="1"/>
          </p:cNvSpPr>
          <p:nvPr>
            <p:ph type="body" sz="quarter" idx="12"/>
          </p:nvPr>
        </p:nvSpPr>
        <p:spPr/>
        <p:txBody>
          <a:bodyPr/>
          <a:lstStyle/>
          <a:p>
            <a:r>
              <a:rPr kumimoji="1" lang="en-US" altLang="ja-JP" dirty="0"/>
              <a:t>4</a:t>
            </a:r>
            <a:endParaRPr kumimoji="1" lang="ja-JP" altLang="en-US" dirty="0"/>
          </a:p>
        </p:txBody>
      </p:sp>
      <p:sp>
        <p:nvSpPr>
          <p:cNvPr id="9" name="テキスト プレースホルダー 8"/>
          <p:cNvSpPr>
            <a:spLocks noGrp="1"/>
          </p:cNvSpPr>
          <p:nvPr>
            <p:ph type="body" sz="quarter" idx="13"/>
          </p:nvPr>
        </p:nvSpPr>
        <p:spPr/>
        <p:txBody>
          <a:bodyPr/>
          <a:lstStyle/>
          <a:p>
            <a:r>
              <a:rPr kumimoji="1" lang="ja-JP" altLang="en-US" dirty="0" smtClean="0"/>
              <a:t>振動</a:t>
            </a:r>
            <a:endParaRPr kumimoji="1" lang="ja-JP" altLang="en-US" dirty="0"/>
          </a:p>
        </p:txBody>
      </p:sp>
      <p:sp>
        <p:nvSpPr>
          <p:cNvPr id="2" name="テキスト プレースホルダー 1"/>
          <p:cNvSpPr>
            <a:spLocks noGrp="1"/>
          </p:cNvSpPr>
          <p:nvPr>
            <p:ph type="body" sz="quarter" idx="16"/>
          </p:nvPr>
        </p:nvSpPr>
        <p:spPr/>
        <p:txBody>
          <a:bodyPr/>
          <a:lstStyle/>
          <a:p>
            <a:endParaRPr kumimoji="1" lang="ja-JP" altLang="en-US"/>
          </a:p>
        </p:txBody>
      </p:sp>
      <p:sp>
        <p:nvSpPr>
          <p:cNvPr id="3" name="テキスト プレースホルダー 2"/>
          <p:cNvSpPr>
            <a:spLocks noGrp="1"/>
          </p:cNvSpPr>
          <p:nvPr>
            <p:ph type="body" sz="quarter" idx="17"/>
          </p:nvPr>
        </p:nvSpPr>
        <p:spPr/>
        <p:txBody>
          <a:bodyPr/>
          <a:lstStyle/>
          <a:p>
            <a:endParaRPr kumimoji="1" lang="ja-JP" altLang="en-US"/>
          </a:p>
        </p:txBody>
      </p:sp>
      <p:sp>
        <p:nvSpPr>
          <p:cNvPr id="4" name="テキスト プレースホルダー 3"/>
          <p:cNvSpPr>
            <a:spLocks noGrp="1"/>
          </p:cNvSpPr>
          <p:nvPr>
            <p:ph type="body" sz="quarter" idx="18"/>
          </p:nvPr>
        </p:nvSpPr>
        <p:spPr/>
        <p:txBody>
          <a:bodyPr/>
          <a:lstStyle/>
          <a:p>
            <a:endParaRPr kumimoji="1" lang="ja-JP" altLang="en-US"/>
          </a:p>
        </p:txBody>
      </p:sp>
      <p:sp>
        <p:nvSpPr>
          <p:cNvPr id="5" name="テキスト プレースホルダー 4"/>
          <p:cNvSpPr>
            <a:spLocks noGrp="1"/>
          </p:cNvSpPr>
          <p:nvPr>
            <p:ph type="body" sz="quarter" idx="19"/>
          </p:nvPr>
        </p:nvSpPr>
        <p:spPr/>
        <p:txBody>
          <a:bodyPr/>
          <a:lstStyle/>
          <a:p>
            <a:endParaRPr kumimoji="1" lang="ja-JP" altLang="en-US"/>
          </a:p>
        </p:txBody>
      </p:sp>
    </p:spTree>
    <p:extLst>
      <p:ext uri="{BB962C8B-B14F-4D97-AF65-F5344CB8AC3E}">
        <p14:creationId xmlns:p14="http://schemas.microsoft.com/office/powerpoint/2010/main" val="1001295950"/>
      </p:ext>
    </p:extLst>
  </p:cSld>
  <p:clrMapOvr>
    <a:masterClrMapping/>
  </p:clrMapOvr>
  <mc:AlternateContent xmlns:mc="http://schemas.openxmlformats.org/markup-compatibility/2006" xmlns:p14="http://schemas.microsoft.com/office/powerpoint/2010/main">
    <mc:Choice Requires="p14">
      <p:transition spd="slow" p14:dur="1250" advTm="3376">
        <p14:flip dir="r"/>
      </p:transition>
    </mc:Choice>
    <mc:Fallback xmlns="">
      <p:transition spd="slow" advTm="3376">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p:txBody>
          <a:bodyPr/>
          <a:lstStyle/>
          <a:p>
            <a:r>
              <a:rPr kumimoji="1" lang="ja-JP" altLang="en-US" dirty="0" smtClean="0"/>
              <a:t>振動現象</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19</a:t>
            </a:fld>
            <a:endParaRPr lang="en-US" dirty="0"/>
          </a:p>
        </p:txBody>
      </p:sp>
      <p:sp>
        <p:nvSpPr>
          <p:cNvPr id="27" name="テキスト プレースホルダー 26"/>
          <p:cNvSpPr>
            <a:spLocks noGrp="1"/>
          </p:cNvSpPr>
          <p:nvPr>
            <p:ph type="body" sz="quarter" idx="30"/>
          </p:nvPr>
        </p:nvSpPr>
        <p:spPr/>
        <p:txBody>
          <a:bodyPr>
            <a:normAutofit/>
          </a:bodyPr>
          <a:lstStyle/>
          <a:p>
            <a:r>
              <a:rPr kumimoji="1" lang="ja-JP" altLang="en-US" sz="3600" dirty="0" smtClean="0"/>
              <a:t>各々全く異なる物理現象であるが、</a:t>
            </a:r>
            <a:endParaRPr kumimoji="1" lang="en-US" altLang="ja-JP" sz="3600" dirty="0" smtClean="0"/>
          </a:p>
          <a:p>
            <a:r>
              <a:rPr kumimoji="1" lang="ja-JP" altLang="en-US" sz="3600" dirty="0" smtClean="0"/>
              <a:t>振動という同じ現象が導かれる</a:t>
            </a:r>
            <a:endParaRPr kumimoji="1" lang="ja-JP" altLang="en-US" sz="3600" dirty="0"/>
          </a:p>
        </p:txBody>
      </p:sp>
      <mc:AlternateContent xmlns:mc="http://schemas.openxmlformats.org/markup-compatibility/2006" xmlns:a14="http://schemas.microsoft.com/office/drawing/2010/main">
        <mc:Choice Requires="a14">
          <p:sp>
            <p:nvSpPr>
              <p:cNvPr id="28" name="テキスト プレースホルダー 27"/>
              <p:cNvSpPr>
                <a:spLocks noGrp="1"/>
              </p:cNvSpPr>
              <p:nvPr>
                <p:ph type="body" sz="quarter" idx="31"/>
              </p:nvPr>
            </p:nvSpPr>
            <p:spPr/>
            <p: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𝑚𝑔</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ja-JP" altLang="en-US" b="0" i="1" smtClean="0">
                              <a:latin typeface="Cambria Math" panose="02040503050406030204" pitchFamily="18" charset="0"/>
                            </a:rPr>
                            <m:t>𝜃</m:t>
                          </m:r>
                        </m:e>
                      </m:func>
                    </m:oMath>
                  </m:oMathPara>
                </a14:m>
                <a:endParaRPr kumimoji="1" lang="ja-JP" altLang="en-US" dirty="0"/>
              </a:p>
            </p:txBody>
          </p:sp>
        </mc:Choice>
        <mc:Fallback xmlns="">
          <p:sp>
            <p:nvSpPr>
              <p:cNvPr id="28" name="テキスト プレースホルダー 27"/>
              <p:cNvSpPr>
                <a:spLocks noGrp="1" noRot="1" noChangeAspect="1" noMove="1" noResize="1" noEditPoints="1" noAdjustHandles="1" noChangeArrowheads="1" noChangeShapeType="1" noTextEdit="1"/>
              </p:cNvSpPr>
              <p:nvPr>
                <p:ph type="body" sz="quarter" idx="31"/>
              </p:nvPr>
            </p:nvSpPr>
            <p:spPr>
              <a:blipFill>
                <a:blip r:embed="rId2"/>
                <a:stretch>
                  <a:fillRect/>
                </a:stretch>
              </a:blipFill>
            </p:spPr>
            <p:txBody>
              <a:bodyPr/>
              <a:lstStyle/>
              <a:p>
                <a:r>
                  <a:rPr lang="ja-JP" altLang="en-US">
                    <a:noFill/>
                  </a:rPr>
                  <a:t> </a:t>
                </a:r>
              </a:p>
            </p:txBody>
          </p:sp>
        </mc:Fallback>
      </mc:AlternateContent>
      <p:sp>
        <p:nvSpPr>
          <p:cNvPr id="25" name="テキスト プレースホルダー 24"/>
          <p:cNvSpPr>
            <a:spLocks noGrp="1"/>
          </p:cNvSpPr>
          <p:nvPr>
            <p:ph type="body" sz="quarter" idx="13"/>
          </p:nvPr>
        </p:nvSpPr>
        <p:spPr/>
        <p:txBody>
          <a:bodyPr/>
          <a:lstStyle/>
          <a:p>
            <a:r>
              <a:rPr kumimoji="1" lang="ja-JP" altLang="en-US" b="1" dirty="0" smtClean="0">
                <a:latin typeface="メイリオ" panose="020B0604030504040204" pitchFamily="50" charset="-128"/>
                <a:ea typeface="メイリオ" panose="020B0604030504040204" pitchFamily="50" charset="-128"/>
              </a:rPr>
              <a:t>振り子振動</a:t>
            </a:r>
            <a:endParaRPr kumimoji="1" lang="ja-JP" altLang="en-US" b="1"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32" name="テキスト プレースホルダー 31"/>
              <p:cNvSpPr>
                <a:spLocks noGrp="1"/>
              </p:cNvSpPr>
              <p:nvPr>
                <p:ph type="body" sz="quarter" idx="35"/>
              </p:nvPr>
            </p:nvSpPr>
            <p:spPr/>
            <p:txBody>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panose="02040503050406030204" pitchFamily="18" charset="0"/>
                        </a:rPr>
                        <m:t>𝐹</m:t>
                      </m:r>
                      <m:r>
                        <a:rPr kumimoji="1" lang="en-US" altLang="ja-JP" i="1" smtClean="0">
                          <a:latin typeface="Cambria Math" panose="02040503050406030204" pitchFamily="18" charset="0"/>
                        </a:rPr>
                        <m:t>=−</m:t>
                      </m:r>
                      <m:r>
                        <a:rPr kumimoji="1" lang="en-US" altLang="ja-JP" b="0" i="1" smtClean="0">
                          <a:latin typeface="Cambria Math" panose="02040503050406030204" pitchFamily="18" charset="0"/>
                        </a:rPr>
                        <m:t>𝑘𝑥</m:t>
                      </m:r>
                    </m:oMath>
                  </m:oMathPara>
                </a14:m>
                <a:endParaRPr kumimoji="1" lang="ja-JP" altLang="en-US" dirty="0"/>
              </a:p>
              <a:p>
                <a:endParaRPr kumimoji="1" lang="ja-JP" altLang="en-US" sz="1800" dirty="0"/>
              </a:p>
            </p:txBody>
          </p:sp>
        </mc:Choice>
        <mc:Fallback xmlns="">
          <p:sp>
            <p:nvSpPr>
              <p:cNvPr id="32" name="テキスト プレースホルダー 31"/>
              <p:cNvSpPr>
                <a:spLocks noGrp="1" noRot="1" noChangeAspect="1" noMove="1" noResize="1" noEditPoints="1" noAdjustHandles="1" noChangeArrowheads="1" noChangeShapeType="1" noTextEdit="1"/>
              </p:cNvSpPr>
              <p:nvPr>
                <p:ph type="body" sz="quarter" idx="35"/>
              </p:nvPr>
            </p:nvSpPr>
            <p:spPr>
              <a:blipFill>
                <a:blip r:embed="rId3"/>
                <a:stretch>
                  <a:fillRect/>
                </a:stretch>
              </a:blipFill>
            </p:spPr>
            <p:txBody>
              <a:bodyPr/>
              <a:lstStyle/>
              <a:p>
                <a:r>
                  <a:rPr lang="ja-JP" altLang="en-US">
                    <a:noFill/>
                  </a:rPr>
                  <a:t> </a:t>
                </a:r>
              </a:p>
            </p:txBody>
          </p:sp>
        </mc:Fallback>
      </mc:AlternateContent>
      <p:sp>
        <p:nvSpPr>
          <p:cNvPr id="33" name="テキスト プレースホルダー 32"/>
          <p:cNvSpPr>
            <a:spLocks noGrp="1"/>
          </p:cNvSpPr>
          <p:nvPr>
            <p:ph type="body" sz="quarter" idx="36"/>
          </p:nvPr>
        </p:nvSpPr>
        <p:spPr/>
        <p:txBody>
          <a:bodyPr/>
          <a:lstStyle/>
          <a:p>
            <a:r>
              <a:rPr kumimoji="1" lang="ja-JP" altLang="en-US" b="1" dirty="0" smtClean="0">
                <a:latin typeface="メイリオ" panose="020B0604030504040204" pitchFamily="50" charset="-128"/>
                <a:ea typeface="メイリオ" panose="020B0604030504040204" pitchFamily="50" charset="-128"/>
              </a:rPr>
              <a:t>バネ振動</a:t>
            </a:r>
            <a:endParaRPr kumimoji="1" lang="ja-JP" altLang="en-US" b="1"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38" name="テキスト プレースホルダー 37"/>
              <p:cNvSpPr>
                <a:spLocks noGrp="1"/>
              </p:cNvSpPr>
              <p:nvPr>
                <p:ph type="body" sz="quarter" idx="41"/>
              </p:nvPr>
            </p:nvSpPr>
            <p:spPr/>
            <p:txBody>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𝑉</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𝐿</m:t>
                      </m:r>
                      <m:f>
                        <m:fPr>
                          <m:ctrlPr>
                            <a:rPr kumimoji="1" lang="en-US" altLang="ja-JP" sz="3600" b="0" i="1" smtClean="0">
                              <a:latin typeface="Cambria Math" panose="02040503050406030204" pitchFamily="18" charset="0"/>
                            </a:rPr>
                          </m:ctrlPr>
                        </m:fPr>
                        <m:num>
                          <m:r>
                            <a:rPr kumimoji="1" lang="en-US" altLang="ja-JP" sz="3600" b="0" i="1" smtClean="0">
                              <a:latin typeface="Cambria Math" panose="02040503050406030204" pitchFamily="18" charset="0"/>
                            </a:rPr>
                            <m:t>𝑑𝐼</m:t>
                          </m:r>
                        </m:num>
                        <m:den>
                          <m:r>
                            <a:rPr kumimoji="1" lang="en-US" altLang="ja-JP" sz="3600" b="0" i="1" smtClean="0">
                              <a:latin typeface="Cambria Math" panose="02040503050406030204" pitchFamily="18" charset="0"/>
                            </a:rPr>
                            <m:t>𝑑𝑡</m:t>
                          </m:r>
                        </m:den>
                      </m:f>
                      <m:r>
                        <a:rPr kumimoji="1" lang="en-US" altLang="ja-JP" sz="3600" b="0" i="1" smtClean="0">
                          <a:latin typeface="Cambria Math" panose="02040503050406030204" pitchFamily="18" charset="0"/>
                        </a:rPr>
                        <m:t>+</m:t>
                      </m:r>
                      <m:f>
                        <m:fPr>
                          <m:ctrlPr>
                            <a:rPr kumimoji="1" lang="en-US" altLang="ja-JP" sz="3600" b="0" i="1" smtClean="0">
                              <a:latin typeface="Cambria Math" panose="02040503050406030204" pitchFamily="18" charset="0"/>
                            </a:rPr>
                          </m:ctrlPr>
                        </m:fPr>
                        <m:num>
                          <m:r>
                            <a:rPr kumimoji="1" lang="en-US" altLang="ja-JP" sz="3600" b="0" i="1" smtClean="0">
                              <a:latin typeface="Cambria Math" panose="02040503050406030204" pitchFamily="18" charset="0"/>
                            </a:rPr>
                            <m:t>1</m:t>
                          </m:r>
                        </m:num>
                        <m:den>
                          <m:r>
                            <a:rPr kumimoji="1" lang="en-US" altLang="ja-JP" sz="3600" b="0" i="1" smtClean="0">
                              <a:latin typeface="Cambria Math" panose="02040503050406030204" pitchFamily="18" charset="0"/>
                            </a:rPr>
                            <m:t>𝐶</m:t>
                          </m:r>
                        </m:den>
                      </m:f>
                      <m:nary>
                        <m:naryPr>
                          <m:limLoc m:val="undOvr"/>
                          <m:subHide m:val="on"/>
                          <m:supHide m:val="on"/>
                          <m:ctrlPr>
                            <a:rPr kumimoji="1" lang="en-US" altLang="ja-JP" sz="3600" b="0" i="1" smtClean="0">
                              <a:latin typeface="Cambria Math" panose="02040503050406030204" pitchFamily="18" charset="0"/>
                            </a:rPr>
                          </m:ctrlPr>
                        </m:naryPr>
                        <m:sub/>
                        <m:sup/>
                        <m:e>
                          <m:r>
                            <a:rPr kumimoji="1" lang="en-US" altLang="ja-JP" sz="3600" b="0" i="1" smtClean="0">
                              <a:latin typeface="Cambria Math" panose="02040503050406030204" pitchFamily="18" charset="0"/>
                            </a:rPr>
                            <m:t>𝐼𝑑𝑡</m:t>
                          </m:r>
                        </m:e>
                      </m:nary>
                    </m:oMath>
                  </m:oMathPara>
                </a14:m>
                <a:endParaRPr kumimoji="1" lang="ja-JP" altLang="en-US" sz="3600" dirty="0"/>
              </a:p>
            </p:txBody>
          </p:sp>
        </mc:Choice>
        <mc:Fallback xmlns="">
          <p:sp>
            <p:nvSpPr>
              <p:cNvPr id="38" name="テキスト プレースホルダー 37"/>
              <p:cNvSpPr>
                <a:spLocks noGrp="1" noRot="1" noChangeAspect="1" noMove="1" noResize="1" noEditPoints="1" noAdjustHandles="1" noChangeArrowheads="1" noChangeShapeType="1" noTextEdit="1"/>
              </p:cNvSpPr>
              <p:nvPr>
                <p:ph type="body" sz="quarter" idx="41"/>
              </p:nvPr>
            </p:nvSpPr>
            <p:spPr>
              <a:blipFill>
                <a:blip r:embed="rId4"/>
                <a:stretch>
                  <a:fillRect/>
                </a:stretch>
              </a:blipFill>
            </p:spPr>
            <p:txBody>
              <a:bodyPr/>
              <a:lstStyle/>
              <a:p>
                <a:r>
                  <a:rPr lang="ja-JP" altLang="en-US">
                    <a:noFill/>
                  </a:rPr>
                  <a:t> </a:t>
                </a:r>
              </a:p>
            </p:txBody>
          </p:sp>
        </mc:Fallback>
      </mc:AlternateContent>
      <p:sp>
        <p:nvSpPr>
          <p:cNvPr id="39" name="テキスト プレースホルダー 38"/>
          <p:cNvSpPr>
            <a:spLocks noGrp="1"/>
          </p:cNvSpPr>
          <p:nvPr>
            <p:ph type="body" sz="quarter" idx="42"/>
          </p:nvPr>
        </p:nvSpPr>
        <p:spPr/>
        <p:txBody>
          <a:bodyPr/>
          <a:lstStyle/>
          <a:p>
            <a:r>
              <a:rPr kumimoji="1" lang="en-US" altLang="ja-JP" b="1" dirty="0" smtClean="0">
                <a:latin typeface="メイリオ" panose="020B0604030504040204" pitchFamily="50" charset="-128"/>
                <a:ea typeface="メイリオ" panose="020B0604030504040204" pitchFamily="50" charset="-128"/>
              </a:rPr>
              <a:t>LC</a:t>
            </a:r>
            <a:r>
              <a:rPr kumimoji="1" lang="ja-JP" altLang="en-US" b="1" dirty="0" smtClean="0">
                <a:latin typeface="メイリオ" panose="020B0604030504040204" pitchFamily="50" charset="-128"/>
                <a:ea typeface="メイリオ" panose="020B0604030504040204" pitchFamily="50" charset="-128"/>
              </a:rPr>
              <a:t>回路の共振</a:t>
            </a:r>
            <a:endParaRPr kumimoji="1" lang="ja-JP" altLang="en-US" b="1" dirty="0">
              <a:latin typeface="メイリオ" panose="020B0604030504040204" pitchFamily="50" charset="-128"/>
              <a:ea typeface="メイリオ" panose="020B0604030504040204" pitchFamily="50" charset="-128"/>
            </a:endParaRPr>
          </a:p>
        </p:txBody>
      </p:sp>
      <p:pic>
        <p:nvPicPr>
          <p:cNvPr id="1026" name="Picture 2" descr="http://www.wakariyasui.sakura.ne.jp/p/mech/rikiene/tannhuriko_ho-img/4232-3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029" y="4458632"/>
            <a:ext cx="3349625" cy="2568046"/>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6"/>
          <a:stretch>
            <a:fillRect/>
          </a:stretch>
        </p:blipFill>
        <p:spPr>
          <a:xfrm>
            <a:off x="6949206" y="4595101"/>
            <a:ext cx="4577776" cy="2320742"/>
          </a:xfrm>
          <a:prstGeom prst="rect">
            <a:avLst/>
          </a:prstGeom>
        </p:spPr>
      </p:pic>
      <p:pic>
        <p:nvPicPr>
          <p:cNvPr id="1030" name="Picture 6" descr="https://rikeilabo.com/wp-content/uploads/2019/06/p480-1-269x3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2287" y="4374431"/>
            <a:ext cx="2480276" cy="276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6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693">
        <p15:prstTrans prst="pageCurlSingle"/>
      </p:transition>
    </mc:Choice>
    <mc:Fallback xmlns="">
      <p:transition spd="slow" advTm="76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a:xfrm>
            <a:off x="997527" y="4698913"/>
            <a:ext cx="16667018" cy="4071013"/>
          </a:xfrm>
        </p:spPr>
        <p:txBody>
          <a:bodyPr>
            <a:noAutofit/>
          </a:bodyPr>
          <a:lstStyle/>
          <a:p>
            <a:pPr marL="514350" indent="-514350">
              <a:buFont typeface="Wingdings" panose="05000000000000000000" pitchFamily="2" charset="2"/>
              <a:buChar char="l"/>
            </a:pPr>
            <a:r>
              <a:rPr kumimoji="1" lang="ja-JP" altLang="en-US" sz="3200" dirty="0" smtClean="0">
                <a:latin typeface="+mj-lt"/>
              </a:rPr>
              <a:t>物理を学びに大学に入った学生が、高校の物理と大学の物理の違いに戸惑うことが多い。中には物理というものを誤解して大学の物理科に入ってしまう学生もいる。</a:t>
            </a:r>
            <a:endParaRPr kumimoji="1" lang="en-US" altLang="ja-JP" sz="3200" dirty="0" smtClean="0">
              <a:latin typeface="+mj-lt"/>
            </a:endParaRPr>
          </a:p>
          <a:p>
            <a:pPr marL="514350" indent="-514350">
              <a:buFont typeface="Wingdings" panose="05000000000000000000" pitchFamily="2" charset="2"/>
              <a:buChar char="l"/>
            </a:pPr>
            <a:r>
              <a:rPr kumimoji="1" lang="ja-JP" altLang="en-US" sz="3200" dirty="0" smtClean="0">
                <a:latin typeface="+mj-lt"/>
              </a:rPr>
              <a:t>この講義では、高校の物理と大学の物理の違いに着目して、「物理という学問」を理解することをめざしたい。</a:t>
            </a:r>
            <a:endParaRPr kumimoji="1" lang="en-US" altLang="ja-JP" sz="3200" dirty="0" smtClean="0">
              <a:latin typeface="+mj-lt"/>
            </a:endParaRPr>
          </a:p>
          <a:p>
            <a:pPr marL="514350" indent="-514350">
              <a:buFont typeface="Wingdings" panose="05000000000000000000" pitchFamily="2" charset="2"/>
              <a:buChar char="l"/>
            </a:pPr>
            <a:r>
              <a:rPr kumimoji="1" lang="ja-JP" altLang="en-US" sz="3200" dirty="0" smtClean="0">
                <a:latin typeface="+mj-lt"/>
              </a:rPr>
              <a:t>習っていないことなども沢山でてくるし、あまりわからないかもしれません。</a:t>
            </a:r>
            <a:r>
              <a:rPr kumimoji="1" lang="ja-JP" altLang="en-US" sz="3200" dirty="0" smtClean="0"/>
              <a:t>内容を厳密</a:t>
            </a:r>
            <a:r>
              <a:rPr kumimoji="1" lang="ja-JP" altLang="en-US" sz="3200" dirty="0"/>
              <a:t>に理解するよりも、「高校の物理と大学の</a:t>
            </a:r>
            <a:r>
              <a:rPr kumimoji="1" lang="ja-JP" altLang="en-US" sz="3200" dirty="0" smtClean="0"/>
              <a:t>物理は違う</a:t>
            </a:r>
            <a:r>
              <a:rPr kumimoji="1" lang="ja-JP" altLang="en-US" sz="3200" dirty="0"/>
              <a:t>」という</a:t>
            </a:r>
            <a:r>
              <a:rPr kumimoji="1" lang="ja-JP" altLang="en-US" sz="3200" dirty="0" smtClean="0"/>
              <a:t>ことをわかれば</a:t>
            </a:r>
            <a:r>
              <a:rPr kumimoji="1" lang="en-US" altLang="ja-JP" sz="3200" dirty="0" smtClean="0"/>
              <a:t>OK</a:t>
            </a:r>
            <a:r>
              <a:rPr kumimoji="1" lang="ja-JP" altLang="en-US" sz="3200" dirty="0" err="1" smtClean="0"/>
              <a:t>。</a:t>
            </a:r>
            <a:endParaRPr kumimoji="1" lang="en-US" altLang="ja-JP" sz="3200" dirty="0">
              <a:latin typeface="+mj-lt"/>
            </a:endParaRPr>
          </a:p>
        </p:txBody>
      </p:sp>
      <p:sp>
        <p:nvSpPr>
          <p:cNvPr id="6" name="テキスト プレースホルダー 5"/>
          <p:cNvSpPr>
            <a:spLocks noGrp="1"/>
          </p:cNvSpPr>
          <p:nvPr>
            <p:ph type="body" sz="quarter" idx="13"/>
          </p:nvPr>
        </p:nvSpPr>
        <p:spPr/>
        <p:txBody>
          <a:bodyPr/>
          <a:lstStyle/>
          <a:p>
            <a:r>
              <a:rPr kumimoji="1" lang="ja-JP" altLang="en-US" dirty="0" smtClean="0"/>
              <a:t>本講義の狙い</a:t>
            </a:r>
            <a:endParaRPr kumimoji="1" lang="ja-JP" altLang="en-US" dirty="0"/>
          </a:p>
        </p:txBody>
      </p:sp>
      <p:sp>
        <p:nvSpPr>
          <p:cNvPr id="8" name="スライド番号プレースホルダー 7"/>
          <p:cNvSpPr>
            <a:spLocks noGrp="1"/>
          </p:cNvSpPr>
          <p:nvPr>
            <p:ph type="sldNum" sz="quarter" idx="11"/>
          </p:nvPr>
        </p:nvSpPr>
        <p:spPr/>
        <p:txBody>
          <a:bodyPr/>
          <a:lstStyle/>
          <a:p>
            <a:fld id="{03EB59E2-90B9-4CD3-AC74-D672227E13C3}" type="slidenum">
              <a:rPr lang="en-US" smtClean="0"/>
              <a:pPr/>
              <a:t>2</a:t>
            </a:fld>
            <a:endParaRPr lang="en-US" dirty="0"/>
          </a:p>
        </p:txBody>
      </p:sp>
    </p:spTree>
    <p:extLst>
      <p:ext uri="{BB962C8B-B14F-4D97-AF65-F5344CB8AC3E}">
        <p14:creationId xmlns:p14="http://schemas.microsoft.com/office/powerpoint/2010/main" val="116649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735">
        <p15:prstTrans prst="wind"/>
      </p:transition>
    </mc:Choice>
    <mc:Fallback xmlns="">
      <p:transition spd="slow" advTm="27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352800" y="7786255"/>
            <a:ext cx="8659091" cy="230283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23"/>
          <p:cNvSpPr>
            <a:spLocks noGrp="1"/>
          </p:cNvSpPr>
          <p:nvPr>
            <p:ph type="title"/>
          </p:nvPr>
        </p:nvSpPr>
        <p:spPr/>
        <p:txBody>
          <a:bodyPr/>
          <a:lstStyle/>
          <a:p>
            <a:r>
              <a:rPr kumimoji="1" lang="ja-JP" altLang="en-US" dirty="0" smtClean="0"/>
              <a:t>方程式の導出</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20</a:t>
            </a:fld>
            <a:endParaRPr lang="en-US" dirty="0"/>
          </a:p>
        </p:txBody>
      </p:sp>
      <mc:AlternateContent xmlns:mc="http://schemas.openxmlformats.org/markup-compatibility/2006" xmlns:a14="http://schemas.microsoft.com/office/drawing/2010/main">
        <mc:Choice Requires="a14">
          <p:sp>
            <p:nvSpPr>
              <p:cNvPr id="25" name="テキスト プレースホルダー 24"/>
              <p:cNvSpPr>
                <a:spLocks noGrp="1"/>
              </p:cNvSpPr>
              <p:nvPr>
                <p:ph type="body" sz="quarter" idx="12"/>
              </p:nvPr>
            </p:nvSpPr>
            <p:spPr/>
            <p:txBody>
              <a:bodyPr/>
              <a:lstStyle/>
              <a:p>
                <a:pPr/>
                <a14:m>
                  <m:oMathPara xmlns:m="http://schemas.openxmlformats.org/officeDocument/2006/math">
                    <m:oMathParaPr>
                      <m:jc m:val="centerGroup"/>
                    </m:oMathParaPr>
                    <m:oMath xmlns:m="http://schemas.openxmlformats.org/officeDocument/2006/math">
                      <m:r>
                        <a:rPr kumimoji="1" lang="en-US" altLang="ja-JP" sz="2800" i="1" smtClean="0">
                          <a:latin typeface="Cambria Math" panose="02040503050406030204" pitchFamily="18" charset="0"/>
                        </a:rPr>
                        <m:t>𝐹</m:t>
                      </m:r>
                      <m:r>
                        <a:rPr kumimoji="1" lang="en-US" altLang="ja-JP" sz="2800" i="1" smtClean="0">
                          <a:latin typeface="Cambria Math" panose="02040503050406030204" pitchFamily="18" charset="0"/>
                        </a:rPr>
                        <m:t>=−</m:t>
                      </m:r>
                      <m:r>
                        <a:rPr kumimoji="1" lang="en-US" altLang="ja-JP" sz="2800" i="1" smtClean="0">
                          <a:latin typeface="Cambria Math" panose="02040503050406030204" pitchFamily="18" charset="0"/>
                        </a:rPr>
                        <m:t>𝑚𝑔</m:t>
                      </m:r>
                      <m:func>
                        <m:funcPr>
                          <m:ctrlPr>
                            <a:rPr kumimoji="1" lang="en-US" altLang="ja-JP" sz="2800" i="1">
                              <a:latin typeface="Cambria Math" panose="02040503050406030204" pitchFamily="18" charset="0"/>
                            </a:rPr>
                          </m:ctrlPr>
                        </m:funcPr>
                        <m:fName>
                          <m:r>
                            <m:rPr>
                              <m:sty m:val="p"/>
                            </m:rPr>
                            <a:rPr kumimoji="1" lang="en-US" altLang="ja-JP" sz="2800">
                              <a:latin typeface="Cambria Math" panose="02040503050406030204" pitchFamily="18" charset="0"/>
                            </a:rPr>
                            <m:t>sin</m:t>
                          </m:r>
                        </m:fName>
                        <m:e>
                          <m:r>
                            <a:rPr kumimoji="1" lang="ja-JP" altLang="en-US" sz="2800" i="1">
                              <a:latin typeface="Cambria Math" panose="02040503050406030204" pitchFamily="18" charset="0"/>
                            </a:rPr>
                            <m:t>𝜃</m:t>
                          </m:r>
                        </m:e>
                      </m:func>
                      <m:r>
                        <a:rPr kumimoji="1" lang="en-US" altLang="ja-JP" sz="2800" b="0" i="0" smtClean="0">
                          <a:latin typeface="Cambria Math" panose="02040503050406030204" pitchFamily="18" charset="0"/>
                        </a:rPr>
                        <m:t>=</m:t>
                      </m:r>
                      <m:r>
                        <a:rPr kumimoji="1" lang="en-US" altLang="ja-JP" sz="2800" b="0" i="1" smtClean="0">
                          <a:latin typeface="Cambria Math" panose="02040503050406030204" pitchFamily="18" charset="0"/>
                        </a:rPr>
                        <m:t>𝑚𝑎</m:t>
                      </m:r>
                    </m:oMath>
                  </m:oMathPara>
                </a14:m>
                <a:endParaRPr kumimoji="1" lang="en-US" altLang="ja-JP" sz="2800" i="1" dirty="0" smtClean="0"/>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𝑑</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𝑥</m:t>
                          </m:r>
                        </m:num>
                        <m:den>
                          <m:r>
                            <a:rPr kumimoji="1" lang="en-US" altLang="ja-JP" sz="2800" b="0" i="1" smtClean="0">
                              <a:latin typeface="Cambria Math" panose="02040503050406030204" pitchFamily="18" charset="0"/>
                            </a:rPr>
                            <m:t>𝑑</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𝑡</m:t>
                              </m:r>
                            </m:e>
                            <m:sup>
                              <m:r>
                                <a:rPr kumimoji="1" lang="en-US" altLang="ja-JP" sz="2800" b="0" i="1" smtClean="0">
                                  <a:latin typeface="Cambria Math" panose="02040503050406030204" pitchFamily="18" charset="0"/>
                                </a:rPr>
                                <m:t>2</m:t>
                              </m:r>
                            </m:sup>
                          </m:sSup>
                        </m:den>
                      </m:f>
                      <m:r>
                        <a:rPr kumimoji="1" lang="en-US" altLang="ja-JP" sz="2800" i="1">
                          <a:latin typeface="Cambria Math" panose="02040503050406030204" pitchFamily="18" charset="0"/>
                        </a:rPr>
                        <m:t>=−</m:t>
                      </m:r>
                      <m:r>
                        <a:rPr kumimoji="1" lang="en-US" altLang="ja-JP" sz="2800" i="1">
                          <a:latin typeface="Cambria Math" panose="02040503050406030204" pitchFamily="18" charset="0"/>
                        </a:rPr>
                        <m:t>𝑔</m:t>
                      </m:r>
                      <m:func>
                        <m:funcPr>
                          <m:ctrlPr>
                            <a:rPr kumimoji="1" lang="en-US" altLang="ja-JP" sz="2800" i="1">
                              <a:latin typeface="Cambria Math" panose="02040503050406030204" pitchFamily="18" charset="0"/>
                            </a:rPr>
                          </m:ctrlPr>
                        </m:funcPr>
                        <m:fName>
                          <m:r>
                            <m:rPr>
                              <m:sty m:val="p"/>
                            </m:rPr>
                            <a:rPr kumimoji="1" lang="en-US" altLang="ja-JP" sz="2800">
                              <a:latin typeface="Cambria Math" panose="02040503050406030204" pitchFamily="18" charset="0"/>
                            </a:rPr>
                            <m:t>sin</m:t>
                          </m:r>
                        </m:fName>
                        <m:e>
                          <m:r>
                            <a:rPr kumimoji="1" lang="ja-JP" altLang="en-US" sz="2800" i="1">
                              <a:latin typeface="Cambria Math" panose="02040503050406030204" pitchFamily="18" charset="0"/>
                            </a:rPr>
                            <m:t>𝜃</m:t>
                          </m:r>
                        </m:e>
                      </m:func>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𝑔</m:t>
                          </m:r>
                        </m:num>
                        <m:den>
                          <m:r>
                            <a:rPr kumimoji="1" lang="en-US" altLang="ja-JP" sz="2800" b="0" i="1" smtClean="0">
                              <a:latin typeface="Cambria Math" panose="02040503050406030204" pitchFamily="18" charset="0"/>
                              <a:ea typeface="Cambria Math" panose="02040503050406030204" pitchFamily="18" charset="0"/>
                            </a:rPr>
                            <m:t>𝐿</m:t>
                          </m:r>
                        </m:den>
                      </m:f>
                      <m:r>
                        <a:rPr kumimoji="1" lang="en-US" altLang="ja-JP" sz="2800" b="0" i="1" smtClean="0">
                          <a:latin typeface="Cambria Math" panose="02040503050406030204" pitchFamily="18" charset="0"/>
                          <a:ea typeface="Cambria Math" panose="02040503050406030204" pitchFamily="18" charset="0"/>
                        </a:rPr>
                        <m:t>𝑥</m:t>
                      </m:r>
                    </m:oMath>
                  </m:oMathPara>
                </a14:m>
                <a:endParaRPr kumimoji="1" lang="ja-JP" altLang="en-US" sz="2800" i="1" dirty="0"/>
              </a:p>
              <a:p>
                <a:endParaRPr kumimoji="1" lang="ja-JP" altLang="en-US" sz="2800" i="1" dirty="0"/>
              </a:p>
              <a:p>
                <a:endParaRPr kumimoji="1" lang="ja-JP" altLang="en-US" dirty="0"/>
              </a:p>
            </p:txBody>
          </p:sp>
        </mc:Choice>
        <mc:Fallback xmlns="">
          <p:sp>
            <p:nvSpPr>
              <p:cNvPr id="25" name="テキスト プレースホルダー 24"/>
              <p:cNvSpPr>
                <a:spLocks noGrp="1" noRot="1" noChangeAspect="1" noMove="1" noResize="1" noEditPoints="1" noAdjustHandles="1" noChangeArrowheads="1" noChangeShapeType="1" noTextEdit="1"/>
              </p:cNvSpPr>
              <p:nvPr>
                <p:ph type="body" sz="quarter" idx="12"/>
              </p:nvPr>
            </p:nvSpPr>
            <p:spPr>
              <a:blipFill>
                <a:blip r:embed="rId2"/>
                <a:stretch>
                  <a:fillRect/>
                </a:stretch>
              </a:blipFill>
            </p:spPr>
            <p:txBody>
              <a:bodyPr/>
              <a:lstStyle/>
              <a:p>
                <a:r>
                  <a:rPr lang="ja-JP" altLang="en-US">
                    <a:noFill/>
                  </a:rPr>
                  <a:t> </a:t>
                </a:r>
              </a:p>
            </p:txBody>
          </p:sp>
        </mc:Fallback>
      </mc:AlternateContent>
      <p:sp>
        <p:nvSpPr>
          <p:cNvPr id="26" name="テキスト プレースホルダー 25"/>
          <p:cNvSpPr>
            <a:spLocks noGrp="1"/>
          </p:cNvSpPr>
          <p:nvPr>
            <p:ph type="body" sz="quarter" idx="13"/>
          </p:nvPr>
        </p:nvSpPr>
        <p:spPr/>
        <p:txBody>
          <a:bodyPr/>
          <a:lstStyle/>
          <a:p>
            <a:r>
              <a:rPr kumimoji="1" lang="ja-JP" altLang="en-US" dirty="0"/>
              <a:t>振り子振動</a:t>
            </a:r>
          </a:p>
        </p:txBody>
      </p:sp>
      <mc:AlternateContent xmlns:mc="http://schemas.openxmlformats.org/markup-compatibility/2006" xmlns:a14="http://schemas.microsoft.com/office/drawing/2010/main">
        <mc:Choice Requires="a14">
          <p:sp>
            <p:nvSpPr>
              <p:cNvPr id="27" name="テキスト プレースホルダー 26"/>
              <p:cNvSpPr>
                <a:spLocks noGrp="1"/>
              </p:cNvSpPr>
              <p:nvPr>
                <p:ph type="body" sz="quarter" idx="14"/>
              </p:nvPr>
            </p:nvSpPr>
            <p:spPr/>
            <p:txBody>
              <a:bodyPr/>
              <a:lstStyle/>
              <a:p>
                <a:pPr/>
                <a14:m>
                  <m:oMathPara xmlns:m="http://schemas.openxmlformats.org/officeDocument/2006/math">
                    <m:oMathParaPr>
                      <m:jc m:val="centerGroup"/>
                    </m:oMathParaPr>
                    <m:oMath xmlns:m="http://schemas.openxmlformats.org/officeDocument/2006/math">
                      <m:r>
                        <a:rPr kumimoji="1" lang="en-US" altLang="ja-JP" sz="2800" i="1" smtClean="0">
                          <a:latin typeface="Cambria Math" panose="02040503050406030204" pitchFamily="18" charset="0"/>
                        </a:rPr>
                        <m:t>𝐹</m:t>
                      </m:r>
                      <m:r>
                        <a:rPr kumimoji="1" lang="en-US" altLang="ja-JP" sz="2800" i="1" smtClean="0">
                          <a:latin typeface="Cambria Math" panose="02040503050406030204" pitchFamily="18" charset="0"/>
                        </a:rPr>
                        <m:t>=−</m:t>
                      </m:r>
                      <m:r>
                        <a:rPr kumimoji="1" lang="en-US" altLang="ja-JP" sz="2800" i="1" smtClean="0">
                          <a:latin typeface="Cambria Math" panose="02040503050406030204" pitchFamily="18" charset="0"/>
                        </a:rPr>
                        <m:t>𝑘𝑥</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𝑚𝑎</m:t>
                      </m:r>
                    </m:oMath>
                  </m:oMathPara>
                </a14:m>
                <a:endParaRPr kumimoji="1" lang="en-US" altLang="ja-JP" sz="2800" b="0" dirty="0" smtClean="0"/>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m:t>
                      </m:r>
                      <m:f>
                        <m:fPr>
                          <m:ctrlPr>
                            <a:rPr kumimoji="1" lang="en-US" altLang="ja-JP" sz="2800" i="1">
                              <a:latin typeface="Cambria Math" panose="02040503050406030204" pitchFamily="18" charset="0"/>
                            </a:rPr>
                          </m:ctrlPr>
                        </m:fPr>
                        <m:num>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𝑑</m:t>
                              </m:r>
                            </m:e>
                            <m:sup>
                              <m:r>
                                <a:rPr kumimoji="1" lang="en-US" altLang="ja-JP" sz="2800" i="1">
                                  <a:latin typeface="Cambria Math" panose="02040503050406030204" pitchFamily="18" charset="0"/>
                                </a:rPr>
                                <m:t>2</m:t>
                              </m:r>
                            </m:sup>
                          </m:sSup>
                          <m:r>
                            <a:rPr kumimoji="1" lang="en-US" altLang="ja-JP" sz="2800" i="1">
                              <a:latin typeface="Cambria Math" panose="02040503050406030204" pitchFamily="18" charset="0"/>
                            </a:rPr>
                            <m:t>𝑥</m:t>
                          </m:r>
                        </m:num>
                        <m:den>
                          <m:r>
                            <a:rPr kumimoji="1" lang="en-US" altLang="ja-JP" sz="2800" i="1">
                              <a:latin typeface="Cambria Math" panose="02040503050406030204" pitchFamily="18" charset="0"/>
                            </a:rPr>
                            <m:t>𝑑</m:t>
                          </m:r>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𝑡</m:t>
                              </m:r>
                            </m:e>
                            <m:sup>
                              <m:r>
                                <a:rPr kumimoji="1" lang="en-US" altLang="ja-JP" sz="2800" i="1">
                                  <a:latin typeface="Cambria Math" panose="02040503050406030204" pitchFamily="18" charset="0"/>
                                </a:rPr>
                                <m:t>2</m:t>
                              </m:r>
                            </m:sup>
                          </m:sSup>
                        </m:den>
                      </m:f>
                      <m:r>
                        <a:rPr kumimoji="1" lang="en-US" altLang="ja-JP" sz="2800" i="1">
                          <a:latin typeface="Cambria Math" panose="02040503050406030204" pitchFamily="18" charset="0"/>
                        </a:rPr>
                        <m:t>=−</m:t>
                      </m:r>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𝑘</m:t>
                          </m:r>
                        </m:num>
                        <m:den>
                          <m:r>
                            <a:rPr kumimoji="1" lang="en-US" altLang="ja-JP" sz="2800" b="0" i="1" smtClean="0">
                              <a:latin typeface="Cambria Math" panose="02040503050406030204" pitchFamily="18" charset="0"/>
                            </a:rPr>
                            <m:t>𝑚</m:t>
                          </m:r>
                        </m:den>
                      </m:f>
                      <m:r>
                        <a:rPr kumimoji="1" lang="en-US" altLang="ja-JP" sz="2800" b="0" i="1" smtClean="0">
                          <a:latin typeface="Cambria Math" panose="02040503050406030204" pitchFamily="18" charset="0"/>
                        </a:rPr>
                        <m:t>𝑥</m:t>
                      </m:r>
                    </m:oMath>
                  </m:oMathPara>
                </a14:m>
                <a:endParaRPr kumimoji="1" lang="ja-JP" altLang="en-US" sz="2800" dirty="0"/>
              </a:p>
            </p:txBody>
          </p:sp>
        </mc:Choice>
        <mc:Fallback xmlns="">
          <p:sp>
            <p:nvSpPr>
              <p:cNvPr id="27" name="テキスト プレースホルダー 26"/>
              <p:cNvSpPr>
                <a:spLocks noGrp="1" noRot="1" noChangeAspect="1" noMove="1" noResize="1" noEditPoints="1" noAdjustHandles="1" noChangeArrowheads="1" noChangeShapeType="1" noTextEdit="1"/>
              </p:cNvSpPr>
              <p:nvPr>
                <p:ph type="body" sz="quarter" idx="14"/>
              </p:nvPr>
            </p:nvSpPr>
            <p:spPr>
              <a:blipFill>
                <a:blip r:embed="rId3"/>
                <a:stretch>
                  <a:fillRect/>
                </a:stretch>
              </a:blipFill>
            </p:spPr>
            <p:txBody>
              <a:bodyPr/>
              <a:lstStyle/>
              <a:p>
                <a:r>
                  <a:rPr lang="ja-JP" altLang="en-US">
                    <a:noFill/>
                  </a:rPr>
                  <a:t> </a:t>
                </a:r>
              </a:p>
            </p:txBody>
          </p:sp>
        </mc:Fallback>
      </mc:AlternateContent>
      <p:sp>
        <p:nvSpPr>
          <p:cNvPr id="28" name="テキスト プレースホルダー 27"/>
          <p:cNvSpPr>
            <a:spLocks noGrp="1"/>
          </p:cNvSpPr>
          <p:nvPr>
            <p:ph type="body" sz="quarter" idx="15"/>
          </p:nvPr>
        </p:nvSpPr>
        <p:spPr/>
        <p:txBody>
          <a:bodyPr/>
          <a:lstStyle/>
          <a:p>
            <a:r>
              <a:rPr kumimoji="1" lang="ja-JP" altLang="en-US" dirty="0"/>
              <a:t>バネ振動</a:t>
            </a:r>
          </a:p>
        </p:txBody>
      </p:sp>
      <mc:AlternateContent xmlns:mc="http://schemas.openxmlformats.org/markup-compatibility/2006" xmlns:a14="http://schemas.microsoft.com/office/drawing/2010/main">
        <mc:Choice Requires="a14">
          <p:sp>
            <p:nvSpPr>
              <p:cNvPr id="29" name="テキスト プレースホルダー 28"/>
              <p:cNvSpPr>
                <a:spLocks noGrp="1"/>
              </p:cNvSpPr>
              <p:nvPr>
                <p:ph type="body" sz="quarter" idx="16"/>
              </p:nvPr>
            </p:nvSpPr>
            <p:spPr>
              <a:xfrm>
                <a:off x="11899899" y="4698913"/>
                <a:ext cx="5166812" cy="3960177"/>
              </a:xfrm>
            </p:spPr>
            <p:txBody>
              <a:bodyPr>
                <a:normAutofit fontScale="92500"/>
              </a:bodyPr>
              <a:lstStyle/>
              <a:p>
                <a:pPr/>
                <a14:m>
                  <m:oMathPara xmlns:m="http://schemas.openxmlformats.org/officeDocument/2006/math">
                    <m:oMathParaPr>
                      <m:jc m:val="centerGroup"/>
                    </m:oMathParaPr>
                    <m:oMath xmlns:m="http://schemas.openxmlformats.org/officeDocument/2006/math">
                      <m:r>
                        <a:rPr kumimoji="1" lang="en-US" altLang="ja-JP" sz="2800" i="1" smtClean="0">
                          <a:latin typeface="Cambria Math" panose="02040503050406030204" pitchFamily="18" charset="0"/>
                        </a:rPr>
                        <m:t>𝑉</m:t>
                      </m:r>
                      <m:r>
                        <a:rPr kumimoji="1" lang="en-US" altLang="ja-JP" sz="2800" i="1" smtClean="0">
                          <a:latin typeface="Cambria Math" panose="02040503050406030204" pitchFamily="18" charset="0"/>
                        </a:rPr>
                        <m:t>=</m:t>
                      </m:r>
                      <m:r>
                        <a:rPr kumimoji="1" lang="en-US" altLang="ja-JP" sz="2800" i="1" smtClean="0">
                          <a:latin typeface="Cambria Math" panose="02040503050406030204" pitchFamily="18" charset="0"/>
                        </a:rPr>
                        <m:t>𝐿</m:t>
                      </m:r>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𝑑𝐼</m:t>
                          </m:r>
                        </m:num>
                        <m:den>
                          <m:r>
                            <a:rPr kumimoji="1" lang="en-US" altLang="ja-JP" sz="2800" i="1">
                              <a:latin typeface="Cambria Math" panose="02040503050406030204" pitchFamily="18" charset="0"/>
                            </a:rPr>
                            <m:t>𝑑𝑡</m:t>
                          </m:r>
                        </m:den>
                      </m:f>
                      <m:r>
                        <a:rPr kumimoji="1" lang="en-US" altLang="ja-JP" sz="2800" i="1">
                          <a:latin typeface="Cambria Math" panose="02040503050406030204" pitchFamily="18" charset="0"/>
                        </a:rPr>
                        <m:t>+</m:t>
                      </m:r>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1</m:t>
                          </m:r>
                        </m:num>
                        <m:den>
                          <m:r>
                            <a:rPr kumimoji="1" lang="en-US" altLang="ja-JP" sz="2800" i="1">
                              <a:latin typeface="Cambria Math" panose="02040503050406030204" pitchFamily="18" charset="0"/>
                            </a:rPr>
                            <m:t>𝐶</m:t>
                          </m:r>
                        </m:den>
                      </m:f>
                      <m:nary>
                        <m:naryPr>
                          <m:limLoc m:val="undOvr"/>
                          <m:subHide m:val="on"/>
                          <m:supHide m:val="on"/>
                          <m:ctrlPr>
                            <a:rPr kumimoji="1" lang="en-US" altLang="ja-JP" sz="2800" i="1">
                              <a:latin typeface="Cambria Math" panose="02040503050406030204" pitchFamily="18" charset="0"/>
                            </a:rPr>
                          </m:ctrlPr>
                        </m:naryPr>
                        <m:sub/>
                        <m:sup/>
                        <m:e>
                          <m:r>
                            <a:rPr kumimoji="1" lang="en-US" altLang="ja-JP" sz="2800" i="1">
                              <a:latin typeface="Cambria Math" panose="02040503050406030204" pitchFamily="18" charset="0"/>
                            </a:rPr>
                            <m:t>𝐼𝑑𝑡</m:t>
                          </m:r>
                        </m:e>
                      </m:nary>
                      <m:r>
                        <a:rPr kumimoji="1" lang="en-US" altLang="ja-JP" sz="2800" b="0" i="0" smtClean="0">
                          <a:latin typeface="Cambria Math" panose="02040503050406030204" pitchFamily="18" charset="0"/>
                        </a:rPr>
                        <m:t>=0</m:t>
                      </m:r>
                    </m:oMath>
                  </m:oMathPara>
                </a14:m>
                <a:endParaRPr kumimoji="1" lang="en-US" altLang="ja-JP" sz="2800" dirty="0" smtClean="0"/>
              </a:p>
              <a:p>
                <a:pPr/>
                <a14:m>
                  <m:oMathPara xmlns:m="http://schemas.openxmlformats.org/officeDocument/2006/math">
                    <m:oMathParaPr>
                      <m:jc m:val="centerGroup"/>
                    </m:oMathParaPr>
                    <m:oMath xmlns:m="http://schemas.openxmlformats.org/officeDocument/2006/math">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𝑑𝐼</m:t>
                          </m:r>
                        </m:num>
                        <m:den>
                          <m:r>
                            <a:rPr kumimoji="1" lang="en-US" altLang="ja-JP" sz="2800" i="1">
                              <a:latin typeface="Cambria Math" panose="02040503050406030204" pitchFamily="18" charset="0"/>
                            </a:rPr>
                            <m:t>𝑑𝑡</m:t>
                          </m:r>
                        </m:den>
                      </m:f>
                      <m:r>
                        <a:rPr kumimoji="1" lang="en-US" altLang="ja-JP" sz="2800" i="1">
                          <a:latin typeface="Cambria Math" panose="02040503050406030204" pitchFamily="18" charset="0"/>
                        </a:rPr>
                        <m:t>=−</m:t>
                      </m:r>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1</m:t>
                          </m:r>
                        </m:num>
                        <m:den>
                          <m:r>
                            <a:rPr kumimoji="1" lang="en-US" altLang="ja-JP" sz="2800" i="1">
                              <a:latin typeface="Cambria Math" panose="02040503050406030204" pitchFamily="18" charset="0"/>
                            </a:rPr>
                            <m:t>𝐿𝐶</m:t>
                          </m:r>
                        </m:den>
                      </m:f>
                      <m:nary>
                        <m:naryPr>
                          <m:limLoc m:val="undOvr"/>
                          <m:subHide m:val="on"/>
                          <m:supHide m:val="on"/>
                          <m:ctrlPr>
                            <a:rPr kumimoji="1" lang="en-US" altLang="ja-JP" sz="2800" i="1">
                              <a:latin typeface="Cambria Math" panose="02040503050406030204" pitchFamily="18" charset="0"/>
                            </a:rPr>
                          </m:ctrlPr>
                        </m:naryPr>
                        <m:sub/>
                        <m:sup/>
                        <m:e>
                          <m:r>
                            <a:rPr kumimoji="1" lang="en-US" altLang="ja-JP" sz="2800" i="1">
                              <a:latin typeface="Cambria Math" panose="02040503050406030204" pitchFamily="18" charset="0"/>
                            </a:rPr>
                            <m:t>𝐼𝑑𝑡</m:t>
                          </m:r>
                        </m:e>
                      </m:nary>
                    </m:oMath>
                  </m:oMathPara>
                </a14:m>
                <a:endParaRPr kumimoji="1" lang="en-US" altLang="ja-JP" sz="2800" dirty="0" smtClean="0"/>
              </a:p>
              <a:p>
                <a:pPr/>
                <a14:m>
                  <m:oMathPara xmlns:m="http://schemas.openxmlformats.org/officeDocument/2006/math">
                    <m:oMathParaPr>
                      <m:jc m:val="centerGroup"/>
                    </m:oMathParaPr>
                    <m:oMath xmlns:m="http://schemas.openxmlformats.org/officeDocument/2006/math">
                      <m:f>
                        <m:fPr>
                          <m:ctrlPr>
                            <a:rPr kumimoji="1" lang="en-US" altLang="ja-JP" sz="2800" i="1">
                              <a:latin typeface="Cambria Math" panose="02040503050406030204" pitchFamily="18" charset="0"/>
                            </a:rPr>
                          </m:ctrlPr>
                        </m:fPr>
                        <m:num>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𝑑</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𝐼</m:t>
                          </m:r>
                        </m:num>
                        <m:den>
                          <m:r>
                            <a:rPr kumimoji="1" lang="en-US" altLang="ja-JP" sz="2800" i="1">
                              <a:latin typeface="Cambria Math" panose="02040503050406030204" pitchFamily="18" charset="0"/>
                            </a:rPr>
                            <m:t>𝑑</m:t>
                          </m:r>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𝑡</m:t>
                              </m:r>
                            </m:e>
                            <m:sup>
                              <m:r>
                                <a:rPr kumimoji="1" lang="en-US" altLang="ja-JP" sz="2800" b="0" i="1" smtClean="0">
                                  <a:latin typeface="Cambria Math" panose="02040503050406030204" pitchFamily="18" charset="0"/>
                                </a:rPr>
                                <m:t>2</m:t>
                              </m:r>
                            </m:sup>
                          </m:sSup>
                        </m:den>
                      </m:f>
                      <m:r>
                        <a:rPr kumimoji="1" lang="en-US" altLang="ja-JP" sz="2800" i="1">
                          <a:latin typeface="Cambria Math" panose="02040503050406030204" pitchFamily="18" charset="0"/>
                        </a:rPr>
                        <m:t>=−</m:t>
                      </m:r>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1</m:t>
                          </m:r>
                        </m:num>
                        <m:den>
                          <m:r>
                            <a:rPr kumimoji="1" lang="en-US" altLang="ja-JP" sz="2800" i="1">
                              <a:latin typeface="Cambria Math" panose="02040503050406030204" pitchFamily="18" charset="0"/>
                            </a:rPr>
                            <m:t>𝐿𝐶</m:t>
                          </m:r>
                        </m:den>
                      </m:f>
                      <m:r>
                        <a:rPr kumimoji="1" lang="en-US" altLang="ja-JP" sz="2800" b="0" i="1" smtClean="0">
                          <a:latin typeface="Cambria Math" panose="02040503050406030204" pitchFamily="18" charset="0"/>
                        </a:rPr>
                        <m:t>𝐼</m:t>
                      </m:r>
                    </m:oMath>
                  </m:oMathPara>
                </a14:m>
                <a:endParaRPr kumimoji="1" lang="ja-JP" altLang="en-US" sz="2800" dirty="0"/>
              </a:p>
              <a:p>
                <a:endParaRPr kumimoji="1" lang="ja-JP" altLang="en-US" dirty="0"/>
              </a:p>
            </p:txBody>
          </p:sp>
        </mc:Choice>
        <mc:Fallback xmlns="">
          <p:sp>
            <p:nvSpPr>
              <p:cNvPr id="29" name="テキスト プレースホルダー 28"/>
              <p:cNvSpPr>
                <a:spLocks noGrp="1" noRot="1" noChangeAspect="1" noMove="1" noResize="1" noEditPoints="1" noAdjustHandles="1" noChangeArrowheads="1" noChangeShapeType="1" noTextEdit="1"/>
              </p:cNvSpPr>
              <p:nvPr>
                <p:ph type="body" sz="quarter" idx="16"/>
              </p:nvPr>
            </p:nvSpPr>
            <p:spPr>
              <a:xfrm>
                <a:off x="11899899" y="4698913"/>
                <a:ext cx="5166812" cy="3960177"/>
              </a:xfrm>
              <a:blipFill>
                <a:blip r:embed="rId4"/>
                <a:stretch>
                  <a:fillRect/>
                </a:stretch>
              </a:blipFill>
            </p:spPr>
            <p:txBody>
              <a:bodyPr/>
              <a:lstStyle/>
              <a:p>
                <a:r>
                  <a:rPr lang="ja-JP" altLang="en-US">
                    <a:noFill/>
                  </a:rPr>
                  <a:t> </a:t>
                </a:r>
              </a:p>
            </p:txBody>
          </p:sp>
        </mc:Fallback>
      </mc:AlternateContent>
      <p:sp>
        <p:nvSpPr>
          <p:cNvPr id="30" name="テキスト プレースホルダー 29"/>
          <p:cNvSpPr>
            <a:spLocks noGrp="1"/>
          </p:cNvSpPr>
          <p:nvPr>
            <p:ph type="body" sz="quarter" idx="17"/>
          </p:nvPr>
        </p:nvSpPr>
        <p:spPr/>
        <p:txBody>
          <a:bodyPr/>
          <a:lstStyle/>
          <a:p>
            <a:r>
              <a:rPr kumimoji="1" lang="en-US" altLang="ja-JP" dirty="0" smtClean="0"/>
              <a:t>LC</a:t>
            </a:r>
            <a:r>
              <a:rPr kumimoji="1" lang="ja-JP" altLang="en-US" dirty="0" smtClean="0"/>
              <a:t>回路共振</a:t>
            </a:r>
            <a:endParaRPr kumimoji="1" lang="ja-JP" altLang="en-US" dirty="0"/>
          </a:p>
        </p:txBody>
      </p:sp>
      <mc:AlternateContent xmlns:mc="http://schemas.openxmlformats.org/markup-compatibility/2006" xmlns:a14="http://schemas.microsoft.com/office/drawing/2010/main">
        <mc:Choice Requires="a14">
          <p:sp>
            <p:nvSpPr>
              <p:cNvPr id="31" name="正方形/長方形 30"/>
              <p:cNvSpPr/>
              <p:nvPr/>
            </p:nvSpPr>
            <p:spPr>
              <a:xfrm>
                <a:off x="7337493" y="8519566"/>
                <a:ext cx="2467407"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b="0" i="1" smtClean="0">
                              <a:solidFill>
                                <a:schemeClr val="bg1"/>
                              </a:solidFill>
                              <a:latin typeface="Cambria Math" panose="02040503050406030204" pitchFamily="18" charset="0"/>
                            </a:rPr>
                            <m:t>𝑤</m:t>
                          </m:r>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i="1">
                          <a:solidFill>
                            <a:schemeClr val="bg1"/>
                          </a:solidFill>
                          <a:latin typeface="Cambria Math" panose="02040503050406030204" pitchFamily="18" charset="0"/>
                        </a:rPr>
                        <m:t>=−</m:t>
                      </m:r>
                      <m:r>
                        <a:rPr kumimoji="1" lang="ja-JP" altLang="en-US" sz="3200" i="1" smtClean="0">
                          <a:solidFill>
                            <a:schemeClr val="bg1"/>
                          </a:solidFill>
                          <a:latin typeface="Cambria Math" panose="02040503050406030204" pitchFamily="18" charset="0"/>
                        </a:rPr>
                        <m:t>𝛼</m:t>
                      </m:r>
                      <m:r>
                        <a:rPr kumimoji="1" lang="en-US" altLang="ja-JP" sz="3200" b="0" i="1" smtClean="0">
                          <a:solidFill>
                            <a:schemeClr val="bg1"/>
                          </a:solidFill>
                          <a:latin typeface="Cambria Math" panose="02040503050406030204" pitchFamily="18" charset="0"/>
                        </a:rPr>
                        <m:t>𝑤</m:t>
                      </m:r>
                    </m:oMath>
                  </m:oMathPara>
                </a14:m>
                <a:endParaRPr kumimoji="1" lang="ja-JP" altLang="en-US" sz="3200" dirty="0">
                  <a:solidFill>
                    <a:schemeClr val="bg1"/>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7337493" y="8519566"/>
                <a:ext cx="2467407" cy="1080489"/>
              </a:xfrm>
              <a:prstGeom prst="rect">
                <a:avLst/>
              </a:prstGeom>
              <a:blipFill>
                <a:blip r:embed="rId5"/>
                <a:stretch>
                  <a:fillRect/>
                </a:stretch>
              </a:blipFill>
            </p:spPr>
            <p:txBody>
              <a:bodyPr/>
              <a:lstStyle/>
              <a:p>
                <a:r>
                  <a:rPr lang="ja-JP" altLang="en-US">
                    <a:noFill/>
                  </a:rPr>
                  <a:t> </a:t>
                </a:r>
              </a:p>
            </p:txBody>
          </p:sp>
        </mc:Fallback>
      </mc:AlternateContent>
      <p:sp>
        <p:nvSpPr>
          <p:cNvPr id="32" name="正方形/長方形 31"/>
          <p:cNvSpPr/>
          <p:nvPr/>
        </p:nvSpPr>
        <p:spPr>
          <a:xfrm>
            <a:off x="4342022" y="8702145"/>
            <a:ext cx="1826141" cy="584775"/>
          </a:xfrm>
          <a:prstGeom prst="rect">
            <a:avLst/>
          </a:prstGeom>
        </p:spPr>
        <p:txBody>
          <a:bodyPr wrap="none">
            <a:spAutoFit/>
          </a:bodyPr>
          <a:lstStyle/>
          <a:p>
            <a:r>
              <a:rPr kumimoji="1" lang="ja-JP" altLang="en-US" sz="3200" dirty="0" smtClean="0">
                <a:solidFill>
                  <a:schemeClr val="bg1"/>
                </a:solidFill>
              </a:rPr>
              <a:t>共通の形</a:t>
            </a:r>
            <a:endParaRPr kumimoji="1" lang="ja-JP" altLang="en-US" sz="3200" dirty="0">
              <a:solidFill>
                <a:schemeClr val="bg1"/>
              </a:solidFill>
            </a:endParaRPr>
          </a:p>
        </p:txBody>
      </p:sp>
    </p:spTree>
    <p:extLst>
      <p:ext uri="{BB962C8B-B14F-4D97-AF65-F5344CB8AC3E}">
        <p14:creationId xmlns:p14="http://schemas.microsoft.com/office/powerpoint/2010/main" val="336704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ja-JP" altLang="en-US" dirty="0" smtClean="0"/>
              <a:t>微分方程式</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21</a:t>
            </a:fld>
            <a:endParaRPr lang="en-US" dirty="0"/>
          </a:p>
        </p:txBody>
      </p:sp>
      <mc:AlternateContent xmlns:mc="http://schemas.openxmlformats.org/markup-compatibility/2006" xmlns:a14="http://schemas.microsoft.com/office/drawing/2010/main">
        <mc:Choice Requires="a14">
          <p:sp>
            <p:nvSpPr>
              <p:cNvPr id="12" name="テキスト プレースホルダー 11"/>
              <p:cNvSpPr>
                <a:spLocks noGrp="1"/>
              </p:cNvSpPr>
              <p:nvPr>
                <p:ph type="body" sz="quarter" idx="12"/>
              </p:nvPr>
            </p:nvSpPr>
            <p:spPr>
              <a:xfrm>
                <a:off x="3320582" y="4003963"/>
                <a:ext cx="8433614" cy="4239492"/>
              </a:xfrm>
            </p:spPr>
            <p:txBody>
              <a:bodyPr>
                <a:normAutofit/>
              </a:bodyPr>
              <a:lstStyle/>
              <a:p>
                <a:pPr marL="457200" indent="-457200">
                  <a:buFont typeface="Wingdings" panose="05000000000000000000" pitchFamily="2" charset="2"/>
                  <a:buChar char="l"/>
                </a:pPr>
                <a:r>
                  <a:rPr kumimoji="1" lang="ja-JP" altLang="en-US" sz="3200" b="1" dirty="0" smtClean="0">
                    <a:latin typeface="メイリオ" panose="020B0604030504040204" pitchFamily="50" charset="-128"/>
                    <a:ea typeface="メイリオ" panose="020B0604030504040204" pitchFamily="50" charset="-128"/>
                  </a:rPr>
                  <a:t>微分方程式：関数</a:t>
                </a:r>
                <a14:m>
                  <m:oMath xmlns:m="http://schemas.openxmlformats.org/officeDocument/2006/math">
                    <m:r>
                      <a:rPr kumimoji="1" lang="en-US" altLang="ja-JP" sz="3200" b="1" i="1" smtClean="0">
                        <a:latin typeface="Cambria Math" panose="02040503050406030204" pitchFamily="18" charset="0"/>
                        <a:ea typeface="メイリオ" panose="020B0604030504040204" pitchFamily="50" charset="-128"/>
                      </a:rPr>
                      <m:t>𝒘</m:t>
                    </m:r>
                    <m:d>
                      <m:dPr>
                        <m:ctrlPr>
                          <a:rPr kumimoji="1" lang="en-US" altLang="ja-JP" sz="3200" b="1" i="1" smtClean="0">
                            <a:latin typeface="Cambria Math" panose="02040503050406030204" pitchFamily="18" charset="0"/>
                            <a:ea typeface="メイリオ" panose="020B0604030504040204" pitchFamily="50" charset="-128"/>
                          </a:rPr>
                        </m:ctrlPr>
                      </m:dPr>
                      <m:e>
                        <m:r>
                          <a:rPr kumimoji="1" lang="en-US" altLang="ja-JP" sz="3200" b="1" i="1" smtClean="0">
                            <a:latin typeface="Cambria Math" panose="02040503050406030204" pitchFamily="18" charset="0"/>
                            <a:ea typeface="メイリオ" panose="020B0604030504040204" pitchFamily="50" charset="-128"/>
                          </a:rPr>
                          <m:t>𝒕</m:t>
                        </m:r>
                      </m:e>
                    </m:d>
                  </m:oMath>
                </a14:m>
                <a:r>
                  <a:rPr kumimoji="1" lang="ja-JP" altLang="en-US" sz="3200" b="1" dirty="0" smtClean="0">
                    <a:latin typeface="メイリオ" panose="020B0604030504040204" pitchFamily="50" charset="-128"/>
                    <a:ea typeface="メイリオ" panose="020B0604030504040204" pitchFamily="50" charset="-128"/>
                  </a:rPr>
                  <a:t>についての方程式。方程式を満たす</a:t>
                </a:r>
                <a:r>
                  <a:rPr kumimoji="1" lang="ja-JP" altLang="en-US" sz="3200" b="1" dirty="0">
                    <a:latin typeface="メイリオ" panose="020B0604030504040204" pitchFamily="50" charset="-128"/>
                    <a:ea typeface="メイリオ" panose="020B0604030504040204" pitchFamily="50" charset="-128"/>
                  </a:rPr>
                  <a:t>関数</a:t>
                </a:r>
                <a14:m>
                  <m:oMath xmlns:m="http://schemas.openxmlformats.org/officeDocument/2006/math">
                    <m:r>
                      <a:rPr kumimoji="1" lang="en-US" altLang="ja-JP" sz="3200" b="1" i="1">
                        <a:latin typeface="Cambria Math" panose="02040503050406030204" pitchFamily="18" charset="0"/>
                        <a:ea typeface="メイリオ" panose="020B0604030504040204" pitchFamily="50" charset="-128"/>
                      </a:rPr>
                      <m:t>𝒘</m:t>
                    </m:r>
                    <m:d>
                      <m:dPr>
                        <m:ctrlPr>
                          <a:rPr kumimoji="1" lang="en-US" altLang="ja-JP" sz="3200" b="1" i="1">
                            <a:latin typeface="Cambria Math" panose="02040503050406030204" pitchFamily="18" charset="0"/>
                            <a:ea typeface="メイリオ" panose="020B0604030504040204" pitchFamily="50" charset="-128"/>
                          </a:rPr>
                        </m:ctrlPr>
                      </m:dPr>
                      <m:e>
                        <m:r>
                          <a:rPr kumimoji="1" lang="en-US" altLang="ja-JP" sz="3200" b="1" i="1">
                            <a:latin typeface="Cambria Math" panose="02040503050406030204" pitchFamily="18" charset="0"/>
                            <a:ea typeface="メイリオ" panose="020B0604030504040204" pitchFamily="50" charset="-128"/>
                          </a:rPr>
                          <m:t>𝒕</m:t>
                        </m:r>
                      </m:e>
                    </m:d>
                  </m:oMath>
                </a14:m>
                <a:r>
                  <a:rPr kumimoji="1" lang="ja-JP" altLang="en-US" sz="3200" b="1" dirty="0" smtClean="0">
                    <a:latin typeface="メイリオ" panose="020B0604030504040204" pitchFamily="50" charset="-128"/>
                    <a:ea typeface="メイリオ" panose="020B0604030504040204" pitchFamily="50" charset="-128"/>
                  </a:rPr>
                  <a:t>を求める。</a:t>
                </a:r>
                <a:endParaRPr kumimoji="1" lang="en-US" altLang="ja-JP" sz="32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3200" b="1" dirty="0">
                    <a:latin typeface="メイリオ" panose="020B0604030504040204" pitchFamily="50" charset="-128"/>
                    <a:ea typeface="メイリオ" panose="020B0604030504040204" pitchFamily="50" charset="-128"/>
                  </a:rPr>
                  <a:t>こうれ</a:t>
                </a:r>
                <a:r>
                  <a:rPr kumimoji="1" lang="ja-JP" altLang="en-US" sz="3200" b="1" dirty="0" smtClean="0">
                    <a:latin typeface="メイリオ" panose="020B0604030504040204" pitchFamily="50" charset="-128"/>
                    <a:ea typeface="メイリオ" panose="020B0604030504040204" pitchFamily="50" charset="-128"/>
                  </a:rPr>
                  <a:t>すれば必ず解ける、という定石が無い。しかし、いろいろなタイプの微分方程式の解法がわかっている。</a:t>
                </a:r>
                <a:endParaRPr kumimoji="1" lang="en-US" altLang="ja-JP" sz="3200" b="1" dirty="0" smtClean="0">
                  <a:latin typeface="メイリオ" panose="020B0604030504040204" pitchFamily="50" charset="-128"/>
                  <a:ea typeface="メイリオ" panose="020B0604030504040204" pitchFamily="50" charset="-128"/>
                </a:endParaRPr>
              </a:p>
            </p:txBody>
          </p:sp>
        </mc:Choice>
        <mc:Fallback xmlns="">
          <p:sp>
            <p:nvSpPr>
              <p:cNvPr id="12" name="テキスト プレースホルダー 11"/>
              <p:cNvSpPr>
                <a:spLocks noGrp="1" noRot="1" noChangeAspect="1" noMove="1" noResize="1" noEditPoints="1" noAdjustHandles="1" noChangeArrowheads="1" noChangeShapeType="1" noTextEdit="1"/>
              </p:cNvSpPr>
              <p:nvPr>
                <p:ph type="body" sz="quarter" idx="12"/>
              </p:nvPr>
            </p:nvSpPr>
            <p:spPr>
              <a:xfrm>
                <a:off x="3320582" y="4003963"/>
                <a:ext cx="8433614" cy="4239492"/>
              </a:xfrm>
              <a:blipFill>
                <a:blip r:embed="rId2"/>
                <a:stretch>
                  <a:fillRect l="-1663" r="-13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5358372" y="2431352"/>
                <a:ext cx="3492431"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i="1">
                          <a:solidFill>
                            <a:schemeClr val="bg1"/>
                          </a:solidFill>
                          <a:latin typeface="Cambria Math" panose="02040503050406030204" pitchFamily="18" charset="0"/>
                        </a:rPr>
                        <m:t>=−</m:t>
                      </m:r>
                      <m:r>
                        <a:rPr kumimoji="1" lang="ja-JP" altLang="en-US" sz="3200" i="1" smtClean="0">
                          <a:solidFill>
                            <a:schemeClr val="bg1"/>
                          </a:solidFill>
                          <a:latin typeface="Cambria Math" panose="02040503050406030204" pitchFamily="18" charset="0"/>
                        </a:rPr>
                        <m:t>𝛼</m:t>
                      </m:r>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oMath>
                  </m:oMathPara>
                </a14:m>
                <a:endParaRPr kumimoji="1" lang="ja-JP" altLang="en-US" sz="3200" dirty="0">
                  <a:solidFill>
                    <a:schemeClr val="bg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5358372" y="2431352"/>
                <a:ext cx="3492431" cy="108048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12459579" y="4775541"/>
                <a:ext cx="5552536" cy="2256515"/>
              </a:xfrm>
              <a:prstGeom prst="rect">
                <a:avLst/>
              </a:prstGeom>
              <a:ln>
                <a:solidFill>
                  <a:srgbClr val="FFFF00"/>
                </a:solidFill>
              </a:ln>
            </p:spPr>
            <p:txBody>
              <a:bodyPr wrap="square">
                <a:spAutoFit/>
              </a:bodyPr>
              <a:lstStyle/>
              <a:p>
                <a:pPr algn="ctr"/>
                <a:r>
                  <a:rPr kumimoji="1" lang="ja-JP" altLang="en-US" sz="2800" b="1" dirty="0" smtClean="0">
                    <a:solidFill>
                      <a:schemeClr val="bg1"/>
                    </a:solidFill>
                    <a:latin typeface="メイリオ" panose="020B0604030504040204" pitchFamily="50" charset="-128"/>
                    <a:ea typeface="メイリオ" panose="020B0604030504040204" pitchFamily="50" charset="-128"/>
                  </a:rPr>
                  <a:t>高校生で習う方程式：代数方程式　</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lgn="ctr"/>
                <a:endParaRPr kumimoji="1" lang="en-US" altLang="ja-JP" sz="2800" b="1" i="1" dirty="0">
                  <a:solidFill>
                    <a:schemeClr val="bg1"/>
                  </a:solidFill>
                  <a:latin typeface="メイリオ" panose="020B0604030504040204" pitchFamily="50" charset="-128"/>
                  <a:ea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sSup>
                        <m:sSupPr>
                          <m:ctrlPr>
                            <a:rPr kumimoji="1" lang="en-US" altLang="ja-JP" sz="2800" b="1" i="1">
                              <a:solidFill>
                                <a:schemeClr val="bg1"/>
                              </a:solidFill>
                              <a:latin typeface="Cambria Math" panose="02040503050406030204" pitchFamily="18" charset="0"/>
                              <a:ea typeface="メイリオ" panose="020B0604030504040204" pitchFamily="50" charset="-128"/>
                            </a:rPr>
                          </m:ctrlPr>
                        </m:sSupPr>
                        <m:e>
                          <m:r>
                            <a:rPr kumimoji="1" lang="en-US" altLang="ja-JP" sz="2800" b="1" i="1">
                              <a:solidFill>
                                <a:schemeClr val="bg1"/>
                              </a:solidFill>
                              <a:latin typeface="Cambria Math" panose="02040503050406030204" pitchFamily="18" charset="0"/>
                              <a:ea typeface="メイリオ" panose="020B0604030504040204" pitchFamily="50" charset="-128"/>
                            </a:rPr>
                            <m:t>𝒙</m:t>
                          </m:r>
                        </m:e>
                        <m:sup>
                          <m:r>
                            <a:rPr kumimoji="1" lang="en-US" altLang="ja-JP" sz="2800" b="1" i="1">
                              <a:solidFill>
                                <a:schemeClr val="bg1"/>
                              </a:solidFill>
                              <a:latin typeface="Cambria Math" panose="02040503050406030204" pitchFamily="18" charset="0"/>
                              <a:ea typeface="メイリオ" panose="020B0604030504040204" pitchFamily="50" charset="-128"/>
                            </a:rPr>
                            <m:t>𝟐</m:t>
                          </m:r>
                        </m:sup>
                      </m:sSup>
                      <m:r>
                        <a:rPr kumimoji="1" lang="en-US" altLang="ja-JP" sz="2800" b="1" i="1">
                          <a:solidFill>
                            <a:schemeClr val="bg1"/>
                          </a:solidFill>
                          <a:latin typeface="Cambria Math" panose="02040503050406030204" pitchFamily="18" charset="0"/>
                          <a:ea typeface="メイリオ" panose="020B0604030504040204" pitchFamily="50" charset="-128"/>
                        </a:rPr>
                        <m:t>=</m:t>
                      </m:r>
                      <m:r>
                        <a:rPr kumimoji="1" lang="en-US" altLang="ja-JP" sz="2800" b="1" i="1">
                          <a:solidFill>
                            <a:schemeClr val="bg1"/>
                          </a:solidFill>
                          <a:latin typeface="Cambria Math" panose="02040503050406030204" pitchFamily="18" charset="0"/>
                          <a:ea typeface="メイリオ" panose="020B0604030504040204" pitchFamily="50" charset="-128"/>
                        </a:rPr>
                        <m:t>𝟐</m:t>
                      </m:r>
                    </m:oMath>
                  </m:oMathPara>
                </a14:m>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lgn="ctr"/>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smtClean="0">
                    <a:solidFill>
                      <a:schemeClr val="bg1"/>
                    </a:solidFill>
                    <a:latin typeface="メイリオ" panose="020B0604030504040204" pitchFamily="50" charset="-128"/>
                    <a:ea typeface="メイリオ" panose="020B0604030504040204" pitchFamily="50" charset="-128"/>
                  </a:rPr>
                  <a:t>変数</a:t>
                </a:r>
                <a:r>
                  <a:rPr kumimoji="1" lang="en-US" altLang="ja-JP" sz="2800" b="1" dirty="0">
                    <a:solidFill>
                      <a:schemeClr val="bg1"/>
                    </a:solidFill>
                    <a:latin typeface="メイリオ" panose="020B0604030504040204" pitchFamily="50" charset="-128"/>
                    <a:ea typeface="メイリオ" panose="020B0604030504040204" pitchFamily="50" charset="-128"/>
                  </a:rPr>
                  <a:t>x</a:t>
                </a:r>
                <a:r>
                  <a:rPr kumimoji="1" lang="ja-JP" altLang="en-US" sz="2800" b="1" dirty="0">
                    <a:solidFill>
                      <a:schemeClr val="bg1"/>
                    </a:solidFill>
                    <a:latin typeface="メイリオ" panose="020B0604030504040204" pitchFamily="50" charset="-128"/>
                    <a:ea typeface="メイリオ" panose="020B0604030504040204" pitchFamily="50" charset="-128"/>
                  </a:rPr>
                  <a:t>の値を求める。</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12459579" y="4775541"/>
                <a:ext cx="5552536" cy="2256515"/>
              </a:xfrm>
              <a:prstGeom prst="rect">
                <a:avLst/>
              </a:prstGeom>
              <a:blipFill>
                <a:blip r:embed="rId4"/>
                <a:stretch>
                  <a:fillRect l="-1643" t="-2413" r="-1424" b="-6166"/>
                </a:stretch>
              </a:blipFill>
              <a:ln>
                <a:solidFill>
                  <a:srgbClr val="FFFF00"/>
                </a:solidFill>
              </a:ln>
            </p:spPr>
            <p:txBody>
              <a:bodyPr/>
              <a:lstStyle/>
              <a:p>
                <a:r>
                  <a:rPr lang="ja-JP" altLang="en-US">
                    <a:noFill/>
                  </a:rPr>
                  <a:t> </a:t>
                </a:r>
              </a:p>
            </p:txBody>
          </p:sp>
        </mc:Fallback>
      </mc:AlternateContent>
    </p:spTree>
    <p:extLst>
      <p:ext uri="{BB962C8B-B14F-4D97-AF65-F5344CB8AC3E}">
        <p14:creationId xmlns:p14="http://schemas.microsoft.com/office/powerpoint/2010/main" val="2957267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ja-JP" altLang="en-US" dirty="0" smtClean="0"/>
              <a:t>微分方程式の解法</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22</a:t>
            </a:fld>
            <a:endParaRPr lang="en-US" dirty="0"/>
          </a:p>
        </p:txBody>
      </p:sp>
      <mc:AlternateContent xmlns:mc="http://schemas.openxmlformats.org/markup-compatibility/2006" xmlns:a14="http://schemas.microsoft.com/office/drawing/2010/main">
        <mc:Choice Requires="a14">
          <p:sp>
            <p:nvSpPr>
              <p:cNvPr id="12" name="テキスト プレースホルダー 11"/>
              <p:cNvSpPr>
                <a:spLocks noGrp="1"/>
              </p:cNvSpPr>
              <p:nvPr>
                <p:ph type="body" sz="quarter" idx="12"/>
              </p:nvPr>
            </p:nvSpPr>
            <p:spPr>
              <a:xfrm>
                <a:off x="3569964" y="3123185"/>
                <a:ext cx="11491616" cy="6965906"/>
              </a:xfrm>
            </p:spPr>
            <p:txBody>
              <a:bodyPr>
                <a:noAutofit/>
              </a:bodyPr>
              <a:lstStyle/>
              <a:p>
                <a:r>
                  <a:rPr kumimoji="1" lang="ja-JP" altLang="en-US" sz="3200" b="1" dirty="0" smtClean="0">
                    <a:latin typeface="メイリオ" panose="020B0604030504040204" pitchFamily="50" charset="-128"/>
                    <a:ea typeface="メイリオ" panose="020B0604030504040204" pitchFamily="50" charset="-128"/>
                  </a:rPr>
                  <a:t>解法１：</a:t>
                </a:r>
                <a14:m>
                  <m:oMath xmlns:m="http://schemas.openxmlformats.org/officeDocument/2006/math">
                    <m:sSup>
                      <m:sSupPr>
                        <m:ctrlPr>
                          <a:rPr kumimoji="1" lang="en-US" altLang="ja-JP" sz="3200" b="1" i="1" dirty="0" smtClean="0">
                            <a:latin typeface="Cambria Math" panose="02040503050406030204" pitchFamily="18" charset="0"/>
                            <a:ea typeface="メイリオ" panose="020B0604030504040204" pitchFamily="50" charset="-128"/>
                          </a:rPr>
                        </m:ctrlPr>
                      </m:sSupPr>
                      <m:e>
                        <m:r>
                          <a:rPr kumimoji="1" lang="en-US" altLang="ja-JP" sz="3200" b="1" i="1" dirty="0" smtClean="0">
                            <a:latin typeface="Cambria Math" panose="02040503050406030204" pitchFamily="18" charset="0"/>
                            <a:ea typeface="メイリオ" panose="020B0604030504040204" pitchFamily="50" charset="-128"/>
                          </a:rPr>
                          <m:t>𝒘</m:t>
                        </m:r>
                        <m:r>
                          <a:rPr kumimoji="1" lang="en-US" altLang="ja-JP" sz="3200" b="1" i="1" dirty="0" smtClean="0">
                            <a:latin typeface="Cambria Math" panose="02040503050406030204" pitchFamily="18" charset="0"/>
                            <a:ea typeface="メイリオ" panose="020B0604030504040204" pitchFamily="50" charset="-128"/>
                          </a:rPr>
                          <m:t>=</m:t>
                        </m:r>
                        <m:r>
                          <a:rPr kumimoji="1" lang="en-US" altLang="ja-JP" sz="3200" b="1" i="1" dirty="0" smtClean="0">
                            <a:latin typeface="Cambria Math" panose="02040503050406030204" pitchFamily="18" charset="0"/>
                            <a:ea typeface="メイリオ" panose="020B0604030504040204" pitchFamily="50" charset="-128"/>
                          </a:rPr>
                          <m:t>𝒆</m:t>
                        </m:r>
                      </m:e>
                      <m:sup>
                        <m:r>
                          <a:rPr kumimoji="1" lang="en-US" altLang="ja-JP" sz="3200" b="1" i="1" dirty="0" smtClean="0">
                            <a:latin typeface="Cambria Math" panose="02040503050406030204" pitchFamily="18" charset="0"/>
                            <a:ea typeface="メイリオ" panose="020B0604030504040204" pitchFamily="50" charset="-128"/>
                          </a:rPr>
                          <m:t>𝒙</m:t>
                        </m:r>
                      </m:sup>
                    </m:sSup>
                  </m:oMath>
                </a14:m>
                <a:r>
                  <a:rPr kumimoji="1" lang="ja-JP" altLang="en-US" sz="3200" b="1" i="1" dirty="0" smtClean="0">
                    <a:latin typeface="Cambria Math" panose="02040503050406030204" pitchFamily="18" charset="0"/>
                    <a:ea typeface="メイリオ" panose="020B0604030504040204" pitchFamily="50" charset="-128"/>
                  </a:rPr>
                  <a:t>という関数は微分すると自分自身となるから、これに似た関数が解になりそう。次のような式を仮定する。</a:t>
                </a:r>
                <a:endParaRPr kumimoji="1" lang="en-US" altLang="ja-JP" sz="3200" b="1" i="1" dirty="0" smtClean="0">
                  <a:latin typeface="Cambria Math" panose="02040503050406030204" pitchFamily="18" charset="0"/>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kumimoji="1" lang="en-US" altLang="ja-JP" sz="3200" b="1" i="1" smtClean="0">
                          <a:latin typeface="Cambria Math" panose="02040503050406030204" pitchFamily="18" charset="0"/>
                          <a:ea typeface="メイリオ" panose="020B0604030504040204" pitchFamily="50" charset="-128"/>
                        </a:rPr>
                        <m:t>𝒘</m:t>
                      </m:r>
                      <m:r>
                        <a:rPr kumimoji="1" lang="en-US" altLang="ja-JP" sz="3200" b="1" i="1" smtClean="0">
                          <a:latin typeface="Cambria Math" panose="02040503050406030204" pitchFamily="18" charset="0"/>
                          <a:ea typeface="メイリオ" panose="020B0604030504040204" pitchFamily="50" charset="-128"/>
                        </a:rPr>
                        <m:t>=</m:t>
                      </m:r>
                      <m:r>
                        <a:rPr kumimoji="1" lang="en-US" altLang="ja-JP" sz="3200" b="1" i="1" smtClean="0">
                          <a:latin typeface="Cambria Math" panose="02040503050406030204" pitchFamily="18" charset="0"/>
                          <a:ea typeface="メイリオ" panose="020B0604030504040204" pitchFamily="50" charset="-128"/>
                        </a:rPr>
                        <m:t>𝑪</m:t>
                      </m:r>
                      <m:sSup>
                        <m:sSupPr>
                          <m:ctrlPr>
                            <a:rPr kumimoji="1" lang="en-US" altLang="ja-JP" sz="3200" b="1" i="1" smtClean="0">
                              <a:latin typeface="Cambria Math" panose="02040503050406030204" pitchFamily="18" charset="0"/>
                              <a:ea typeface="メイリオ" panose="020B0604030504040204" pitchFamily="50" charset="-128"/>
                            </a:rPr>
                          </m:ctrlPr>
                        </m:sSupPr>
                        <m:e>
                          <m:r>
                            <a:rPr kumimoji="1" lang="en-US" altLang="ja-JP" sz="3200" b="1" i="1" smtClean="0">
                              <a:latin typeface="Cambria Math" panose="02040503050406030204" pitchFamily="18" charset="0"/>
                              <a:ea typeface="メイリオ" panose="020B0604030504040204" pitchFamily="50" charset="-128"/>
                            </a:rPr>
                            <m:t>𝒆</m:t>
                          </m:r>
                        </m:e>
                        <m:sup>
                          <m:r>
                            <a:rPr kumimoji="1" lang="ja-JP" altLang="en-US" sz="3200" b="1" i="1" smtClean="0">
                              <a:latin typeface="Cambria Math" panose="02040503050406030204" pitchFamily="18" charset="0"/>
                              <a:ea typeface="メイリオ" panose="020B0604030504040204" pitchFamily="50" charset="-128"/>
                            </a:rPr>
                            <m:t>𝝀</m:t>
                          </m:r>
                          <m:r>
                            <a:rPr kumimoji="1" lang="en-US" altLang="ja-JP" sz="3200" b="1" i="1" smtClean="0">
                              <a:latin typeface="Cambria Math" panose="02040503050406030204" pitchFamily="18" charset="0"/>
                              <a:ea typeface="メイリオ" panose="020B0604030504040204" pitchFamily="50" charset="-128"/>
                            </a:rPr>
                            <m:t>𝒕</m:t>
                          </m:r>
                        </m:sup>
                      </m:sSup>
                    </m:oMath>
                  </m:oMathPara>
                </a14:m>
                <a:endParaRPr kumimoji="1" lang="en-US" altLang="ja-JP" sz="3200" b="1" dirty="0" smtClean="0">
                  <a:latin typeface="メイリオ" panose="020B0604030504040204" pitchFamily="50" charset="-128"/>
                  <a:ea typeface="メイリオ" panose="020B0604030504040204" pitchFamily="50" charset="-128"/>
                </a:endParaRPr>
              </a:p>
              <a:p>
                <a:pPr algn="ctr"/>
                <a:r>
                  <a:rPr kumimoji="1" lang="ja-JP" altLang="en-US" sz="3200" b="1" dirty="0" smtClean="0">
                    <a:solidFill>
                      <a:schemeClr val="bg1"/>
                    </a:solidFill>
                  </a:rPr>
                  <a:t>左辺</a:t>
                </a:r>
                <a14:m>
                  <m:oMath xmlns:m="http://schemas.openxmlformats.org/officeDocument/2006/math">
                    <m:r>
                      <a:rPr kumimoji="1" lang="ja-JP" altLang="en-US" sz="3200" b="1" i="1">
                        <a:solidFill>
                          <a:schemeClr val="bg1"/>
                        </a:solidFill>
                        <a:latin typeface="Cambria Math" panose="02040503050406030204" pitchFamily="18" charset="0"/>
                      </a:rPr>
                      <m:t>：</m:t>
                    </m:r>
                    <m:f>
                      <m:fPr>
                        <m:ctrlPr>
                          <a:rPr kumimoji="1" lang="en-US" altLang="ja-JP" sz="3200" b="1" i="1">
                            <a:solidFill>
                              <a:schemeClr val="bg1"/>
                            </a:solidFill>
                            <a:latin typeface="Cambria Math" panose="02040503050406030204" pitchFamily="18" charset="0"/>
                          </a:rPr>
                        </m:ctrlPr>
                      </m:fPr>
                      <m:num>
                        <m:sSup>
                          <m:sSupPr>
                            <m:ctrlPr>
                              <a:rPr kumimoji="1" lang="en-US" altLang="ja-JP" sz="3200" b="1" i="1">
                                <a:solidFill>
                                  <a:schemeClr val="bg1"/>
                                </a:solidFill>
                                <a:latin typeface="Cambria Math" panose="02040503050406030204" pitchFamily="18" charset="0"/>
                              </a:rPr>
                            </m:ctrlPr>
                          </m:sSupPr>
                          <m:e>
                            <m:r>
                              <a:rPr kumimoji="1" lang="en-US" altLang="ja-JP" sz="3200" b="1" i="1">
                                <a:solidFill>
                                  <a:schemeClr val="bg1"/>
                                </a:solidFill>
                                <a:latin typeface="Cambria Math" panose="02040503050406030204" pitchFamily="18" charset="0"/>
                              </a:rPr>
                              <m:t>𝒅</m:t>
                            </m:r>
                          </m:e>
                          <m:sup>
                            <m:r>
                              <a:rPr kumimoji="1" lang="en-US" altLang="ja-JP" sz="3200" b="1" i="1">
                                <a:solidFill>
                                  <a:schemeClr val="bg1"/>
                                </a:solidFill>
                                <a:latin typeface="Cambria Math" panose="02040503050406030204" pitchFamily="18" charset="0"/>
                              </a:rPr>
                              <m:t>𝟐</m:t>
                            </m:r>
                          </m:sup>
                        </m:sSup>
                        <m:r>
                          <a:rPr kumimoji="1" lang="en-US" altLang="ja-JP" sz="3200" b="1" i="1">
                            <a:solidFill>
                              <a:schemeClr val="bg1"/>
                            </a:solidFill>
                            <a:latin typeface="Cambria Math" panose="02040503050406030204" pitchFamily="18" charset="0"/>
                          </a:rPr>
                          <m:t>𝒘</m:t>
                        </m:r>
                        <m:d>
                          <m:dPr>
                            <m:ctrlPr>
                              <a:rPr kumimoji="1" lang="en-US" altLang="ja-JP" sz="3200" b="1" i="1">
                                <a:solidFill>
                                  <a:schemeClr val="bg1"/>
                                </a:solidFill>
                                <a:latin typeface="Cambria Math" panose="02040503050406030204" pitchFamily="18" charset="0"/>
                              </a:rPr>
                            </m:ctrlPr>
                          </m:dPr>
                          <m:e>
                            <m:r>
                              <a:rPr kumimoji="1" lang="en-US" altLang="ja-JP" sz="3200" b="1" i="1">
                                <a:solidFill>
                                  <a:schemeClr val="bg1"/>
                                </a:solidFill>
                                <a:latin typeface="Cambria Math" panose="02040503050406030204" pitchFamily="18" charset="0"/>
                              </a:rPr>
                              <m:t>𝒕</m:t>
                            </m:r>
                          </m:e>
                        </m:d>
                      </m:num>
                      <m:den>
                        <m:r>
                          <a:rPr kumimoji="1" lang="en-US" altLang="ja-JP" sz="3200" b="1" i="1">
                            <a:solidFill>
                              <a:schemeClr val="bg1"/>
                            </a:solidFill>
                            <a:latin typeface="Cambria Math" panose="02040503050406030204" pitchFamily="18" charset="0"/>
                          </a:rPr>
                          <m:t>𝒅</m:t>
                        </m:r>
                        <m:sSup>
                          <m:sSupPr>
                            <m:ctrlPr>
                              <a:rPr kumimoji="1" lang="en-US" altLang="ja-JP" sz="3200" b="1" i="1">
                                <a:solidFill>
                                  <a:schemeClr val="bg1"/>
                                </a:solidFill>
                                <a:latin typeface="Cambria Math" panose="02040503050406030204" pitchFamily="18" charset="0"/>
                              </a:rPr>
                            </m:ctrlPr>
                          </m:sSupPr>
                          <m:e>
                            <m:r>
                              <a:rPr kumimoji="1" lang="en-US" altLang="ja-JP" sz="3200" b="1" i="1">
                                <a:solidFill>
                                  <a:schemeClr val="bg1"/>
                                </a:solidFill>
                                <a:latin typeface="Cambria Math" panose="02040503050406030204" pitchFamily="18" charset="0"/>
                              </a:rPr>
                              <m:t>𝒕</m:t>
                            </m:r>
                          </m:e>
                          <m:sup>
                            <m:r>
                              <a:rPr kumimoji="1" lang="en-US" altLang="ja-JP" sz="3200" b="1" i="1">
                                <a:solidFill>
                                  <a:schemeClr val="bg1"/>
                                </a:solidFill>
                                <a:latin typeface="Cambria Math" panose="02040503050406030204" pitchFamily="18" charset="0"/>
                              </a:rPr>
                              <m:t>𝟐</m:t>
                            </m:r>
                          </m:sup>
                        </m:sSup>
                      </m:den>
                    </m:f>
                    <m:r>
                      <a:rPr kumimoji="1" lang="en-US" altLang="ja-JP" sz="3200" b="1" i="1" smtClean="0">
                        <a:solidFill>
                          <a:schemeClr val="bg1"/>
                        </a:solidFill>
                        <a:latin typeface="Cambria Math" panose="02040503050406030204" pitchFamily="18" charset="0"/>
                      </a:rPr>
                      <m:t>=</m:t>
                    </m:r>
                  </m:oMath>
                </a14:m>
                <a:r>
                  <a:rPr kumimoji="1" lang="ja-JP" altLang="en-US" sz="3200" b="1" dirty="0" smtClean="0">
                    <a:solidFill>
                      <a:schemeClr val="bg1"/>
                    </a:solidFill>
                  </a:rPr>
                  <a:t>　　　　　右辺：</a:t>
                </a:r>
                <a14:m>
                  <m:oMath xmlns:m="http://schemas.openxmlformats.org/officeDocument/2006/math">
                    <m:r>
                      <a:rPr kumimoji="1" lang="en-US" altLang="ja-JP" sz="3200" b="1" i="1">
                        <a:solidFill>
                          <a:schemeClr val="bg1"/>
                        </a:solidFill>
                        <a:latin typeface="Cambria Math" panose="02040503050406030204" pitchFamily="18" charset="0"/>
                      </a:rPr>
                      <m:t>−</m:t>
                    </m:r>
                    <m:r>
                      <a:rPr kumimoji="1" lang="ja-JP" altLang="en-US" sz="3200" b="1" i="1">
                        <a:solidFill>
                          <a:schemeClr val="bg1"/>
                        </a:solidFill>
                        <a:latin typeface="Cambria Math" panose="02040503050406030204" pitchFamily="18" charset="0"/>
                      </a:rPr>
                      <m:t>𝜶</m:t>
                    </m:r>
                    <m:r>
                      <a:rPr kumimoji="1" lang="en-US" altLang="ja-JP" sz="3200" b="1" i="1">
                        <a:latin typeface="Cambria Math" panose="02040503050406030204" pitchFamily="18" charset="0"/>
                        <a:ea typeface="メイリオ" panose="020B0604030504040204" pitchFamily="50" charset="-128"/>
                      </a:rPr>
                      <m:t>𝑪</m:t>
                    </m:r>
                    <m:sSup>
                      <m:sSupPr>
                        <m:ctrlPr>
                          <a:rPr kumimoji="1" lang="en-US" altLang="ja-JP" sz="3200" b="1" i="1">
                            <a:latin typeface="Cambria Math" panose="02040503050406030204" pitchFamily="18" charset="0"/>
                            <a:ea typeface="メイリオ" panose="020B0604030504040204" pitchFamily="50" charset="-128"/>
                          </a:rPr>
                        </m:ctrlPr>
                      </m:sSupPr>
                      <m:e>
                        <m:r>
                          <a:rPr kumimoji="1" lang="en-US" altLang="ja-JP" sz="3200" b="1" i="1">
                            <a:latin typeface="Cambria Math" panose="02040503050406030204" pitchFamily="18" charset="0"/>
                            <a:ea typeface="メイリオ" panose="020B0604030504040204" pitchFamily="50" charset="-128"/>
                          </a:rPr>
                          <m:t>𝒆</m:t>
                        </m:r>
                      </m:e>
                      <m:sup>
                        <m:r>
                          <a:rPr kumimoji="1" lang="ja-JP" altLang="en-US" sz="3200" b="1" i="1">
                            <a:latin typeface="Cambria Math" panose="02040503050406030204" pitchFamily="18" charset="0"/>
                            <a:ea typeface="メイリオ" panose="020B0604030504040204" pitchFamily="50" charset="-128"/>
                          </a:rPr>
                          <m:t>𝝀</m:t>
                        </m:r>
                        <m:r>
                          <a:rPr kumimoji="1" lang="en-US" altLang="ja-JP" sz="3200" b="1" i="1">
                            <a:latin typeface="Cambria Math" panose="02040503050406030204" pitchFamily="18" charset="0"/>
                            <a:ea typeface="メイリオ" panose="020B0604030504040204" pitchFamily="50" charset="-128"/>
                          </a:rPr>
                          <m:t>𝒕</m:t>
                        </m:r>
                      </m:sup>
                    </m:sSup>
                  </m:oMath>
                </a14:m>
                <a:endParaRPr kumimoji="1" lang="en-US" altLang="ja-JP" sz="3200" b="1" dirty="0" smtClean="0">
                  <a:solidFill>
                    <a:schemeClr val="bg1"/>
                  </a:solidFill>
                </a:endParaRPr>
              </a:p>
              <a:p>
                <a:pPr algn="ctr"/>
                <a14:m>
                  <m:oMathPara xmlns:m="http://schemas.openxmlformats.org/officeDocument/2006/math">
                    <m:oMathParaPr>
                      <m:jc m:val="centerGroup"/>
                    </m:oMathParaPr>
                    <m:oMath xmlns:m="http://schemas.openxmlformats.org/officeDocument/2006/math">
                      <m:r>
                        <a:rPr kumimoji="1" lang="en-US" altLang="ja-JP" sz="3200" b="1" i="1">
                          <a:solidFill>
                            <a:schemeClr val="bg1"/>
                          </a:solidFill>
                          <a:latin typeface="Cambria Math" panose="02040503050406030204" pitchFamily="18" charset="0"/>
                        </a:rPr>
                        <m:t>𝑪</m:t>
                      </m:r>
                      <m:sSup>
                        <m:sSupPr>
                          <m:ctrlPr>
                            <a:rPr kumimoji="1" lang="en-US" altLang="ja-JP" sz="3200" b="1" i="1">
                              <a:solidFill>
                                <a:schemeClr val="bg1"/>
                              </a:solidFill>
                              <a:latin typeface="Cambria Math" panose="02040503050406030204" pitchFamily="18" charset="0"/>
                            </a:rPr>
                          </m:ctrlPr>
                        </m:sSupPr>
                        <m:e>
                          <m:r>
                            <a:rPr kumimoji="1" lang="ja-JP" altLang="en-US" sz="3200" b="1" i="1">
                              <a:latin typeface="Cambria Math" panose="02040503050406030204" pitchFamily="18" charset="0"/>
                              <a:ea typeface="メイリオ" panose="020B0604030504040204" pitchFamily="50" charset="-128"/>
                            </a:rPr>
                            <m:t>𝝀</m:t>
                          </m:r>
                        </m:e>
                        <m:sup>
                          <m:r>
                            <a:rPr kumimoji="1" lang="en-US" altLang="ja-JP" sz="3200" b="1" i="1">
                              <a:solidFill>
                                <a:schemeClr val="bg1"/>
                              </a:solidFill>
                              <a:latin typeface="Cambria Math" panose="02040503050406030204" pitchFamily="18" charset="0"/>
                            </a:rPr>
                            <m:t>𝟐</m:t>
                          </m:r>
                        </m:sup>
                      </m:sSup>
                      <m:sSup>
                        <m:sSupPr>
                          <m:ctrlPr>
                            <a:rPr kumimoji="1" lang="en-US" altLang="ja-JP" sz="3200" b="1" i="1">
                              <a:latin typeface="Cambria Math" panose="02040503050406030204" pitchFamily="18" charset="0"/>
                              <a:ea typeface="メイリオ" panose="020B0604030504040204" pitchFamily="50" charset="-128"/>
                            </a:rPr>
                          </m:ctrlPr>
                        </m:sSupPr>
                        <m:e>
                          <m:r>
                            <a:rPr kumimoji="1" lang="en-US" altLang="ja-JP" sz="3200" b="1" i="1">
                              <a:latin typeface="Cambria Math" panose="02040503050406030204" pitchFamily="18" charset="0"/>
                              <a:ea typeface="メイリオ" panose="020B0604030504040204" pitchFamily="50" charset="-128"/>
                            </a:rPr>
                            <m:t>𝒆</m:t>
                          </m:r>
                        </m:e>
                        <m:sup>
                          <m:r>
                            <a:rPr kumimoji="1" lang="ja-JP" altLang="en-US" sz="3200" b="1" i="1">
                              <a:latin typeface="Cambria Math" panose="02040503050406030204" pitchFamily="18" charset="0"/>
                              <a:ea typeface="メイリオ" panose="020B0604030504040204" pitchFamily="50" charset="-128"/>
                            </a:rPr>
                            <m:t>𝝀</m:t>
                          </m:r>
                          <m:r>
                            <a:rPr kumimoji="1" lang="en-US" altLang="ja-JP" sz="3200" b="1" i="1">
                              <a:latin typeface="Cambria Math" panose="02040503050406030204" pitchFamily="18" charset="0"/>
                              <a:ea typeface="メイリオ" panose="020B0604030504040204" pitchFamily="50" charset="-128"/>
                            </a:rPr>
                            <m:t>𝒕</m:t>
                          </m:r>
                        </m:sup>
                      </m:sSup>
                      <m:r>
                        <a:rPr kumimoji="1" lang="en-US" altLang="ja-JP" sz="3200" b="1" i="0" smtClean="0">
                          <a:solidFill>
                            <a:schemeClr val="bg1"/>
                          </a:solidFill>
                          <a:latin typeface="Cambria Math" panose="02040503050406030204" pitchFamily="18" charset="0"/>
                        </a:rPr>
                        <m:t>=</m:t>
                      </m:r>
                      <m:r>
                        <a:rPr kumimoji="1" lang="en-US" altLang="ja-JP" sz="3200" b="1" i="1">
                          <a:solidFill>
                            <a:schemeClr val="bg1"/>
                          </a:solidFill>
                          <a:latin typeface="Cambria Math" panose="02040503050406030204" pitchFamily="18" charset="0"/>
                        </a:rPr>
                        <m:t>−</m:t>
                      </m:r>
                      <m:r>
                        <a:rPr kumimoji="1" lang="ja-JP" altLang="en-US" sz="3200" b="1" i="1">
                          <a:solidFill>
                            <a:schemeClr val="bg1"/>
                          </a:solidFill>
                          <a:latin typeface="Cambria Math" panose="02040503050406030204" pitchFamily="18" charset="0"/>
                        </a:rPr>
                        <m:t>𝜶</m:t>
                      </m:r>
                      <m:r>
                        <a:rPr kumimoji="1" lang="en-US" altLang="ja-JP" sz="3200" b="1" i="1">
                          <a:latin typeface="Cambria Math" panose="02040503050406030204" pitchFamily="18" charset="0"/>
                          <a:ea typeface="メイリオ" panose="020B0604030504040204" pitchFamily="50" charset="-128"/>
                        </a:rPr>
                        <m:t>𝑪</m:t>
                      </m:r>
                      <m:sSup>
                        <m:sSupPr>
                          <m:ctrlPr>
                            <a:rPr kumimoji="1" lang="en-US" altLang="ja-JP" sz="3200" b="1" i="1">
                              <a:latin typeface="Cambria Math" panose="02040503050406030204" pitchFamily="18" charset="0"/>
                              <a:ea typeface="メイリオ" panose="020B0604030504040204" pitchFamily="50" charset="-128"/>
                            </a:rPr>
                          </m:ctrlPr>
                        </m:sSupPr>
                        <m:e>
                          <m:r>
                            <a:rPr kumimoji="1" lang="en-US" altLang="ja-JP" sz="3200" b="1" i="1">
                              <a:latin typeface="Cambria Math" panose="02040503050406030204" pitchFamily="18" charset="0"/>
                              <a:ea typeface="メイリオ" panose="020B0604030504040204" pitchFamily="50" charset="-128"/>
                            </a:rPr>
                            <m:t>𝒆</m:t>
                          </m:r>
                        </m:e>
                        <m:sup>
                          <m:r>
                            <a:rPr kumimoji="1" lang="ja-JP" altLang="en-US" sz="3200" b="1" i="1">
                              <a:latin typeface="Cambria Math" panose="02040503050406030204" pitchFamily="18" charset="0"/>
                              <a:ea typeface="メイリオ" panose="020B0604030504040204" pitchFamily="50" charset="-128"/>
                            </a:rPr>
                            <m:t>𝝀</m:t>
                          </m:r>
                          <m:r>
                            <a:rPr kumimoji="1" lang="en-US" altLang="ja-JP" sz="3200" b="1" i="1">
                              <a:latin typeface="Cambria Math" panose="02040503050406030204" pitchFamily="18" charset="0"/>
                              <a:ea typeface="メイリオ" panose="020B0604030504040204" pitchFamily="50" charset="-128"/>
                            </a:rPr>
                            <m:t>𝒕</m:t>
                          </m:r>
                        </m:sup>
                      </m:sSup>
                    </m:oMath>
                  </m:oMathPara>
                </a14:m>
                <a:endParaRPr kumimoji="1" lang="en-US" altLang="ja-JP" sz="3200" b="1" dirty="0" smtClean="0">
                  <a:solidFill>
                    <a:schemeClr val="bg1"/>
                  </a:solidFill>
                </a:endParaRPr>
              </a:p>
              <a:p>
                <a14:m>
                  <m:oMath xmlns:m="http://schemas.openxmlformats.org/officeDocument/2006/math">
                    <m:sSup>
                      <m:sSupPr>
                        <m:ctrlPr>
                          <a:rPr kumimoji="1" lang="en-US" altLang="ja-JP" sz="3200" b="1" i="1">
                            <a:latin typeface="Cambria Math" panose="02040503050406030204" pitchFamily="18" charset="0"/>
                            <a:ea typeface="メイリオ" panose="020B0604030504040204" pitchFamily="50" charset="-128"/>
                          </a:rPr>
                        </m:ctrlPr>
                      </m:sSupPr>
                      <m:e>
                        <m:r>
                          <a:rPr kumimoji="1" lang="en-US" altLang="ja-JP" sz="3200" b="1" i="1">
                            <a:latin typeface="Cambria Math" panose="02040503050406030204" pitchFamily="18" charset="0"/>
                            <a:ea typeface="メイリオ" panose="020B0604030504040204" pitchFamily="50" charset="-128"/>
                          </a:rPr>
                          <m:t>𝒆</m:t>
                        </m:r>
                      </m:e>
                      <m:sup>
                        <m:r>
                          <a:rPr kumimoji="1" lang="ja-JP" altLang="en-US" sz="3200" b="1" i="1">
                            <a:latin typeface="Cambria Math" panose="02040503050406030204" pitchFamily="18" charset="0"/>
                            <a:ea typeface="メイリオ" panose="020B0604030504040204" pitchFamily="50" charset="-128"/>
                          </a:rPr>
                          <m:t>𝝀</m:t>
                        </m:r>
                        <m:r>
                          <a:rPr kumimoji="1" lang="en-US" altLang="ja-JP" sz="3200" b="1" i="1">
                            <a:latin typeface="Cambria Math" panose="02040503050406030204" pitchFamily="18" charset="0"/>
                            <a:ea typeface="メイリオ" panose="020B0604030504040204" pitchFamily="50" charset="-128"/>
                          </a:rPr>
                          <m:t>𝒕</m:t>
                        </m:r>
                      </m:sup>
                    </m:sSup>
                    <m:r>
                      <a:rPr kumimoji="1" lang="en-US" altLang="ja-JP" sz="3200" b="1" i="1" smtClean="0">
                        <a:latin typeface="Cambria Math" panose="02040503050406030204" pitchFamily="18" charset="0"/>
                        <a:ea typeface="Cambria Math" panose="02040503050406030204" pitchFamily="18" charset="0"/>
                      </a:rPr>
                      <m:t>≠</m:t>
                    </m:r>
                    <m:r>
                      <a:rPr kumimoji="1" lang="en-US" altLang="ja-JP" sz="3200" b="1" i="1" smtClean="0">
                        <a:latin typeface="Cambria Math" panose="02040503050406030204" pitchFamily="18" charset="0"/>
                        <a:ea typeface="Cambria Math" panose="02040503050406030204" pitchFamily="18" charset="0"/>
                      </a:rPr>
                      <m:t>𝟎</m:t>
                    </m:r>
                  </m:oMath>
                </a14:m>
                <a:r>
                  <a:rPr kumimoji="1" lang="ja-JP" altLang="en-US" sz="3200" b="1" dirty="0" smtClean="0">
                    <a:latin typeface="メイリオ" panose="020B0604030504040204" pitchFamily="50" charset="-128"/>
                    <a:ea typeface="メイリオ" panose="020B0604030504040204" pitchFamily="50" charset="-128"/>
                  </a:rPr>
                  <a:t>だから両辺を割って、</a:t>
                </a:r>
                <a:endParaRPr kumimoji="1" lang="en-US" altLang="ja-JP" sz="3200" b="1" dirty="0" smtClean="0">
                  <a:latin typeface="メイリオ" panose="020B0604030504040204" pitchFamily="50" charset="-128"/>
                  <a:ea typeface="メイリオ" panose="020B0604030504040204" pitchFamily="50" charset="-128"/>
                </a:endParaRPr>
              </a:p>
              <a:p>
                <a:pPr algn="ctr"/>
                <a14:m>
                  <m:oMath xmlns:m="http://schemas.openxmlformats.org/officeDocument/2006/math">
                    <m:sSup>
                      <m:sSupPr>
                        <m:ctrlPr>
                          <a:rPr kumimoji="1" lang="en-US" altLang="ja-JP" sz="3200" b="1" i="1">
                            <a:solidFill>
                              <a:schemeClr val="bg1"/>
                            </a:solidFill>
                            <a:latin typeface="Cambria Math" panose="02040503050406030204" pitchFamily="18" charset="0"/>
                          </a:rPr>
                        </m:ctrlPr>
                      </m:sSupPr>
                      <m:e>
                        <m:r>
                          <a:rPr kumimoji="1" lang="ja-JP" altLang="en-US" sz="3200" b="1" i="1">
                            <a:latin typeface="Cambria Math" panose="02040503050406030204" pitchFamily="18" charset="0"/>
                            <a:ea typeface="メイリオ" panose="020B0604030504040204" pitchFamily="50" charset="-128"/>
                          </a:rPr>
                          <m:t>𝝀</m:t>
                        </m:r>
                      </m:e>
                      <m:sup>
                        <m:r>
                          <a:rPr kumimoji="1" lang="en-US" altLang="ja-JP" sz="3200" b="1" i="1">
                            <a:solidFill>
                              <a:schemeClr val="bg1"/>
                            </a:solidFill>
                            <a:latin typeface="Cambria Math" panose="02040503050406030204" pitchFamily="18" charset="0"/>
                          </a:rPr>
                          <m:t>𝟐</m:t>
                        </m:r>
                      </m:sup>
                    </m:sSup>
                    <m:r>
                      <a:rPr kumimoji="1" lang="en-US" altLang="ja-JP" sz="3200" b="1">
                        <a:solidFill>
                          <a:schemeClr val="bg1"/>
                        </a:solidFill>
                        <a:latin typeface="Cambria Math" panose="02040503050406030204" pitchFamily="18" charset="0"/>
                      </a:rPr>
                      <m:t>=</m:t>
                    </m:r>
                    <m:r>
                      <a:rPr kumimoji="1" lang="en-US" altLang="ja-JP" sz="3200" b="1" i="1">
                        <a:solidFill>
                          <a:schemeClr val="bg1"/>
                        </a:solidFill>
                        <a:latin typeface="Cambria Math" panose="02040503050406030204" pitchFamily="18" charset="0"/>
                      </a:rPr>
                      <m:t>−</m:t>
                    </m:r>
                    <m:r>
                      <a:rPr kumimoji="1" lang="ja-JP" altLang="en-US" sz="3200" b="1" i="1">
                        <a:solidFill>
                          <a:schemeClr val="bg1"/>
                        </a:solidFill>
                        <a:latin typeface="Cambria Math" panose="02040503050406030204" pitchFamily="18" charset="0"/>
                      </a:rPr>
                      <m:t>𝜶</m:t>
                    </m:r>
                  </m:oMath>
                </a14:m>
                <a:r>
                  <a:rPr kumimoji="1" lang="ja-JP" altLang="en-US" sz="3200" b="1" dirty="0" smtClean="0">
                    <a:latin typeface="メイリオ" panose="020B0604030504040204" pitchFamily="50" charset="-128"/>
                    <a:ea typeface="メイリオ" panose="020B0604030504040204" pitchFamily="50" charset="-128"/>
                  </a:rPr>
                  <a:t>、　</a:t>
                </a:r>
                <a:endParaRPr kumimoji="1" lang="en-US" altLang="ja-JP" sz="3200" b="1" dirty="0" smtClean="0">
                  <a:latin typeface="メイリオ" panose="020B0604030504040204" pitchFamily="50" charset="-128"/>
                  <a:ea typeface="メイリオ" panose="020B0604030504040204" pitchFamily="50" charset="-128"/>
                </a:endParaRPr>
              </a:p>
              <a:p>
                <a:pPr algn="ctr"/>
                <a14:m>
                  <m:oMath xmlns:m="http://schemas.openxmlformats.org/officeDocument/2006/math">
                    <m:r>
                      <a:rPr kumimoji="1" lang="ja-JP" altLang="en-US" sz="3200" b="1" i="1" smtClean="0">
                        <a:latin typeface="Cambria Math" panose="02040503050406030204" pitchFamily="18" charset="0"/>
                        <a:ea typeface="メイリオ" panose="020B0604030504040204" pitchFamily="50" charset="-128"/>
                      </a:rPr>
                      <m:t>𝚤</m:t>
                    </m:r>
                    <m:r>
                      <a:rPr kumimoji="1" lang="ja-JP" altLang="en-US" sz="3200" b="1" i="1">
                        <a:latin typeface="Cambria Math" panose="02040503050406030204" pitchFamily="18" charset="0"/>
                        <a:ea typeface="メイリオ" panose="020B0604030504040204" pitchFamily="50" charset="-128"/>
                      </a:rPr>
                      <m:t>は</m:t>
                    </m:r>
                  </m:oMath>
                </a14:m>
                <a:r>
                  <a:rPr kumimoji="1" lang="ja-JP" altLang="en-US" sz="3200" b="1" dirty="0" smtClean="0">
                    <a:latin typeface="メイリオ" panose="020B0604030504040204" pitchFamily="50" charset="-128"/>
                    <a:ea typeface="メイリオ" panose="020B0604030504040204" pitchFamily="50" charset="-128"/>
                  </a:rPr>
                  <a:t>虚数単位、</a:t>
                </a:r>
                <a14:m>
                  <m:oMath xmlns:m="http://schemas.openxmlformats.org/officeDocument/2006/math">
                    <m:sSup>
                      <m:sSupPr>
                        <m:ctrlPr>
                          <a:rPr kumimoji="1" lang="en-US" altLang="ja-JP" sz="3200" b="1" i="1">
                            <a:solidFill>
                              <a:schemeClr val="bg1"/>
                            </a:solidFill>
                            <a:latin typeface="Cambria Math" panose="02040503050406030204" pitchFamily="18" charset="0"/>
                          </a:rPr>
                        </m:ctrlPr>
                      </m:sSupPr>
                      <m:e>
                        <m:r>
                          <a:rPr kumimoji="1" lang="ja-JP" altLang="en-US" sz="3200" b="1" i="1">
                            <a:latin typeface="Cambria Math" panose="02040503050406030204" pitchFamily="18" charset="0"/>
                            <a:ea typeface="メイリオ" panose="020B0604030504040204" pitchFamily="50" charset="-128"/>
                          </a:rPr>
                          <m:t>𝚤</m:t>
                        </m:r>
                      </m:e>
                      <m:sup>
                        <m:r>
                          <a:rPr kumimoji="1" lang="en-US" altLang="ja-JP" sz="3200" b="1" i="1">
                            <a:solidFill>
                              <a:schemeClr val="bg1"/>
                            </a:solidFill>
                            <a:latin typeface="Cambria Math" panose="02040503050406030204" pitchFamily="18" charset="0"/>
                          </a:rPr>
                          <m:t>𝟐</m:t>
                        </m:r>
                      </m:sup>
                    </m:sSup>
                    <m:r>
                      <a:rPr kumimoji="1" lang="en-US" altLang="ja-JP" sz="3200" b="1">
                        <a:solidFill>
                          <a:schemeClr val="bg1"/>
                        </a:solidFill>
                        <a:latin typeface="Cambria Math" panose="02040503050406030204" pitchFamily="18" charset="0"/>
                      </a:rPr>
                      <m:t>=</m:t>
                    </m:r>
                    <m:r>
                      <a:rPr kumimoji="1" lang="en-US" altLang="ja-JP" sz="3200" b="1" i="1">
                        <a:solidFill>
                          <a:schemeClr val="bg1"/>
                        </a:solidFill>
                        <a:latin typeface="Cambria Math" panose="02040503050406030204" pitchFamily="18" charset="0"/>
                      </a:rPr>
                      <m:t>−</m:t>
                    </m:r>
                    <m:r>
                      <a:rPr kumimoji="1" lang="en-US" altLang="ja-JP" sz="3200" b="1" i="0" smtClean="0">
                        <a:solidFill>
                          <a:schemeClr val="bg1"/>
                        </a:solidFill>
                        <a:latin typeface="Cambria Math" panose="02040503050406030204" pitchFamily="18" charset="0"/>
                      </a:rPr>
                      <m:t>𝟏</m:t>
                    </m:r>
                  </m:oMath>
                </a14:m>
                <a:endParaRPr kumimoji="1" lang="en-US" altLang="ja-JP" sz="3200" b="1" dirty="0" smtClean="0">
                  <a:latin typeface="メイリオ" panose="020B0604030504040204" pitchFamily="50" charset="-128"/>
                  <a:ea typeface="メイリオ" panose="020B0604030504040204" pitchFamily="50" charset="-128"/>
                </a:endParaRPr>
              </a:p>
            </p:txBody>
          </p:sp>
        </mc:Choice>
        <mc:Fallback xmlns="">
          <p:sp>
            <p:nvSpPr>
              <p:cNvPr id="12" name="テキスト プレースホルダー 11"/>
              <p:cNvSpPr>
                <a:spLocks noGrp="1" noRot="1" noChangeAspect="1" noMove="1" noResize="1" noEditPoints="1" noAdjustHandles="1" noChangeArrowheads="1" noChangeShapeType="1" noTextEdit="1"/>
              </p:cNvSpPr>
              <p:nvPr>
                <p:ph type="body" sz="quarter" idx="12"/>
              </p:nvPr>
            </p:nvSpPr>
            <p:spPr>
              <a:xfrm>
                <a:off x="3569964" y="3123185"/>
                <a:ext cx="11491616" cy="6965906"/>
              </a:xfrm>
              <a:blipFill>
                <a:blip r:embed="rId2"/>
                <a:stretch>
                  <a:fillRect l="-1379" r="-48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7569557" y="2067277"/>
                <a:ext cx="3492431"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i="1">
                          <a:solidFill>
                            <a:schemeClr val="bg1"/>
                          </a:solidFill>
                          <a:latin typeface="Cambria Math" panose="02040503050406030204" pitchFamily="18" charset="0"/>
                        </a:rPr>
                        <m:t>=−</m:t>
                      </m:r>
                      <m:r>
                        <a:rPr kumimoji="1" lang="ja-JP" altLang="en-US" sz="3200" i="1" smtClean="0">
                          <a:solidFill>
                            <a:schemeClr val="bg1"/>
                          </a:solidFill>
                          <a:latin typeface="Cambria Math" panose="02040503050406030204" pitchFamily="18" charset="0"/>
                        </a:rPr>
                        <m:t>𝛼</m:t>
                      </m:r>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oMath>
                  </m:oMathPara>
                </a14:m>
                <a:endParaRPr kumimoji="1" lang="ja-JP" altLang="en-US" sz="3200" dirty="0">
                  <a:solidFill>
                    <a:schemeClr val="bg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7569557" y="2067277"/>
                <a:ext cx="3492431" cy="108048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8600637" y="5941110"/>
                <a:ext cx="1363770" cy="540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solidFill>
                            <a:schemeClr val="bg1"/>
                          </a:solidFill>
                          <a:latin typeface="Cambria Math" panose="02040503050406030204" pitchFamily="18" charset="0"/>
                        </a:rPr>
                        <m:t>𝑪</m:t>
                      </m:r>
                      <m:sSup>
                        <m:sSupPr>
                          <m:ctrlPr>
                            <a:rPr kumimoji="1" lang="en-US" altLang="ja-JP" sz="2800" b="1" i="1">
                              <a:solidFill>
                                <a:schemeClr val="bg1"/>
                              </a:solidFill>
                              <a:latin typeface="Cambria Math" panose="02040503050406030204" pitchFamily="18" charset="0"/>
                            </a:rPr>
                          </m:ctrlPr>
                        </m:sSupPr>
                        <m:e>
                          <m:r>
                            <a:rPr kumimoji="1" lang="ja-JP" altLang="en-US" sz="2800" b="1" i="1">
                              <a:solidFill>
                                <a:schemeClr val="bg1"/>
                              </a:solidFill>
                              <a:latin typeface="Cambria Math" panose="02040503050406030204" pitchFamily="18" charset="0"/>
                              <a:ea typeface="メイリオ" panose="020B0604030504040204" pitchFamily="50" charset="-128"/>
                            </a:rPr>
                            <m:t>𝝀</m:t>
                          </m:r>
                        </m:e>
                        <m:sup>
                          <m:r>
                            <a:rPr kumimoji="1" lang="en-US" altLang="ja-JP" sz="2800" b="1" i="1">
                              <a:solidFill>
                                <a:schemeClr val="bg1"/>
                              </a:solidFill>
                              <a:latin typeface="Cambria Math" panose="02040503050406030204" pitchFamily="18" charset="0"/>
                            </a:rPr>
                            <m:t>𝟐</m:t>
                          </m:r>
                        </m:sup>
                      </m:sSup>
                      <m:sSup>
                        <m:sSupPr>
                          <m:ctrlPr>
                            <a:rPr kumimoji="1" lang="en-US" altLang="ja-JP" sz="2800" b="1" i="1">
                              <a:solidFill>
                                <a:schemeClr val="bg1"/>
                              </a:solidFill>
                              <a:latin typeface="Cambria Math" panose="02040503050406030204" pitchFamily="18" charset="0"/>
                              <a:ea typeface="メイリオ" panose="020B0604030504040204" pitchFamily="50" charset="-128"/>
                            </a:rPr>
                          </m:ctrlPr>
                        </m:sSupPr>
                        <m:e>
                          <m:r>
                            <a:rPr kumimoji="1" lang="en-US" altLang="ja-JP" sz="2800" b="1" i="1">
                              <a:solidFill>
                                <a:schemeClr val="bg1"/>
                              </a:solidFill>
                              <a:latin typeface="Cambria Math" panose="02040503050406030204" pitchFamily="18" charset="0"/>
                              <a:ea typeface="メイリオ" panose="020B0604030504040204" pitchFamily="50" charset="-128"/>
                            </a:rPr>
                            <m:t>𝒆</m:t>
                          </m:r>
                        </m:e>
                        <m:sup>
                          <m:r>
                            <a:rPr kumimoji="1" lang="ja-JP" altLang="en-US" sz="2800" b="1" i="1">
                              <a:solidFill>
                                <a:schemeClr val="bg1"/>
                              </a:solidFill>
                              <a:latin typeface="Cambria Math" panose="02040503050406030204" pitchFamily="18" charset="0"/>
                              <a:ea typeface="メイリオ" panose="020B0604030504040204" pitchFamily="50" charset="-128"/>
                            </a:rPr>
                            <m:t>𝝀</m:t>
                          </m:r>
                          <m:r>
                            <a:rPr kumimoji="1" lang="en-US" altLang="ja-JP" sz="2800" b="1" i="1">
                              <a:solidFill>
                                <a:schemeClr val="bg1"/>
                              </a:solidFill>
                              <a:latin typeface="Cambria Math" panose="02040503050406030204" pitchFamily="18" charset="0"/>
                              <a:ea typeface="メイリオ" panose="020B0604030504040204" pitchFamily="50" charset="-128"/>
                            </a:rPr>
                            <m:t>𝒕</m:t>
                          </m:r>
                        </m:sup>
                      </m:sSup>
                    </m:oMath>
                  </m:oMathPara>
                </a14:m>
                <a:endParaRPr lang="ja-JP" altLang="en-US" dirty="0">
                  <a:solidFill>
                    <a:schemeClr val="bg1"/>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8600637" y="5941110"/>
                <a:ext cx="1363770" cy="54021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0384664" y="8351112"/>
                <a:ext cx="1941044" cy="53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ja-JP" altLang="en-US" sz="2800" b="1" i="1" smtClean="0">
                          <a:solidFill>
                            <a:schemeClr val="bg1"/>
                          </a:solidFill>
                          <a:latin typeface="Cambria Math" panose="02040503050406030204" pitchFamily="18" charset="0"/>
                          <a:ea typeface="メイリオ" panose="020B0604030504040204" pitchFamily="50" charset="-128"/>
                        </a:rPr>
                        <m:t>𝝀</m:t>
                      </m:r>
                      <m:r>
                        <a:rPr kumimoji="1" lang="en-US" altLang="ja-JP" sz="2800" b="1">
                          <a:solidFill>
                            <a:schemeClr val="bg1"/>
                          </a:solidFill>
                          <a:latin typeface="Cambria Math" panose="02040503050406030204" pitchFamily="18" charset="0"/>
                        </a:rPr>
                        <m:t>=</m:t>
                      </m:r>
                      <m:r>
                        <a:rPr kumimoji="1" lang="en-US" altLang="ja-JP" sz="2800" b="1" i="1">
                          <a:solidFill>
                            <a:schemeClr val="bg1"/>
                          </a:solidFill>
                          <a:latin typeface="Cambria Math" panose="02040503050406030204" pitchFamily="18" charset="0"/>
                          <a:ea typeface="Cambria Math" panose="02040503050406030204" pitchFamily="18" charset="0"/>
                        </a:rPr>
                        <m:t>±</m:t>
                      </m:r>
                      <m:r>
                        <a:rPr kumimoji="1" lang="ja-JP" altLang="en-US" sz="2800" b="1" i="1">
                          <a:solidFill>
                            <a:schemeClr val="bg1"/>
                          </a:solidFill>
                          <a:latin typeface="Cambria Math" panose="02040503050406030204" pitchFamily="18" charset="0"/>
                          <a:ea typeface="Cambria Math" panose="02040503050406030204" pitchFamily="18" charset="0"/>
                        </a:rPr>
                        <m:t>𝚤</m:t>
                      </m:r>
                      <m:rad>
                        <m:radPr>
                          <m:degHide m:val="on"/>
                          <m:ctrlPr>
                            <a:rPr kumimoji="1" lang="en-US" altLang="ja-JP" sz="2800" b="1" i="1">
                              <a:solidFill>
                                <a:schemeClr val="bg1"/>
                              </a:solidFill>
                              <a:latin typeface="Cambria Math" panose="02040503050406030204" pitchFamily="18" charset="0"/>
                            </a:rPr>
                          </m:ctrlPr>
                        </m:radPr>
                        <m:deg/>
                        <m:e>
                          <m:r>
                            <a:rPr kumimoji="1" lang="ja-JP" altLang="en-US" sz="2800" b="1" i="1">
                              <a:solidFill>
                                <a:schemeClr val="bg1"/>
                              </a:solidFill>
                              <a:latin typeface="Cambria Math" panose="02040503050406030204" pitchFamily="18" charset="0"/>
                            </a:rPr>
                            <m:t>𝜶</m:t>
                          </m:r>
                          <m:r>
                            <m:rPr>
                              <m:nor/>
                            </m:rPr>
                            <a:rPr kumimoji="1" lang="en-US" altLang="ja-JP" sz="2800" b="1" dirty="0">
                              <a:solidFill>
                                <a:schemeClr val="bg1"/>
                              </a:solidFill>
                              <a:latin typeface="メイリオ" panose="020B0604030504040204" pitchFamily="50" charset="-128"/>
                              <a:ea typeface="メイリオ" panose="020B0604030504040204" pitchFamily="50" charset="-128"/>
                            </a:rPr>
                            <m:t> </m:t>
                          </m:r>
                        </m:e>
                      </m:rad>
                    </m:oMath>
                  </m:oMathPara>
                </a14:m>
                <a:endParaRPr lang="ja-JP" altLang="en-US" dirty="0">
                  <a:solidFill>
                    <a:schemeClr val="bg1"/>
                  </a:solidFill>
                  <a:latin typeface="メイリオ" panose="020B0604030504040204" pitchFamily="50" charset="-128"/>
                  <a:ea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0384664" y="8351112"/>
                <a:ext cx="1941044" cy="531043"/>
              </a:xfrm>
              <a:prstGeom prst="rect">
                <a:avLst/>
              </a:prstGeom>
              <a:blipFill>
                <a:blip r:embed="rId5"/>
                <a:stretch>
                  <a:fillRect/>
                </a:stretch>
              </a:blipFill>
            </p:spPr>
            <p:txBody>
              <a:bodyPr/>
              <a:lstStyle/>
              <a:p>
                <a:r>
                  <a:rPr lang="ja-JP" altLang="en-US">
                    <a:noFill/>
                  </a:rPr>
                  <a:t> </a:t>
                </a:r>
              </a:p>
            </p:txBody>
          </p:sp>
        </mc:Fallback>
      </mc:AlternateContent>
      <p:sp>
        <p:nvSpPr>
          <p:cNvPr id="6" name="正方形/長方形 5"/>
          <p:cNvSpPr/>
          <p:nvPr/>
        </p:nvSpPr>
        <p:spPr>
          <a:xfrm>
            <a:off x="8711738" y="5891235"/>
            <a:ext cx="1236043" cy="66502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384664" y="8240568"/>
            <a:ext cx="2101052" cy="66502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23</a:t>
            </a:fld>
            <a:endParaRPr lang="en-US" dirty="0"/>
          </a:p>
        </p:txBody>
      </p:sp>
      <mc:AlternateContent xmlns:mc="http://schemas.openxmlformats.org/markup-compatibility/2006" xmlns:a14="http://schemas.microsoft.com/office/drawing/2010/main">
        <mc:Choice Requires="a14">
          <p:sp>
            <p:nvSpPr>
              <p:cNvPr id="5" name="テキスト プレースホルダー 4"/>
              <p:cNvSpPr>
                <a:spLocks noGrp="1"/>
              </p:cNvSpPr>
              <p:nvPr>
                <p:ph type="body" sz="quarter" idx="12"/>
              </p:nvPr>
            </p:nvSpPr>
            <p:spPr>
              <a:xfrm>
                <a:off x="1368827" y="-159420"/>
                <a:ext cx="10551462" cy="6816435"/>
              </a:xfrm>
            </p:spPr>
            <p:txBody>
              <a:bodyPr>
                <a:norm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メイリオ" panose="020B0604030504040204" pitchFamily="50" charset="-128"/>
                        </a:rPr>
                        <m:t>𝑤</m:t>
                      </m:r>
                      <m:r>
                        <a:rPr kumimoji="1" lang="en-US" altLang="ja-JP" sz="3200" i="1" smtClean="0">
                          <a:latin typeface="Cambria Math" panose="02040503050406030204" pitchFamily="18" charset="0"/>
                          <a:ea typeface="メイリオ" panose="020B0604030504040204" pitchFamily="50" charset="-128"/>
                        </a:rPr>
                        <m:t>=</m:t>
                      </m:r>
                      <m:sSub>
                        <m:sSubPr>
                          <m:ctrlPr>
                            <a:rPr kumimoji="1" lang="en-US" altLang="ja-JP" sz="3200" i="1" smtClean="0">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1</m:t>
                          </m:r>
                        </m:sub>
                      </m:sSub>
                      <m:sSup>
                        <m:sSupPr>
                          <m:ctrlPr>
                            <a:rPr kumimoji="1" lang="en-US" altLang="ja-JP" sz="3200" i="1">
                              <a:latin typeface="Cambria Math" panose="02040503050406030204" pitchFamily="18" charset="0"/>
                              <a:ea typeface="メイリオ" panose="020B0604030504040204" pitchFamily="50" charset="-128"/>
                            </a:rPr>
                          </m:ctrlPr>
                        </m:sSupPr>
                        <m:e>
                          <m:r>
                            <a:rPr kumimoji="1" lang="en-US" altLang="ja-JP" sz="3200" i="1">
                              <a:latin typeface="Cambria Math" panose="02040503050406030204" pitchFamily="18" charset="0"/>
                              <a:ea typeface="メイリオ" panose="020B0604030504040204" pitchFamily="50" charset="-128"/>
                            </a:rPr>
                            <m:t>𝑒</m:t>
                          </m:r>
                        </m:e>
                        <m:sup>
                          <m:r>
                            <a:rPr kumimoji="1" lang="en-US" altLang="ja-JP" sz="3200" b="0" i="1" smtClean="0">
                              <a:latin typeface="Cambria Math" panose="02040503050406030204" pitchFamily="18" charset="0"/>
                              <a:ea typeface="メイリオ" panose="020B0604030504040204" pitchFamily="50" charset="-128"/>
                            </a:rPr>
                            <m:t>+</m:t>
                          </m:r>
                          <m:r>
                            <a:rPr kumimoji="1" lang="ja-JP" altLang="en-US" sz="3200" b="0" i="1" smtClean="0">
                              <a:latin typeface="Cambria Math" panose="02040503050406030204" pitchFamily="18" charset="0"/>
                              <a:ea typeface="メイリオ" panose="020B0604030504040204" pitchFamily="50" charset="-128"/>
                            </a:rPr>
                            <m:t>𝚤</m:t>
                          </m:r>
                          <m:rad>
                            <m:radPr>
                              <m:degHide m:val="on"/>
                              <m:ctrlPr>
                                <a:rPr kumimoji="1" lang="en-US" altLang="ja-JP" sz="3200" b="0" i="1" smtClean="0">
                                  <a:latin typeface="Cambria Math" panose="02040503050406030204" pitchFamily="18" charset="0"/>
                                  <a:ea typeface="メイリオ" panose="020B0604030504040204" pitchFamily="50" charset="-128"/>
                                </a:rPr>
                              </m:ctrlPr>
                            </m:radPr>
                            <m:deg/>
                            <m:e>
                              <m:r>
                                <a:rPr kumimoji="1" lang="ja-JP" altLang="en-US" sz="3200" b="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sup>
                      </m:sSup>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2</m:t>
                          </m:r>
                        </m:sub>
                      </m:sSub>
                      <m:sSup>
                        <m:sSupPr>
                          <m:ctrlPr>
                            <a:rPr kumimoji="1" lang="en-US" altLang="ja-JP" sz="3200" i="1">
                              <a:latin typeface="Cambria Math" panose="02040503050406030204" pitchFamily="18" charset="0"/>
                              <a:ea typeface="メイリオ" panose="020B0604030504040204" pitchFamily="50" charset="-128"/>
                            </a:rPr>
                          </m:ctrlPr>
                        </m:sSupPr>
                        <m:e>
                          <m:r>
                            <a:rPr kumimoji="1" lang="en-US" altLang="ja-JP" sz="3200" i="1">
                              <a:latin typeface="Cambria Math" panose="02040503050406030204" pitchFamily="18" charset="0"/>
                              <a:ea typeface="メイリオ" panose="020B0604030504040204" pitchFamily="50" charset="-128"/>
                            </a:rPr>
                            <m:t>𝑒</m:t>
                          </m:r>
                        </m:e>
                        <m:sup>
                          <m:r>
                            <a:rPr kumimoji="1" lang="en-US" altLang="ja-JP" sz="3200" b="0" i="1" smtClean="0">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𝚤</m:t>
                          </m:r>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sup>
                      </m:sSup>
                    </m:oMath>
                  </m:oMathPara>
                </a14:m>
                <a:endParaRPr kumimoji="1" lang="en-US" altLang="ja-JP" sz="3200" dirty="0" smtClean="0"/>
              </a:p>
              <a:p>
                <a14:m>
                  <m:oMath xmlns:m="http://schemas.openxmlformats.org/officeDocument/2006/math">
                    <m:sSup>
                      <m:sSupPr>
                        <m:ctrlPr>
                          <a:rPr kumimoji="1" lang="en-US" altLang="ja-JP" sz="3200" i="1" smtClean="0">
                            <a:latin typeface="Cambria Math" panose="02040503050406030204" pitchFamily="18" charset="0"/>
                            <a:ea typeface="メイリオ" panose="020B0604030504040204" pitchFamily="50" charset="-128"/>
                          </a:rPr>
                        </m:ctrlPr>
                      </m:sSupPr>
                      <m:e>
                        <m:r>
                          <a:rPr kumimoji="1" lang="en-US" altLang="ja-JP" sz="3200" i="1">
                            <a:latin typeface="Cambria Math" panose="02040503050406030204" pitchFamily="18" charset="0"/>
                            <a:ea typeface="メイリオ" panose="020B0604030504040204" pitchFamily="50" charset="-128"/>
                          </a:rPr>
                          <m:t>𝑒</m:t>
                        </m:r>
                      </m:e>
                      <m:sup>
                        <m:r>
                          <a:rPr kumimoji="1" lang="en-US" altLang="ja-JP" sz="3200" i="1" smtClean="0">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𝚤</m:t>
                        </m:r>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sup>
                    </m:sSup>
                    <m:r>
                      <a:rPr kumimoji="1" lang="en-US" altLang="ja-JP" sz="3200" b="0" i="1" smtClean="0">
                        <a:latin typeface="Cambria Math" panose="02040503050406030204" pitchFamily="18" charset="0"/>
                        <a:ea typeface="メイリオ" panose="020B0604030504040204" pitchFamily="50" charset="-128"/>
                      </a:rPr>
                      <m:t>=</m:t>
                    </m:r>
                    <m:func>
                      <m:funcPr>
                        <m:ctrlPr>
                          <a:rPr kumimoji="1" lang="en-US" altLang="ja-JP" sz="3200" b="0" i="1" smtClean="0">
                            <a:latin typeface="Cambria Math" panose="02040503050406030204" pitchFamily="18" charset="0"/>
                            <a:ea typeface="メイリオ" panose="020B0604030504040204" pitchFamily="50" charset="-128"/>
                          </a:rPr>
                        </m:ctrlPr>
                      </m:funcPr>
                      <m:fName>
                        <m:r>
                          <m:rPr>
                            <m:sty m:val="p"/>
                          </m:rPr>
                          <a:rPr kumimoji="1" lang="en-US" altLang="ja-JP" sz="3200" b="0" i="0" smtClean="0">
                            <a:latin typeface="Cambria Math" panose="02040503050406030204" pitchFamily="18" charset="0"/>
                            <a:ea typeface="メイリオ" panose="020B0604030504040204" pitchFamily="50" charset="-128"/>
                          </a:rPr>
                          <m:t>cos</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func>
                      <m:funcPr>
                        <m:ctrlPr>
                          <a:rPr kumimoji="1" lang="en-US" altLang="ja-JP" sz="3200" b="0" i="1" smtClean="0">
                            <a:latin typeface="Cambria Math" panose="02040503050406030204" pitchFamily="18" charset="0"/>
                            <a:ea typeface="メイリオ" panose="020B0604030504040204" pitchFamily="50" charset="-128"/>
                          </a:rPr>
                        </m:ctrlPr>
                      </m:funcPr>
                      <m:fName>
                        <m:r>
                          <a:rPr kumimoji="1" lang="en-US" altLang="ja-JP" sz="3200" b="0" i="1" smtClean="0">
                            <a:latin typeface="Cambria Math" panose="02040503050406030204" pitchFamily="18" charset="0"/>
                            <a:ea typeface="Cambria Math" panose="02040503050406030204" pitchFamily="18" charset="0"/>
                          </a:rPr>
                          <m:t>±</m:t>
                        </m:r>
                        <m:r>
                          <a:rPr kumimoji="1" lang="ja-JP" altLang="en-US" sz="3200" b="0" i="1" smtClean="0">
                            <a:latin typeface="Cambria Math" panose="02040503050406030204" pitchFamily="18" charset="0"/>
                            <a:ea typeface="Cambria Math" panose="02040503050406030204" pitchFamily="18" charset="0"/>
                          </a:rPr>
                          <m:t>𝚤</m:t>
                        </m:r>
                        <m:r>
                          <m:rPr>
                            <m:sty m:val="p"/>
                          </m:rPr>
                          <a:rPr kumimoji="1" lang="en-US" altLang="ja-JP" sz="3200" b="0" i="0" smtClean="0">
                            <a:latin typeface="Cambria Math" panose="02040503050406030204" pitchFamily="18" charset="0"/>
                            <a:ea typeface="メイリオ" panose="020B0604030504040204" pitchFamily="50" charset="-128"/>
                          </a:rPr>
                          <m:t>sin</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r>
                      <a:rPr kumimoji="1" lang="en-US" altLang="ja-JP" sz="3200" b="0" i="0" smtClean="0">
                        <a:latin typeface="Cambria Math" panose="02040503050406030204" pitchFamily="18" charset="0"/>
                        <a:ea typeface="メイリオ" panose="020B0604030504040204" pitchFamily="50" charset="-128"/>
                      </a:rPr>
                      <m:t> (</m:t>
                    </m:r>
                    <m:r>
                      <a:rPr kumimoji="1" lang="ja-JP" altLang="en-US" sz="3200" i="1">
                        <a:latin typeface="Cambria Math" panose="02040503050406030204" pitchFamily="18" charset="0"/>
                        <a:ea typeface="メイリオ" panose="020B0604030504040204" pitchFamily="50" charset="-128"/>
                      </a:rPr>
                      <m:t>オイラー</m:t>
                    </m:r>
                  </m:oMath>
                </a14:m>
                <a:r>
                  <a:rPr kumimoji="1" lang="ja-JP" altLang="en-US" sz="3200" dirty="0" smtClean="0"/>
                  <a:t>の式）を使うと、</a:t>
                </a:r>
                <a:endParaRPr kumimoji="1" lang="en-US" altLang="ja-JP" sz="3200" dirty="0" smtClean="0"/>
              </a:p>
              <a:p>
                <a:pPr/>
                <a14:m>
                  <m:oMathPara xmlns:m="http://schemas.openxmlformats.org/officeDocument/2006/math">
                    <m:oMathParaPr>
                      <m:jc m:val="centerGroup"/>
                    </m:oMathParaPr>
                    <m:oMath xmlns:m="http://schemas.openxmlformats.org/officeDocument/2006/math">
                      <m:r>
                        <a:rPr kumimoji="1" lang="en-US" altLang="ja-JP" sz="3200" i="1">
                          <a:latin typeface="Cambria Math" panose="02040503050406030204" pitchFamily="18" charset="0"/>
                          <a:ea typeface="メイリオ" panose="020B0604030504040204" pitchFamily="50" charset="-128"/>
                        </a:rPr>
                        <m:t>𝑤</m:t>
                      </m:r>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sSup>
                        <m:sSupPr>
                          <m:ctrlPr>
                            <a:rPr kumimoji="1" lang="en-US" altLang="ja-JP" sz="3200" i="1">
                              <a:latin typeface="Cambria Math" panose="02040503050406030204" pitchFamily="18" charset="0"/>
                              <a:ea typeface="メイリオ" panose="020B0604030504040204" pitchFamily="50" charset="-128"/>
                            </a:rPr>
                          </m:ctrlPr>
                        </m:sSupPr>
                        <m:e>
                          <m:r>
                            <a:rPr kumimoji="1" lang="en-US" altLang="ja-JP" sz="3200" i="1">
                              <a:latin typeface="Cambria Math" panose="02040503050406030204" pitchFamily="18" charset="0"/>
                              <a:ea typeface="メイリオ" panose="020B0604030504040204" pitchFamily="50" charset="-128"/>
                            </a:rPr>
                            <m:t>𝑒</m:t>
                          </m:r>
                        </m:e>
                        <m:sup>
                          <m:r>
                            <a:rPr kumimoji="1" lang="en-US" altLang="ja-JP" sz="3200" i="1">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𝚤</m:t>
                          </m:r>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sup>
                      </m:sSup>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sSup>
                        <m:sSupPr>
                          <m:ctrlPr>
                            <a:rPr kumimoji="1" lang="en-US" altLang="ja-JP" sz="3200" i="1">
                              <a:latin typeface="Cambria Math" panose="02040503050406030204" pitchFamily="18" charset="0"/>
                              <a:ea typeface="メイリオ" panose="020B0604030504040204" pitchFamily="50" charset="-128"/>
                            </a:rPr>
                          </m:ctrlPr>
                        </m:sSupPr>
                        <m:e>
                          <m:r>
                            <a:rPr kumimoji="1" lang="en-US" altLang="ja-JP" sz="3200" i="1">
                              <a:latin typeface="Cambria Math" panose="02040503050406030204" pitchFamily="18" charset="0"/>
                              <a:ea typeface="メイリオ" panose="020B0604030504040204" pitchFamily="50" charset="-128"/>
                            </a:rPr>
                            <m:t>𝑒</m:t>
                          </m:r>
                        </m:e>
                        <m:sup>
                          <m:r>
                            <a:rPr kumimoji="1" lang="en-US" altLang="ja-JP" sz="3200" i="1">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𝚤</m:t>
                          </m:r>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sup>
                      </m:sSup>
                      <m:r>
                        <a:rPr kumimoji="1" lang="ja-JP" altLang="en-US" sz="3200" i="1">
                          <a:latin typeface="Cambria Math" panose="02040503050406030204" pitchFamily="18" charset="0"/>
                          <a:ea typeface="メイリオ" panose="020B0604030504040204" pitchFamily="50" charset="-128"/>
                        </a:rPr>
                        <m:t>　</m:t>
                      </m:r>
                      <m:r>
                        <a:rPr kumimoji="1" lang="en-US" altLang="ja-JP" sz="3200" b="0" i="1" smtClean="0">
                          <a:latin typeface="Cambria Math" panose="02040503050406030204" pitchFamily="18" charset="0"/>
                          <a:ea typeface="メイリオ" panose="020B0604030504040204" pitchFamily="50" charset="-128"/>
                        </a:rPr>
                        <m:t>=</m:t>
                      </m:r>
                      <m:d>
                        <m:dPr>
                          <m:ctrlPr>
                            <a:rPr kumimoji="1" lang="en-US" altLang="ja-JP" sz="3200" b="0" i="1" smtClean="0">
                              <a:latin typeface="Cambria Math" panose="02040503050406030204" pitchFamily="18" charset="0"/>
                              <a:ea typeface="メイリオ" panose="020B0604030504040204" pitchFamily="50" charset="-128"/>
                            </a:rPr>
                          </m:ctrlPr>
                        </m:dPr>
                        <m:e>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e>
                      </m:d>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func>
                        <m:funcPr>
                          <m:ctrlPr>
                            <a:rPr kumimoji="1" lang="en-US" altLang="ja-JP" sz="3200" i="1">
                              <a:latin typeface="Cambria Math" panose="02040503050406030204" pitchFamily="18" charset="0"/>
                              <a:ea typeface="メイリオ" panose="020B0604030504040204" pitchFamily="50" charset="-128"/>
                            </a:rPr>
                          </m:ctrlPr>
                        </m:funcPr>
                        <m:fName>
                          <m:r>
                            <a:rPr kumimoji="1" lang="en-US" altLang="ja-JP" sz="3200" i="1">
                              <a:latin typeface="Cambria Math" panose="02040503050406030204" pitchFamily="18" charset="0"/>
                              <a:ea typeface="Cambria Math" panose="02040503050406030204" pitchFamily="18" charset="0"/>
                            </a:rPr>
                            <m:t>±</m:t>
                          </m:r>
                          <m:r>
                            <a:rPr kumimoji="1" lang="ja-JP" altLang="en-US" sz="3200" i="1">
                              <a:latin typeface="Cambria Math" panose="02040503050406030204" pitchFamily="18" charset="0"/>
                              <a:ea typeface="Cambria Math" panose="02040503050406030204" pitchFamily="18" charset="0"/>
                            </a:rPr>
                            <m:t>𝚤</m:t>
                          </m:r>
                          <m:d>
                            <m:dPr>
                              <m:ctrlPr>
                                <a:rPr kumimoji="1" lang="en-US" altLang="ja-JP" sz="3200" i="1">
                                  <a:latin typeface="Cambria Math" panose="02040503050406030204" pitchFamily="18" charset="0"/>
                                  <a:ea typeface="メイリオ" panose="020B0604030504040204" pitchFamily="50" charset="-128"/>
                                </a:rPr>
                              </m:ctrlPr>
                            </m:dPr>
                            <m:e>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e>
                          </m:d>
                          <m:r>
                            <m:rPr>
                              <m:sty m:val="p"/>
                            </m:rPr>
                            <a:rPr kumimoji="1" lang="en-US" altLang="ja-JP" sz="3200">
                              <a:latin typeface="Cambria Math" panose="02040503050406030204" pitchFamily="18" charset="0"/>
                              <a:ea typeface="メイリオ" panose="020B0604030504040204" pitchFamily="50" charset="-128"/>
                            </a:rPr>
                            <m:t>sin</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oMath>
                  </m:oMathPara>
                </a14:m>
                <a:endParaRPr kumimoji="1" lang="en-US" altLang="ja-JP" sz="3200" dirty="0" smtClean="0"/>
              </a:p>
              <a:p>
                <a:r>
                  <a:rPr kumimoji="1" lang="ja-JP" altLang="en-US" sz="3200" dirty="0" smtClean="0"/>
                  <a:t>物理量は実数だから、実係数を</a:t>
                </a:r>
                <a:r>
                  <a:rPr kumimoji="1" lang="en-US" altLang="ja-JP" sz="3200" dirty="0" smtClean="0"/>
                  <a:t/>
                </a:r>
                <a:br>
                  <a:rPr kumimoji="1" lang="en-US" altLang="ja-JP" sz="3200" dirty="0" smtClean="0"/>
                </a:br>
                <a14:m>
                  <m:oMath xmlns:m="http://schemas.openxmlformats.org/officeDocument/2006/math">
                    <m:sSub>
                      <m:sSubPr>
                        <m:ctrlPr>
                          <a:rPr kumimoji="1" lang="en-US" altLang="ja-JP" sz="3200" i="1">
                            <a:latin typeface="Cambria Math" panose="02040503050406030204" pitchFamily="18" charset="0"/>
                            <a:ea typeface="メイリオ" panose="020B0604030504040204" pitchFamily="50" charset="-128"/>
                          </a:rPr>
                        </m:ctrlPr>
                      </m:sSubPr>
                      <m:e>
                        <m:sSub>
                          <m:sSubPr>
                            <m:ctrlPr>
                              <a:rPr kumimoji="1" lang="en-US" altLang="ja-JP" sz="3200" i="1" smtClean="0">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𝑎</m:t>
                            </m:r>
                          </m:sub>
                        </m:sSub>
                        <m:r>
                          <a:rPr kumimoji="1" lang="en-US" altLang="ja-JP" sz="3200" b="0" i="1" smtClean="0">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oMath>
                </a14:m>
                <a:r>
                  <a:rPr kumimoji="1" lang="ja-JP" altLang="en-US" sz="3200" dirty="0" smtClean="0"/>
                  <a:t>と</a:t>
                </a:r>
                <a14:m>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𝐶</m:t>
                        </m:r>
                      </m:e>
                      <m:sub>
                        <m:r>
                          <a:rPr kumimoji="1" lang="en-US" altLang="ja-JP" sz="3200" b="0" i="1" smtClean="0">
                            <a:latin typeface="Cambria Math" panose="02040503050406030204" pitchFamily="18" charset="0"/>
                            <a:ea typeface="Cambria Math" panose="02040503050406030204" pitchFamily="18" charset="0"/>
                          </a:rPr>
                          <m:t>𝑏</m:t>
                        </m:r>
                      </m:sub>
                    </m:sSub>
                    <m:r>
                      <a:rPr kumimoji="1" lang="en-US" altLang="ja-JP" sz="3200" b="0" i="1" smtClean="0">
                        <a:latin typeface="Cambria Math" panose="02040503050406030204" pitchFamily="18" charset="0"/>
                        <a:ea typeface="Cambria Math" panose="02040503050406030204" pitchFamily="18" charset="0"/>
                      </a:rPr>
                      <m:t>=</m:t>
                    </m:r>
                    <m:r>
                      <a:rPr kumimoji="1" lang="ja-JP" altLang="en-US" sz="3200" i="1">
                        <a:latin typeface="Cambria Math" panose="02040503050406030204" pitchFamily="18" charset="0"/>
                        <a:ea typeface="Cambria Math" panose="02040503050406030204" pitchFamily="18" charset="0"/>
                      </a:rPr>
                      <m:t>𝚤</m:t>
                    </m:r>
                    <m:d>
                      <m:dPr>
                        <m:ctrlPr>
                          <a:rPr kumimoji="1" lang="en-US" altLang="ja-JP" sz="3200" i="1">
                            <a:latin typeface="Cambria Math" panose="02040503050406030204" pitchFamily="18" charset="0"/>
                            <a:ea typeface="メイリオ" panose="020B0604030504040204" pitchFamily="50" charset="-128"/>
                          </a:rPr>
                        </m:ctrlPr>
                      </m:dPr>
                      <m:e>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e>
                    </m:d>
                    <m:r>
                      <a:rPr kumimoji="1" lang="ja-JP" altLang="en-US" sz="3200" i="1">
                        <a:latin typeface="Cambria Math" panose="02040503050406030204" pitchFamily="18" charset="0"/>
                        <a:ea typeface="メイリオ" panose="020B0604030504040204" pitchFamily="50" charset="-128"/>
                      </a:rPr>
                      <m:t>と</m:t>
                    </m:r>
                  </m:oMath>
                </a14:m>
                <a:r>
                  <a:rPr kumimoji="1" lang="ja-JP" altLang="en-US" sz="3200" dirty="0" smtClean="0"/>
                  <a:t>改めて置くと</a:t>
                </a:r>
                <a:endParaRPr kumimoji="1" lang="en-US" altLang="ja-JP" sz="3200" dirty="0" smtClean="0">
                  <a:ea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r>
                        <a:rPr kumimoji="1" lang="en-US" altLang="ja-JP" sz="3200" i="1">
                          <a:latin typeface="Cambria Math" panose="02040503050406030204" pitchFamily="18" charset="0"/>
                          <a:ea typeface="メイリオ" panose="020B0604030504040204" pitchFamily="50" charset="-128"/>
                        </a:rPr>
                        <m:t>𝑤</m:t>
                      </m:r>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𝑎</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func>
                        <m:funcPr>
                          <m:ctrlPr>
                            <a:rPr kumimoji="1" lang="en-US" altLang="ja-JP" sz="3200" i="1">
                              <a:latin typeface="Cambria Math" panose="02040503050406030204" pitchFamily="18" charset="0"/>
                              <a:ea typeface="メイリオ" panose="020B0604030504040204" pitchFamily="50" charset="-128"/>
                            </a:rPr>
                          </m:ctrlPr>
                        </m:funcPr>
                        <m:fName>
                          <m:r>
                            <a:rPr kumimoji="1" lang="en-US" altLang="ja-JP" sz="3200" b="0" i="1" smtClean="0">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𝑏</m:t>
                              </m:r>
                            </m:sub>
                          </m:sSub>
                          <m:r>
                            <m:rPr>
                              <m:sty m:val="p"/>
                            </m:rPr>
                            <a:rPr kumimoji="1" lang="en-US" altLang="ja-JP" sz="3200">
                              <a:latin typeface="Cambria Math" panose="02040503050406030204" pitchFamily="18" charset="0"/>
                              <a:ea typeface="メイリオ" panose="020B0604030504040204" pitchFamily="50" charset="-128"/>
                            </a:rPr>
                            <m:t>sin</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oMath>
                  </m:oMathPara>
                </a14:m>
                <a:endParaRPr kumimoji="1" lang="en-US" altLang="ja-JP" sz="3200" dirty="0" smtClean="0"/>
              </a:p>
            </p:txBody>
          </p:sp>
        </mc:Choice>
        <mc:Fallback xmlns="">
          <p:sp>
            <p:nvSpPr>
              <p:cNvPr id="5" name="テキスト プレースホルダー 4"/>
              <p:cNvSpPr>
                <a:spLocks noGrp="1" noRot="1" noChangeAspect="1" noMove="1" noResize="1" noEditPoints="1" noAdjustHandles="1" noChangeArrowheads="1" noChangeShapeType="1" noTextEdit="1"/>
              </p:cNvSpPr>
              <p:nvPr>
                <p:ph type="body" sz="quarter" idx="12"/>
              </p:nvPr>
            </p:nvSpPr>
            <p:spPr>
              <a:xfrm>
                <a:off x="1368827" y="-159420"/>
                <a:ext cx="10551462" cy="6816435"/>
              </a:xfrm>
              <a:blipFill>
                <a:blip r:embed="rId2"/>
                <a:stretch>
                  <a:fillRect l="-150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055207" y="7196577"/>
                <a:ext cx="4966488" cy="2403478"/>
              </a:xfrm>
              <a:prstGeom prst="rect">
                <a:avLst/>
              </a:prstGeom>
            </p:spPr>
            <p:txBody>
              <a:bodyPr wrap="none">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振り子　</a:t>
                </a:r>
                <a14:m>
                  <m:oMath xmlns:m="http://schemas.openxmlformats.org/officeDocument/2006/math">
                    <m:r>
                      <a:rPr kumimoji="1" lang="ja-JP" altLang="en-US" sz="2800" b="1" i="1" smtClean="0">
                        <a:solidFill>
                          <a:schemeClr val="bg1"/>
                        </a:solidFill>
                        <a:latin typeface="Cambria Math" panose="02040503050406030204" pitchFamily="18" charset="0"/>
                        <a:ea typeface="Cambria Math" panose="02040503050406030204" pitchFamily="18" charset="0"/>
                      </a:rPr>
                      <m:t>𝜶</m:t>
                    </m:r>
                    <m:r>
                      <a:rPr kumimoji="1" lang="en-US" altLang="ja-JP" sz="2800" b="1" i="1" smtClean="0">
                        <a:solidFill>
                          <a:schemeClr val="bg1"/>
                        </a:solidFill>
                        <a:latin typeface="Cambria Math" panose="02040503050406030204" pitchFamily="18" charset="0"/>
                        <a:ea typeface="Cambria Math" panose="02040503050406030204" pitchFamily="18" charset="0"/>
                      </a:rPr>
                      <m:t>=</m:t>
                    </m:r>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a:solidFill>
                              <a:schemeClr val="bg1"/>
                            </a:solidFill>
                            <a:latin typeface="Cambria Math" panose="02040503050406030204" pitchFamily="18" charset="0"/>
                            <a:ea typeface="Cambria Math" panose="02040503050406030204" pitchFamily="18" charset="0"/>
                          </a:rPr>
                          <m:t>𝒈</m:t>
                        </m:r>
                      </m:num>
                      <m:den>
                        <m:r>
                          <a:rPr kumimoji="1" lang="en-US" altLang="ja-JP" sz="2800" b="1" i="1">
                            <a:solidFill>
                              <a:schemeClr val="bg1"/>
                            </a:solidFill>
                            <a:latin typeface="Cambria Math" panose="02040503050406030204" pitchFamily="18" charset="0"/>
                            <a:ea typeface="Cambria Math" panose="02040503050406030204" pitchFamily="18" charset="0"/>
                          </a:rPr>
                          <m:t>𝑳</m:t>
                        </m:r>
                      </m:den>
                    </m:f>
                  </m:oMath>
                </a14:m>
                <a:endParaRPr kumimoji="1" lang="en-US" altLang="ja-JP" sz="2800" b="1" dirty="0" smtClean="0">
                  <a:solidFill>
                    <a:schemeClr val="bg1"/>
                  </a:solidFill>
                  <a:latin typeface="メイリオ" panose="020B0604030504040204" pitchFamily="50" charset="-128"/>
                  <a:ea typeface="Cambria Math" panose="02040503050406030204" pitchFamily="18" charset="0"/>
                </a:endParaRPr>
              </a:p>
              <a:p>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kumimoji="1" lang="en-US" altLang="ja-JP" sz="2800" b="0" i="1" smtClean="0">
                          <a:solidFill>
                            <a:schemeClr val="bg1"/>
                          </a:solidFill>
                          <a:latin typeface="Cambria Math" panose="02040503050406030204" pitchFamily="18" charset="0"/>
                          <a:ea typeface="メイリオ" panose="020B0604030504040204" pitchFamily="50" charset="-128"/>
                        </a:rPr>
                        <m:t>𝑥</m:t>
                      </m:r>
                      <m:r>
                        <a:rPr kumimoji="1" lang="en-US" altLang="ja-JP" sz="280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𝑥</m:t>
                          </m:r>
                        </m:e>
                        <m:sub>
                          <m:r>
                            <a:rPr kumimoji="1" lang="en-US" altLang="ja-JP" sz="2800" i="1">
                              <a:solidFill>
                                <a:schemeClr val="bg1"/>
                              </a:solidFill>
                              <a:latin typeface="Cambria Math" panose="02040503050406030204" pitchFamily="18" charset="0"/>
                              <a:ea typeface="メイリオ" panose="020B0604030504040204" pitchFamily="50" charset="-128"/>
                            </a:rPr>
                            <m:t>0</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a:solidFill>
                                        <a:schemeClr val="bg1"/>
                                      </a:solidFill>
                                      <a:latin typeface="Cambria Math" panose="02040503050406030204" pitchFamily="18" charset="0"/>
                                      <a:ea typeface="Cambria Math" panose="02040503050406030204" pitchFamily="18" charset="0"/>
                                    </a:rPr>
                                    <m:t>𝒈</m:t>
                                  </m:r>
                                </m:num>
                                <m:den>
                                  <m:r>
                                    <a:rPr kumimoji="1" lang="en-US" altLang="ja-JP" sz="2800" b="1" i="1">
                                      <a:solidFill>
                                        <a:schemeClr val="bg1"/>
                                      </a:solidFill>
                                      <a:latin typeface="Cambria Math" panose="02040503050406030204" pitchFamily="18" charset="0"/>
                                      <a:ea typeface="Cambria Math" panose="02040503050406030204" pitchFamily="18" charset="0"/>
                                    </a:rPr>
                                    <m:t>𝑳</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r>
                        <a:rPr kumimoji="1" lang="en-US" altLang="ja-JP" sz="2800" b="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𝑥</m:t>
                          </m:r>
                        </m:e>
                        <m:sub>
                          <m:r>
                            <a:rPr kumimoji="1" lang="en-US" altLang="ja-JP" sz="2800" i="1">
                              <a:solidFill>
                                <a:schemeClr val="bg1"/>
                              </a:solidFill>
                              <a:latin typeface="Cambria Math" panose="02040503050406030204" pitchFamily="18" charset="0"/>
                              <a:ea typeface="メイリオ" panose="020B0604030504040204" pitchFamily="50" charset="-128"/>
                            </a:rPr>
                            <m:t>0</m:t>
                          </m:r>
                        </m:sub>
                      </m:sSub>
                      <m:r>
                        <a:rPr kumimoji="1" lang="en-US" altLang="ja-JP" sz="2800" b="0" i="1" smtClean="0">
                          <a:solidFill>
                            <a:schemeClr val="bg1"/>
                          </a:solidFill>
                          <a:latin typeface="Cambria Math" panose="02040503050406030204" pitchFamily="18" charset="0"/>
                          <a:ea typeface="メイリオ" panose="020B0604030504040204" pitchFamily="50" charset="-128"/>
                        </a:rPr>
                        <m:t>′</m:t>
                      </m:r>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b="0" i="0" smtClean="0">
                              <a:solidFill>
                                <a:schemeClr val="bg1"/>
                              </a:solidFill>
                              <a:latin typeface="Cambria Math" panose="02040503050406030204" pitchFamily="18" charset="0"/>
                              <a:ea typeface="メイリオ" panose="020B0604030504040204" pitchFamily="50" charset="-128"/>
                            </a:rPr>
                            <m:t>sin</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a:solidFill>
                                        <a:schemeClr val="bg1"/>
                                      </a:solidFill>
                                      <a:latin typeface="Cambria Math" panose="02040503050406030204" pitchFamily="18" charset="0"/>
                                      <a:ea typeface="Cambria Math" panose="02040503050406030204" pitchFamily="18" charset="0"/>
                                    </a:rPr>
                                    <m:t>𝒈</m:t>
                                  </m:r>
                                </m:num>
                                <m:den>
                                  <m:r>
                                    <a:rPr kumimoji="1" lang="en-US" altLang="ja-JP" sz="2800" b="1" i="1">
                                      <a:solidFill>
                                        <a:schemeClr val="bg1"/>
                                      </a:solidFill>
                                      <a:latin typeface="Cambria Math" panose="02040503050406030204" pitchFamily="18" charset="0"/>
                                      <a:ea typeface="Cambria Math" panose="02040503050406030204" pitchFamily="18" charset="0"/>
                                    </a:rPr>
                                    <m:t>𝑳</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oMath>
                  </m:oMathPara>
                </a14:m>
                <a:endParaRPr kumimoji="1" lang="ja-JP" altLang="en-US" sz="2800" dirty="0">
                  <a:solidFill>
                    <a:schemeClr val="bg1"/>
                  </a:solidFill>
                  <a:latin typeface="メイリオ" panose="020B0604030504040204" pitchFamily="50" charset="-128"/>
                  <a:ea typeface="メイリオ" panose="020B0604030504040204" pitchFamily="50" charset="-128"/>
                </a:endParaRPr>
              </a:p>
              <a:p>
                <a:endParaRPr lang="ja-JP" altLang="en-US"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1055207" y="7196577"/>
                <a:ext cx="4966488" cy="2403478"/>
              </a:xfrm>
              <a:prstGeom prst="rect">
                <a:avLst/>
              </a:prstGeom>
              <a:blipFill>
                <a:blip r:embed="rId3"/>
                <a:stretch>
                  <a:fillRect l="-24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6885520" y="6911908"/>
                <a:ext cx="5278496" cy="2855975"/>
              </a:xfrm>
              <a:prstGeom prst="rect">
                <a:avLst/>
              </a:prstGeom>
            </p:spPr>
            <p:txBody>
              <a:bodyPr wrap="none">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バネ振り子　</a:t>
                </a:r>
                <a14:m>
                  <m:oMath xmlns:m="http://schemas.openxmlformats.org/officeDocument/2006/math">
                    <m:r>
                      <a:rPr kumimoji="1" lang="ja-JP" altLang="en-US" sz="2800" b="1" i="1" smtClean="0">
                        <a:solidFill>
                          <a:schemeClr val="bg1"/>
                        </a:solidFill>
                        <a:latin typeface="Cambria Math" panose="02040503050406030204" pitchFamily="18" charset="0"/>
                        <a:ea typeface="Cambria Math" panose="02040503050406030204" pitchFamily="18" charset="0"/>
                      </a:rPr>
                      <m:t>𝜶</m:t>
                    </m:r>
                    <m:r>
                      <a:rPr kumimoji="1" lang="en-US" altLang="ja-JP" sz="2800" b="1" i="1" smtClean="0">
                        <a:solidFill>
                          <a:schemeClr val="bg1"/>
                        </a:solidFill>
                        <a:latin typeface="Cambria Math" panose="02040503050406030204" pitchFamily="18" charset="0"/>
                        <a:ea typeface="Cambria Math" panose="02040503050406030204" pitchFamily="18" charset="0"/>
                      </a:rPr>
                      <m:t>=</m:t>
                    </m:r>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smtClean="0">
                            <a:solidFill>
                              <a:schemeClr val="bg1"/>
                            </a:solidFill>
                            <a:latin typeface="Cambria Math" panose="02040503050406030204" pitchFamily="18" charset="0"/>
                            <a:ea typeface="Cambria Math" panose="02040503050406030204" pitchFamily="18" charset="0"/>
                          </a:rPr>
                          <m:t>𝒌</m:t>
                        </m:r>
                      </m:num>
                      <m:den>
                        <m:r>
                          <a:rPr kumimoji="1" lang="en-US" altLang="ja-JP" sz="2800" b="1" i="1" smtClean="0">
                            <a:solidFill>
                              <a:schemeClr val="bg1"/>
                            </a:solidFill>
                            <a:latin typeface="Cambria Math" panose="02040503050406030204" pitchFamily="18" charset="0"/>
                            <a:ea typeface="Cambria Math" panose="02040503050406030204" pitchFamily="18" charset="0"/>
                          </a:rPr>
                          <m:t>𝒎</m:t>
                        </m:r>
                      </m:den>
                    </m:f>
                  </m:oMath>
                </a14:m>
                <a:endParaRPr kumimoji="1" lang="en-US" altLang="ja-JP" sz="2800" b="1" dirty="0" smtClean="0">
                  <a:solidFill>
                    <a:schemeClr val="bg1"/>
                  </a:solidFill>
                  <a:latin typeface="メイリオ" panose="020B0604030504040204" pitchFamily="50" charset="-128"/>
                  <a:ea typeface="Cambria Math" panose="02040503050406030204" pitchFamily="18" charset="0"/>
                </a:endParaRPr>
              </a:p>
              <a:p>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kumimoji="1" lang="en-US" altLang="ja-JP" sz="2800" b="0" i="1" smtClean="0">
                          <a:solidFill>
                            <a:schemeClr val="bg1"/>
                          </a:solidFill>
                          <a:latin typeface="Cambria Math" panose="02040503050406030204" pitchFamily="18" charset="0"/>
                          <a:ea typeface="メイリオ" panose="020B0604030504040204" pitchFamily="50" charset="-128"/>
                        </a:rPr>
                        <m:t>𝑥</m:t>
                      </m:r>
                      <m:r>
                        <a:rPr kumimoji="1" lang="en-US" altLang="ja-JP" sz="280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smtClean="0">
                              <a:solidFill>
                                <a:schemeClr val="bg1"/>
                              </a:solidFill>
                              <a:latin typeface="Cambria Math" panose="02040503050406030204" pitchFamily="18" charset="0"/>
                              <a:ea typeface="メイリオ" panose="020B0604030504040204" pitchFamily="50" charset="-128"/>
                            </a:rPr>
                          </m:ctrlPr>
                        </m:sSubPr>
                        <m:e>
                          <m:r>
                            <a:rPr kumimoji="1" lang="en-US" altLang="ja-JP" sz="2800" b="0" i="1" smtClean="0">
                              <a:solidFill>
                                <a:schemeClr val="bg1"/>
                              </a:solidFill>
                              <a:latin typeface="Cambria Math" panose="02040503050406030204" pitchFamily="18" charset="0"/>
                              <a:ea typeface="メイリオ" panose="020B0604030504040204" pitchFamily="50" charset="-128"/>
                            </a:rPr>
                            <m:t>𝑥</m:t>
                          </m:r>
                        </m:e>
                        <m:sub>
                          <m:r>
                            <a:rPr kumimoji="1" lang="en-US" altLang="ja-JP" sz="2800" b="0" i="1" smtClean="0">
                              <a:solidFill>
                                <a:schemeClr val="bg1"/>
                              </a:solidFill>
                              <a:latin typeface="Cambria Math" panose="02040503050406030204" pitchFamily="18" charset="0"/>
                              <a:ea typeface="メイリオ" panose="020B0604030504040204" pitchFamily="50" charset="-128"/>
                            </a:rPr>
                            <m:t>0</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smtClean="0">
                                      <a:solidFill>
                                        <a:schemeClr val="bg1"/>
                                      </a:solidFill>
                                      <a:latin typeface="Cambria Math" panose="02040503050406030204" pitchFamily="18" charset="0"/>
                                      <a:ea typeface="Cambria Math" panose="02040503050406030204" pitchFamily="18" charset="0"/>
                                    </a:rPr>
                                    <m:t>𝒌</m:t>
                                  </m:r>
                                </m:num>
                                <m:den>
                                  <m:r>
                                    <a:rPr kumimoji="1" lang="en-US" altLang="ja-JP" sz="2800" b="1" i="1" smtClean="0">
                                      <a:solidFill>
                                        <a:schemeClr val="bg1"/>
                                      </a:solidFill>
                                      <a:latin typeface="Cambria Math" panose="02040503050406030204" pitchFamily="18" charset="0"/>
                                      <a:ea typeface="Cambria Math" panose="02040503050406030204" pitchFamily="18" charset="0"/>
                                    </a:rPr>
                                    <m:t>𝒎</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r>
                            <a:rPr kumimoji="1" lang="en-US" altLang="ja-JP" sz="2800" b="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𝑥</m:t>
                              </m:r>
                            </m:e>
                            <m:sub>
                              <m:r>
                                <a:rPr kumimoji="1" lang="en-US" altLang="ja-JP" sz="2800" i="1">
                                  <a:solidFill>
                                    <a:schemeClr val="bg1"/>
                                  </a:solidFill>
                                  <a:latin typeface="Cambria Math" panose="02040503050406030204" pitchFamily="18" charset="0"/>
                                  <a:ea typeface="メイリオ" panose="020B0604030504040204" pitchFamily="50" charset="-128"/>
                                </a:rPr>
                                <m:t>0</m:t>
                              </m:r>
                            </m:sub>
                          </m:sSub>
                          <m:r>
                            <a:rPr kumimoji="1" lang="en-US" altLang="ja-JP" sz="2800" b="0" i="1" smtClean="0">
                              <a:solidFill>
                                <a:schemeClr val="bg1"/>
                              </a:solidFill>
                              <a:latin typeface="Cambria Math" panose="02040503050406030204" pitchFamily="18" charset="0"/>
                              <a:ea typeface="メイリオ" panose="020B0604030504040204" pitchFamily="50" charset="-128"/>
                            </a:rPr>
                            <m:t>′</m:t>
                          </m:r>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b="0" i="0" smtClean="0">
                                  <a:solidFill>
                                    <a:schemeClr val="bg1"/>
                                  </a:solidFill>
                                  <a:latin typeface="Cambria Math" panose="02040503050406030204" pitchFamily="18" charset="0"/>
                                  <a:ea typeface="メイリオ" panose="020B0604030504040204" pitchFamily="50" charset="-128"/>
                                </a:rPr>
                                <m:t>sin</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a:solidFill>
                                            <a:schemeClr val="bg1"/>
                                          </a:solidFill>
                                          <a:latin typeface="Cambria Math" panose="02040503050406030204" pitchFamily="18" charset="0"/>
                                          <a:ea typeface="Cambria Math" panose="02040503050406030204" pitchFamily="18" charset="0"/>
                                        </a:rPr>
                                        <m:t>𝒌</m:t>
                                      </m:r>
                                    </m:num>
                                    <m:den>
                                      <m:r>
                                        <a:rPr kumimoji="1" lang="en-US" altLang="ja-JP" sz="2800" b="1" i="1">
                                          <a:solidFill>
                                            <a:schemeClr val="bg1"/>
                                          </a:solidFill>
                                          <a:latin typeface="Cambria Math" panose="02040503050406030204" pitchFamily="18" charset="0"/>
                                          <a:ea typeface="Cambria Math" panose="02040503050406030204" pitchFamily="18" charset="0"/>
                                        </a:rPr>
                                        <m:t>𝒎</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e>
                      </m:func>
                    </m:oMath>
                  </m:oMathPara>
                </a14:m>
                <a:endParaRPr kumimoji="1" lang="ja-JP" altLang="en-US" sz="2800" dirty="0">
                  <a:solidFill>
                    <a:schemeClr val="bg1"/>
                  </a:solidFill>
                  <a:latin typeface="メイリオ" panose="020B0604030504040204" pitchFamily="50" charset="-128"/>
                  <a:ea typeface="メイリオ" panose="020B0604030504040204" pitchFamily="50" charset="-128"/>
                </a:endParaRPr>
              </a:p>
              <a:p>
                <a:endParaRPr lang="ja-JP" altLang="en-US"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6885520" y="6911908"/>
                <a:ext cx="5278496" cy="2855975"/>
              </a:xfrm>
              <a:prstGeom prst="rect">
                <a:avLst/>
              </a:prstGeom>
              <a:blipFill>
                <a:blip r:embed="rId4"/>
                <a:stretch>
                  <a:fillRect l="-24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12773804" y="6864172"/>
                <a:ext cx="4925451" cy="2849498"/>
              </a:xfrm>
              <a:prstGeom prst="rect">
                <a:avLst/>
              </a:prstGeom>
            </p:spPr>
            <p:txBody>
              <a:bodyPr wrap="none">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LC</a:t>
                </a:r>
                <a:r>
                  <a:rPr kumimoji="1" lang="ja-JP" altLang="en-US" sz="2800" b="1" dirty="0" smtClean="0">
                    <a:solidFill>
                      <a:schemeClr val="bg1"/>
                    </a:solidFill>
                    <a:latin typeface="メイリオ" panose="020B0604030504040204" pitchFamily="50" charset="-128"/>
                    <a:ea typeface="メイリオ" panose="020B0604030504040204" pitchFamily="50" charset="-128"/>
                  </a:rPr>
                  <a:t>回路　</a:t>
                </a:r>
                <a14:m>
                  <m:oMath xmlns:m="http://schemas.openxmlformats.org/officeDocument/2006/math">
                    <m:r>
                      <a:rPr kumimoji="1" lang="ja-JP" altLang="en-US" sz="2800" b="1" i="1" smtClean="0">
                        <a:solidFill>
                          <a:schemeClr val="bg1"/>
                        </a:solidFill>
                        <a:latin typeface="Cambria Math" panose="02040503050406030204" pitchFamily="18" charset="0"/>
                        <a:ea typeface="Cambria Math" panose="02040503050406030204" pitchFamily="18" charset="0"/>
                      </a:rPr>
                      <m:t>𝜶</m:t>
                    </m:r>
                    <m:r>
                      <a:rPr kumimoji="1" lang="en-US" altLang="ja-JP" sz="2800" b="1" i="1" smtClean="0">
                        <a:solidFill>
                          <a:schemeClr val="bg1"/>
                        </a:solidFill>
                        <a:latin typeface="Cambria Math" panose="02040503050406030204" pitchFamily="18" charset="0"/>
                        <a:ea typeface="Cambria Math" panose="02040503050406030204" pitchFamily="18" charset="0"/>
                      </a:rPr>
                      <m:t>=</m:t>
                    </m:r>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smtClean="0">
                            <a:solidFill>
                              <a:schemeClr val="bg1"/>
                            </a:solidFill>
                            <a:latin typeface="Cambria Math" panose="02040503050406030204" pitchFamily="18" charset="0"/>
                            <a:ea typeface="Cambria Math" panose="02040503050406030204" pitchFamily="18" charset="0"/>
                          </a:rPr>
                          <m:t>𝟏</m:t>
                        </m:r>
                      </m:num>
                      <m:den>
                        <m:r>
                          <a:rPr kumimoji="1" lang="en-US" altLang="ja-JP" sz="2800" b="1" i="1" smtClean="0">
                            <a:solidFill>
                              <a:schemeClr val="bg1"/>
                            </a:solidFill>
                            <a:latin typeface="Cambria Math" panose="02040503050406030204" pitchFamily="18" charset="0"/>
                            <a:ea typeface="Cambria Math" panose="02040503050406030204" pitchFamily="18" charset="0"/>
                          </a:rPr>
                          <m:t>𝑳𝑪</m:t>
                        </m:r>
                      </m:den>
                    </m:f>
                  </m:oMath>
                </a14:m>
                <a:endParaRPr kumimoji="1" lang="en-US" altLang="ja-JP" sz="2800" b="1" dirty="0" smtClean="0">
                  <a:solidFill>
                    <a:schemeClr val="bg1"/>
                  </a:solidFill>
                  <a:latin typeface="メイリオ" panose="020B0604030504040204" pitchFamily="50" charset="-128"/>
                  <a:ea typeface="Cambria Math" panose="02040503050406030204" pitchFamily="18" charset="0"/>
                </a:endParaRPr>
              </a:p>
              <a:p>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kumimoji="1" lang="en-US" altLang="ja-JP" sz="2800" b="0" i="1" smtClean="0">
                          <a:solidFill>
                            <a:schemeClr val="bg1"/>
                          </a:solidFill>
                          <a:latin typeface="Cambria Math" panose="02040503050406030204" pitchFamily="18" charset="0"/>
                          <a:ea typeface="メイリオ" panose="020B0604030504040204" pitchFamily="50" charset="-128"/>
                        </a:rPr>
                        <m:t>𝐼</m:t>
                      </m:r>
                      <m:r>
                        <a:rPr kumimoji="1" lang="en-US" altLang="ja-JP" sz="280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smtClean="0">
                              <a:solidFill>
                                <a:schemeClr val="bg1"/>
                              </a:solidFill>
                              <a:latin typeface="Cambria Math" panose="02040503050406030204" pitchFamily="18" charset="0"/>
                              <a:ea typeface="メイリオ" panose="020B0604030504040204" pitchFamily="50" charset="-128"/>
                            </a:rPr>
                          </m:ctrlPr>
                        </m:sSubPr>
                        <m:e>
                          <m:r>
                            <a:rPr kumimoji="1" lang="en-US" altLang="ja-JP" sz="2800" b="0" i="1" smtClean="0">
                              <a:solidFill>
                                <a:schemeClr val="bg1"/>
                              </a:solidFill>
                              <a:latin typeface="Cambria Math" panose="02040503050406030204" pitchFamily="18" charset="0"/>
                              <a:ea typeface="メイリオ" panose="020B0604030504040204" pitchFamily="50" charset="-128"/>
                            </a:rPr>
                            <m:t>𝐼</m:t>
                          </m:r>
                        </m:e>
                        <m:sub>
                          <m:r>
                            <a:rPr kumimoji="1" lang="en-US" altLang="ja-JP" sz="2800" b="0" i="1" smtClean="0">
                              <a:solidFill>
                                <a:schemeClr val="bg1"/>
                              </a:solidFill>
                              <a:latin typeface="Cambria Math" panose="02040503050406030204" pitchFamily="18" charset="0"/>
                              <a:ea typeface="メイリオ" panose="020B0604030504040204" pitchFamily="50" charset="-128"/>
                            </a:rPr>
                            <m:t>0</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smtClean="0">
                                      <a:solidFill>
                                        <a:schemeClr val="bg1"/>
                                      </a:solidFill>
                                      <a:latin typeface="Cambria Math" panose="02040503050406030204" pitchFamily="18" charset="0"/>
                                      <a:ea typeface="Cambria Math" panose="02040503050406030204" pitchFamily="18" charset="0"/>
                                    </a:rPr>
                                    <m:t>𝒌</m:t>
                                  </m:r>
                                </m:num>
                                <m:den>
                                  <m:r>
                                    <a:rPr kumimoji="1" lang="en-US" altLang="ja-JP" sz="2800" b="1" i="1" smtClean="0">
                                      <a:solidFill>
                                        <a:schemeClr val="bg1"/>
                                      </a:solidFill>
                                      <a:latin typeface="Cambria Math" panose="02040503050406030204" pitchFamily="18" charset="0"/>
                                      <a:ea typeface="Cambria Math" panose="02040503050406030204" pitchFamily="18" charset="0"/>
                                    </a:rPr>
                                    <m:t>𝒎</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r>
                        <a:rPr kumimoji="1" lang="en-US" altLang="ja-JP" sz="2800" b="0"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𝐼</m:t>
                          </m:r>
                        </m:e>
                        <m:sub>
                          <m:r>
                            <a:rPr kumimoji="1" lang="en-US" altLang="ja-JP" sz="2800" i="1">
                              <a:solidFill>
                                <a:schemeClr val="bg1"/>
                              </a:solidFill>
                              <a:latin typeface="Cambria Math" panose="02040503050406030204" pitchFamily="18" charset="0"/>
                              <a:ea typeface="メイリオ" panose="020B0604030504040204" pitchFamily="50" charset="-128"/>
                            </a:rPr>
                            <m:t>0</m:t>
                          </m:r>
                        </m:sub>
                      </m:sSub>
                      <m:r>
                        <a:rPr kumimoji="1" lang="en-US" altLang="ja-JP" sz="2800" b="0" i="1" smtClean="0">
                          <a:solidFill>
                            <a:schemeClr val="bg1"/>
                          </a:solidFill>
                          <a:latin typeface="Cambria Math" panose="02040503050406030204" pitchFamily="18" charset="0"/>
                          <a:ea typeface="メイリオ" panose="020B0604030504040204" pitchFamily="50" charset="-128"/>
                        </a:rPr>
                        <m:t>′</m:t>
                      </m:r>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f>
                                <m:fPr>
                                  <m:ctrlPr>
                                    <a:rPr kumimoji="1" lang="en-US" altLang="ja-JP" sz="2800" b="1" i="1">
                                      <a:solidFill>
                                        <a:schemeClr val="bg1"/>
                                      </a:solidFill>
                                      <a:latin typeface="Cambria Math" panose="02040503050406030204" pitchFamily="18" charset="0"/>
                                      <a:ea typeface="Cambria Math" panose="02040503050406030204" pitchFamily="18" charset="0"/>
                                    </a:rPr>
                                  </m:ctrlPr>
                                </m:fPr>
                                <m:num>
                                  <m:r>
                                    <a:rPr kumimoji="1" lang="en-US" altLang="ja-JP" sz="2800" b="1" i="1">
                                      <a:solidFill>
                                        <a:schemeClr val="bg1"/>
                                      </a:solidFill>
                                      <a:latin typeface="Cambria Math" panose="02040503050406030204" pitchFamily="18" charset="0"/>
                                      <a:ea typeface="Cambria Math" panose="02040503050406030204" pitchFamily="18" charset="0"/>
                                    </a:rPr>
                                    <m:t>𝒌</m:t>
                                  </m:r>
                                </m:num>
                                <m:den>
                                  <m:r>
                                    <a:rPr kumimoji="1" lang="en-US" altLang="ja-JP" sz="2800" b="1" i="1">
                                      <a:solidFill>
                                        <a:schemeClr val="bg1"/>
                                      </a:solidFill>
                                      <a:latin typeface="Cambria Math" panose="02040503050406030204" pitchFamily="18" charset="0"/>
                                      <a:ea typeface="Cambria Math" panose="02040503050406030204" pitchFamily="18" charset="0"/>
                                    </a:rPr>
                                    <m:t>𝒎</m:t>
                                  </m:r>
                                </m:den>
                              </m:f>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oMath>
                  </m:oMathPara>
                </a14:m>
                <a:endParaRPr kumimoji="1" lang="ja-JP" altLang="en-US" sz="2800" dirty="0">
                  <a:solidFill>
                    <a:schemeClr val="bg1"/>
                  </a:solidFill>
                  <a:latin typeface="メイリオ" panose="020B0604030504040204" pitchFamily="50" charset="-128"/>
                  <a:ea typeface="メイリオ" panose="020B0604030504040204" pitchFamily="50" charset="-128"/>
                </a:endParaRPr>
              </a:p>
              <a:p>
                <a:endParaRPr lang="ja-JP" altLang="en-US"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12773804" y="6864172"/>
                <a:ext cx="4925451" cy="2849498"/>
              </a:xfrm>
              <a:prstGeom prst="rect">
                <a:avLst/>
              </a:prstGeom>
              <a:blipFill>
                <a:blip r:embed="rId5"/>
                <a:stretch>
                  <a:fillRect l="-2475"/>
                </a:stretch>
              </a:blipFill>
            </p:spPr>
            <p:txBody>
              <a:bodyPr/>
              <a:lstStyle/>
              <a:p>
                <a:r>
                  <a:rPr lang="ja-JP" altLang="en-US">
                    <a:noFill/>
                  </a:rPr>
                  <a:t> </a:t>
                </a:r>
              </a:p>
            </p:txBody>
          </p:sp>
        </mc:Fallback>
      </mc:AlternateContent>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1804" y="415637"/>
            <a:ext cx="5289449" cy="5666322"/>
          </a:xfrm>
          <a:prstGeom prst="rect">
            <a:avLst/>
          </a:prstGeom>
          <a:solidFill>
            <a:schemeClr val="bg1"/>
          </a:solidFill>
        </p:spPr>
      </p:pic>
    </p:spTree>
    <p:extLst>
      <p:ext uri="{BB962C8B-B14F-4D97-AF65-F5344CB8AC3E}">
        <p14:creationId xmlns:p14="http://schemas.microsoft.com/office/powerpoint/2010/main" val="2578326429"/>
      </p:ext>
    </p:extLst>
  </p:cSld>
  <p:clrMapOvr>
    <a:masterClrMapping/>
  </p:clrMapOvr>
  <p:timing>
    <p:tnLst>
      <p:par>
        <p:cTn id="1" dur="indefinite" restart="never" nodeType="tmRoot"/>
      </p:par>
    </p:tnLst>
    <p:bldLst>
      <p:bldP spid="4" grpId="0"/>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ja-JP" altLang="en-US" dirty="0" smtClean="0"/>
              <a:t>微分方程式の解法</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24</a:t>
            </a:fld>
            <a:endParaRPr lang="en-US" dirty="0"/>
          </a:p>
        </p:txBody>
      </p:sp>
      <mc:AlternateContent xmlns:mc="http://schemas.openxmlformats.org/markup-compatibility/2006" xmlns:a14="http://schemas.microsoft.com/office/drawing/2010/main">
        <mc:Choice Requires="a14">
          <p:sp>
            <p:nvSpPr>
              <p:cNvPr id="12" name="テキスト プレースホルダー 11"/>
              <p:cNvSpPr>
                <a:spLocks noGrp="1"/>
              </p:cNvSpPr>
              <p:nvPr>
                <p:ph type="body" sz="quarter" idx="12"/>
              </p:nvPr>
            </p:nvSpPr>
            <p:spPr>
              <a:xfrm>
                <a:off x="2227812" y="3253074"/>
                <a:ext cx="14563898" cy="7162228"/>
              </a:xfrm>
            </p:spPr>
            <p:txBody>
              <a:bodyPr>
                <a:noAutofit/>
              </a:bodyPr>
              <a:lstStyle/>
              <a:p>
                <a:r>
                  <a:rPr kumimoji="1" lang="ja-JP" altLang="en-US" sz="3200" dirty="0" smtClean="0">
                    <a:latin typeface="メイリオ" panose="020B0604030504040204" pitchFamily="50" charset="-128"/>
                    <a:ea typeface="メイリオ" panose="020B0604030504040204" pitchFamily="50" charset="-128"/>
                  </a:rPr>
                  <a:t>解法</a:t>
                </a:r>
                <a:r>
                  <a:rPr kumimoji="1" lang="ja-JP" altLang="en-US" sz="3200" dirty="0">
                    <a:latin typeface="メイリオ" panose="020B0604030504040204" pitchFamily="50" charset="-128"/>
                    <a:ea typeface="メイリオ" panose="020B0604030504040204" pitchFamily="50" charset="-128"/>
                  </a:rPr>
                  <a:t>２</a:t>
                </a:r>
                <a:r>
                  <a:rPr kumimoji="1" lang="ja-JP" altLang="en-US" sz="3200" dirty="0" smtClean="0">
                    <a:latin typeface="メイリオ" panose="020B0604030504040204" pitchFamily="50" charset="-128"/>
                    <a:ea typeface="メイリオ" panose="020B0604030504040204" pitchFamily="50" charset="-128"/>
                  </a:rPr>
                  <a:t>：</a:t>
                </a:r>
                <a14:m>
                  <m:oMath xmlns:m="http://schemas.openxmlformats.org/officeDocument/2006/math">
                    <m:func>
                      <m:funcPr>
                        <m:ctrlPr>
                          <a:rPr kumimoji="1" lang="en-US" altLang="ja-JP" sz="3200" i="1" smtClean="0">
                            <a:latin typeface="Cambria Math" panose="02040503050406030204" pitchFamily="18" charset="0"/>
                            <a:ea typeface="メイリオ" panose="020B0604030504040204" pitchFamily="50" charset="-128"/>
                          </a:rPr>
                        </m:ctrlPr>
                      </m:funcPr>
                      <m:fName>
                        <m:r>
                          <m:rPr>
                            <m:sty m:val="p"/>
                          </m:rPr>
                          <a:rPr kumimoji="1" lang="en-US" altLang="ja-JP" sz="3200" b="0" i="0" smtClean="0">
                            <a:latin typeface="Cambria Math" panose="02040503050406030204" pitchFamily="18" charset="0"/>
                            <a:ea typeface="メイリオ" panose="020B0604030504040204" pitchFamily="50" charset="-128"/>
                          </a:rPr>
                          <m:t>sin</m:t>
                        </m:r>
                      </m:fName>
                      <m:e>
                        <m:r>
                          <a:rPr kumimoji="1" lang="en-US" altLang="ja-JP" sz="3200" b="0" i="1" smtClean="0">
                            <a:latin typeface="Cambria Math" panose="02040503050406030204" pitchFamily="18" charset="0"/>
                            <a:ea typeface="メイリオ" panose="020B0604030504040204" pitchFamily="50" charset="-128"/>
                          </a:rPr>
                          <m:t>𝑡</m:t>
                        </m:r>
                      </m:e>
                    </m:func>
                  </m:oMath>
                </a14:m>
                <a:r>
                  <a:rPr kumimoji="1" lang="ja-JP" altLang="en-US" sz="3200" dirty="0" smtClean="0">
                    <a:latin typeface="メイリオ" panose="020B0604030504040204" pitchFamily="50" charset="-128"/>
                    <a:ea typeface="メイリオ" panose="020B0604030504040204" pitchFamily="50" charset="-128"/>
                  </a:rPr>
                  <a:t>や</a:t>
                </a:r>
                <a14:m>
                  <m:oMath xmlns:m="http://schemas.openxmlformats.org/officeDocument/2006/math">
                    <m:func>
                      <m:funcPr>
                        <m:ctrlPr>
                          <a:rPr kumimoji="1" lang="en-US" altLang="ja-JP" sz="3200" i="1" dirty="0" smtClean="0">
                            <a:latin typeface="Cambria Math" panose="02040503050406030204" pitchFamily="18" charset="0"/>
                            <a:ea typeface="メイリオ" panose="020B0604030504040204" pitchFamily="50" charset="-128"/>
                          </a:rPr>
                        </m:ctrlPr>
                      </m:funcPr>
                      <m:fName>
                        <m:r>
                          <m:rPr>
                            <m:sty m:val="p"/>
                          </m:rPr>
                          <a:rPr kumimoji="1" lang="en-US" altLang="ja-JP" sz="3200" b="0" i="0" dirty="0" smtClean="0">
                            <a:latin typeface="Cambria Math" panose="02040503050406030204" pitchFamily="18" charset="0"/>
                            <a:ea typeface="メイリオ" panose="020B0604030504040204" pitchFamily="50" charset="-128"/>
                          </a:rPr>
                          <m:t>cos</m:t>
                        </m:r>
                      </m:fName>
                      <m:e>
                        <m:r>
                          <a:rPr kumimoji="1" lang="en-US" altLang="ja-JP" sz="3200" b="0" i="1" dirty="0" smtClean="0">
                            <a:latin typeface="Cambria Math" panose="02040503050406030204" pitchFamily="18" charset="0"/>
                            <a:ea typeface="メイリオ" panose="020B0604030504040204" pitchFamily="50" charset="-128"/>
                          </a:rPr>
                          <m:t>𝑡</m:t>
                        </m:r>
                      </m:e>
                    </m:func>
                  </m:oMath>
                </a14:m>
                <a:r>
                  <a:rPr kumimoji="1" lang="ja-JP" altLang="en-US" sz="3200" dirty="0" smtClean="0">
                    <a:latin typeface="メイリオ" panose="020B0604030504040204" pitchFamily="50" charset="-128"/>
                    <a:ea typeface="メイリオ" panose="020B0604030504040204" pitchFamily="50" charset="-128"/>
                  </a:rPr>
                  <a:t>は二回微分するとマイナス符号がつくから、この方程式の解となっていそう。</a:t>
                </a:r>
                <a14:m>
                  <m:oMath xmlns:m="http://schemas.openxmlformats.org/officeDocument/2006/math">
                    <m:r>
                      <a:rPr kumimoji="1" lang="en-US" altLang="ja-JP" sz="3200" b="0" i="1" smtClean="0">
                        <a:latin typeface="Cambria Math" panose="02040503050406030204" pitchFamily="18" charset="0"/>
                        <a:ea typeface="メイリオ" panose="020B0604030504040204" pitchFamily="50" charset="-128"/>
                      </a:rPr>
                      <m:t>𝑤</m:t>
                    </m:r>
                    <m:r>
                      <a:rPr kumimoji="1" lang="en-US" altLang="ja-JP" sz="3200" b="0" i="1" smtClean="0">
                        <a:latin typeface="Cambria Math" panose="02040503050406030204" pitchFamily="18" charset="0"/>
                        <a:ea typeface="メイリオ" panose="020B0604030504040204" pitchFamily="50" charset="-128"/>
                      </a:rPr>
                      <m:t>=</m:t>
                    </m:r>
                    <m:sSub>
                      <m:sSubPr>
                        <m:ctrlPr>
                          <a:rPr kumimoji="1" lang="en-US" altLang="ja-JP" sz="3200" b="0" i="1" smtClean="0">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1</m:t>
                        </m:r>
                      </m:sub>
                    </m:sSub>
                    <m:func>
                      <m:funcPr>
                        <m:ctrlPr>
                          <a:rPr kumimoji="1" lang="en-US" altLang="ja-JP" sz="3200" b="0" i="1" smtClean="0">
                            <a:latin typeface="Cambria Math" panose="02040503050406030204" pitchFamily="18" charset="0"/>
                            <a:ea typeface="メイリオ" panose="020B0604030504040204" pitchFamily="50" charset="-128"/>
                          </a:rPr>
                        </m:ctrlPr>
                      </m:funcPr>
                      <m:fName>
                        <m:r>
                          <m:rPr>
                            <m:sty m:val="p"/>
                          </m:rPr>
                          <a:rPr kumimoji="1" lang="en-US" altLang="ja-JP" sz="3200" b="0" i="0" smtClean="0">
                            <a:latin typeface="Cambria Math" panose="02040503050406030204" pitchFamily="18" charset="0"/>
                            <a:ea typeface="メイリオ" panose="020B0604030504040204" pitchFamily="50" charset="-128"/>
                          </a:rPr>
                          <m:t>cos</m:t>
                        </m:r>
                      </m:fName>
                      <m:e>
                        <m:r>
                          <a:rPr kumimoji="1" lang="ja-JP" altLang="en-US" sz="3200" b="0" i="1" smtClean="0">
                            <a:latin typeface="Cambria Math" panose="02040503050406030204" pitchFamily="18" charset="0"/>
                            <a:ea typeface="メイリオ" panose="020B0604030504040204" pitchFamily="50" charset="-128"/>
                          </a:rPr>
                          <m:t>𝜔</m:t>
                        </m:r>
                        <m:r>
                          <a:rPr kumimoji="1" lang="en-US" altLang="ja-JP" sz="3200" b="0" i="1" smtClean="0">
                            <a:latin typeface="Cambria Math" panose="02040503050406030204" pitchFamily="18" charset="0"/>
                            <a:ea typeface="メイリオ" panose="020B0604030504040204" pitchFamily="50" charset="-128"/>
                          </a:rPr>
                          <m:t>𝑡</m:t>
                        </m:r>
                      </m:e>
                    </m:func>
                    <m:r>
                      <a:rPr kumimoji="1" lang="en-US" altLang="ja-JP" sz="3200" b="0" i="1" smtClean="0">
                        <a:latin typeface="Cambria Math" panose="02040503050406030204" pitchFamily="18" charset="0"/>
                        <a:ea typeface="メイリオ" panose="020B0604030504040204" pitchFamily="50" charset="-128"/>
                      </a:rPr>
                      <m:t>+</m:t>
                    </m:r>
                    <m:sSub>
                      <m:sSubPr>
                        <m:ctrlPr>
                          <a:rPr kumimoji="1" lang="en-US" altLang="ja-JP" sz="3200" b="0" i="1" smtClean="0">
                            <a:latin typeface="Cambria Math" panose="02040503050406030204" pitchFamily="18" charset="0"/>
                            <a:ea typeface="メイリオ" panose="020B0604030504040204" pitchFamily="50" charset="-128"/>
                          </a:rPr>
                        </m:ctrlPr>
                      </m:sSubPr>
                      <m:e>
                        <m:r>
                          <a:rPr kumimoji="1" lang="en-US" altLang="ja-JP" sz="3200" b="0" i="1" smtClean="0">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2</m:t>
                        </m:r>
                      </m:sub>
                    </m:sSub>
                    <m:func>
                      <m:funcPr>
                        <m:ctrlPr>
                          <a:rPr kumimoji="1" lang="en-US" altLang="ja-JP" sz="3200" b="0" i="1" smtClean="0">
                            <a:latin typeface="Cambria Math" panose="02040503050406030204" pitchFamily="18" charset="0"/>
                            <a:ea typeface="メイリオ" panose="020B0604030504040204" pitchFamily="50" charset="-128"/>
                          </a:rPr>
                        </m:ctrlPr>
                      </m:funcPr>
                      <m:fName>
                        <m:r>
                          <m:rPr>
                            <m:sty m:val="p"/>
                          </m:rPr>
                          <a:rPr kumimoji="1" lang="en-US" altLang="ja-JP" sz="3200" b="0" i="0" smtClean="0">
                            <a:latin typeface="Cambria Math" panose="02040503050406030204" pitchFamily="18" charset="0"/>
                            <a:ea typeface="メイリオ" panose="020B0604030504040204" pitchFamily="50" charset="-128"/>
                          </a:rPr>
                          <m:t>sin</m:t>
                        </m:r>
                      </m:fName>
                      <m:e>
                        <m:r>
                          <a:rPr kumimoji="1" lang="ja-JP" altLang="en-US" sz="3200" b="0" i="1" smtClean="0">
                            <a:latin typeface="Cambria Math" panose="02040503050406030204" pitchFamily="18" charset="0"/>
                            <a:ea typeface="メイリオ" panose="020B0604030504040204" pitchFamily="50" charset="-128"/>
                          </a:rPr>
                          <m:t>𝜔</m:t>
                        </m:r>
                        <m:r>
                          <a:rPr kumimoji="1" lang="en-US" altLang="ja-JP" sz="3200" b="0" i="1" smtClean="0">
                            <a:latin typeface="Cambria Math" panose="02040503050406030204" pitchFamily="18" charset="0"/>
                            <a:ea typeface="メイリオ" panose="020B0604030504040204" pitchFamily="50" charset="-128"/>
                          </a:rPr>
                          <m:t>𝑡</m:t>
                        </m:r>
                      </m:e>
                    </m:func>
                  </m:oMath>
                </a14:m>
                <a:r>
                  <a:rPr kumimoji="1" lang="ja-JP" altLang="en-US" sz="3200" dirty="0" smtClean="0">
                    <a:latin typeface="メイリオ" panose="020B0604030504040204" pitchFamily="50" charset="-128"/>
                    <a:ea typeface="メイリオ" panose="020B0604030504040204" pitchFamily="50" charset="-128"/>
                  </a:rPr>
                  <a:t>を仮定すると</a:t>
                </a:r>
                <a:endParaRPr kumimoji="1" lang="en-US" altLang="ja-JP" sz="3200" dirty="0" smtClean="0">
                  <a:latin typeface="メイリオ" panose="020B0604030504040204" pitchFamily="50" charset="-128"/>
                  <a:ea typeface="メイリオ" panose="020B0604030504040204" pitchFamily="50" charset="-128"/>
                </a:endParaRPr>
              </a:p>
              <a:p>
                <a:pPr algn="ctr"/>
                <a:r>
                  <a:rPr kumimoji="1" lang="ja-JP" altLang="en-US" sz="3200" dirty="0" smtClean="0">
                    <a:solidFill>
                      <a:schemeClr val="bg1"/>
                    </a:solidFill>
                  </a:rPr>
                  <a:t>左辺</a:t>
                </a:r>
                <a14:m>
                  <m:oMath xmlns:m="http://schemas.openxmlformats.org/officeDocument/2006/math">
                    <m:r>
                      <a:rPr kumimoji="1" lang="ja-JP" altLang="en-US" sz="3200" i="1">
                        <a:solidFill>
                          <a:schemeClr val="bg1"/>
                        </a:solidFill>
                        <a:latin typeface="Cambria Math" panose="02040503050406030204" pitchFamily="18" charset="0"/>
                      </a:rPr>
                      <m:t>：</m:t>
                    </m:r>
                    <m:f>
                      <m:fPr>
                        <m:ctrlPr>
                          <a:rPr kumimoji="1" lang="en-US" altLang="ja-JP" sz="3200" i="1">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i="1">
                            <a:solidFill>
                              <a:schemeClr val="bg1"/>
                            </a:solidFill>
                            <a:latin typeface="Cambria Math" panose="02040503050406030204" pitchFamily="18" charset="0"/>
                          </a:rPr>
                          <m:t>𝑤</m:t>
                        </m:r>
                        <m:d>
                          <m:dPr>
                            <m:ctrlPr>
                              <a:rPr kumimoji="1" lang="en-US" altLang="ja-JP" sz="3200" i="1">
                                <a:solidFill>
                                  <a:schemeClr val="bg1"/>
                                </a:solidFill>
                                <a:latin typeface="Cambria Math" panose="02040503050406030204" pitchFamily="18" charset="0"/>
                              </a:rPr>
                            </m:ctrlPr>
                          </m:dPr>
                          <m:e>
                            <m:r>
                              <a:rPr kumimoji="1" lang="en-US" altLang="ja-JP" sz="3200" i="1">
                                <a:solidFill>
                                  <a:schemeClr val="bg1"/>
                                </a:solidFill>
                                <a:latin typeface="Cambria Math" panose="02040503050406030204" pitchFamily="18" charset="0"/>
                              </a:rPr>
                              <m:t>𝑡</m:t>
                            </m:r>
                          </m:e>
                        </m:d>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b="0" i="1" smtClean="0">
                        <a:solidFill>
                          <a:schemeClr val="bg1"/>
                        </a:solidFill>
                        <a:latin typeface="Cambria Math" panose="02040503050406030204" pitchFamily="18" charset="0"/>
                      </a:rPr>
                      <m:t>=</m:t>
                    </m:r>
                    <m:r>
                      <a:rPr kumimoji="1" lang="ja-JP" altLang="en-US" sz="3200" i="1">
                        <a:solidFill>
                          <a:schemeClr val="bg1"/>
                        </a:solidFill>
                        <a:latin typeface="Cambria Math" panose="02040503050406030204" pitchFamily="18" charset="0"/>
                      </a:rPr>
                      <m:t>　</m:t>
                    </m:r>
                  </m:oMath>
                </a14:m>
                <a:r>
                  <a:rPr kumimoji="1" lang="ja-JP" altLang="en-US" sz="3200" dirty="0" smtClean="0">
                    <a:solidFill>
                      <a:schemeClr val="bg1"/>
                    </a:solidFill>
                  </a:rPr>
                  <a:t>　　　　　　　　　　　　　　　　　　　　　　　　　　　　　　　　　　　　　　　　</a:t>
                </a:r>
                <a:endParaRPr kumimoji="1" lang="en-US" altLang="ja-JP" sz="3200" dirty="0" smtClean="0">
                  <a:solidFill>
                    <a:schemeClr val="bg1"/>
                  </a:solidFill>
                </a:endParaRPr>
              </a:p>
              <a:p>
                <a:pPr algn="ctr"/>
                <a:r>
                  <a:rPr kumimoji="1" lang="ja-JP" altLang="en-US" sz="3200" dirty="0" smtClean="0">
                    <a:solidFill>
                      <a:schemeClr val="bg1"/>
                    </a:solidFill>
                  </a:rPr>
                  <a:t>右辺：</a:t>
                </a:r>
                <a14:m>
                  <m:oMath xmlns:m="http://schemas.openxmlformats.org/officeDocument/2006/math">
                    <m:r>
                      <a:rPr kumimoji="1" lang="en-US" altLang="ja-JP" sz="3200" i="1">
                        <a:solidFill>
                          <a:schemeClr val="bg1"/>
                        </a:solidFill>
                        <a:latin typeface="Cambria Math" panose="02040503050406030204" pitchFamily="18" charset="0"/>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ja-JP" altLang="en-US" sz="3200" i="1" smtClean="0">
                            <a:latin typeface="Cambria Math" panose="02040503050406030204" pitchFamily="18" charset="0"/>
                            <a:ea typeface="メイリオ" panose="020B0604030504040204" pitchFamily="50" charset="-128"/>
                          </a:rPr>
                          <m:t>𝛼</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r>
                      <a:rPr kumimoji="1" lang="en-US" altLang="ja-JP" sz="3200" b="0" i="1" smtClean="0">
                        <a:latin typeface="Cambria Math" panose="02040503050406030204" pitchFamily="18" charset="0"/>
                        <a:ea typeface="メイリオ" panose="020B0604030504040204" pitchFamily="50" charset="-128"/>
                      </a:rPr>
                      <m:t>−</m:t>
                    </m:r>
                    <m:r>
                      <a:rPr kumimoji="1" lang="ja-JP" altLang="en-US" sz="3200" b="0" i="1" smtClean="0">
                        <a:latin typeface="Cambria Math" panose="02040503050406030204" pitchFamily="18" charset="0"/>
                        <a:ea typeface="メイリオ" panose="020B0604030504040204" pitchFamily="50" charset="-128"/>
                      </a:rPr>
                      <m:t>𝛼</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oMath>
                </a14:m>
                <a:endParaRPr kumimoji="1" lang="en-US" altLang="ja-JP" sz="3200" dirty="0" smtClean="0">
                  <a:solidFill>
                    <a:schemeClr val="bg1"/>
                  </a:solidFill>
                </a:endParaRPr>
              </a:p>
              <a:p>
                <a:pPr algn="ctr"/>
                <a14:m>
                  <m:oMathPara xmlns:m="http://schemas.openxmlformats.org/officeDocument/2006/math">
                    <m:oMathParaPr>
                      <m:jc m:val="centerGroup"/>
                    </m:oMathParaPr>
                    <m:oMath xmlns:m="http://schemas.openxmlformats.org/officeDocument/2006/math">
                      <m:sSub>
                        <m:sSubPr>
                          <m:ctrlPr>
                            <a:rPr kumimoji="1" lang="en-US" altLang="ja-JP" sz="3200" i="1">
                              <a:latin typeface="Cambria Math" panose="02040503050406030204" pitchFamily="18" charset="0"/>
                              <a:ea typeface="メイリオ" panose="020B0604030504040204" pitchFamily="50" charset="-128"/>
                            </a:rPr>
                          </m:ctrlPr>
                        </m:sSubPr>
                        <m:e>
                          <m:sSubSup>
                            <m:sSubSupPr>
                              <m:ctrlPr>
                                <a:rPr kumimoji="1" lang="en-US" altLang="ja-JP" sz="3200" i="1">
                                  <a:latin typeface="Cambria Math" panose="02040503050406030204" pitchFamily="18" charset="0"/>
                                  <a:ea typeface="メイリオ" panose="020B0604030504040204" pitchFamily="50" charset="-128"/>
                                </a:rPr>
                              </m:ctrlPr>
                            </m:sSubSupPr>
                            <m:e>
                              <m:r>
                                <a:rPr kumimoji="1" lang="en-US" altLang="ja-JP" sz="3200" i="1">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𝜔</m:t>
                              </m:r>
                            </m:e>
                            <m:sub/>
                            <m:sup>
                              <m:r>
                                <a:rPr kumimoji="1" lang="en-US" altLang="ja-JP" sz="3200" i="1">
                                  <a:latin typeface="Cambria Math" panose="02040503050406030204" pitchFamily="18" charset="0"/>
                                  <a:ea typeface="メイリオ" panose="020B0604030504040204" pitchFamily="50" charset="-128"/>
                                </a:rPr>
                                <m:t>2</m:t>
                              </m:r>
                            </m:sup>
                          </m:sSubSup>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r>
                        <a:rPr kumimoji="1" lang="en-US" altLang="ja-JP" sz="3200" i="1">
                          <a:latin typeface="Cambria Math" panose="02040503050406030204" pitchFamily="18" charset="0"/>
                          <a:ea typeface="メイリオ" panose="020B0604030504040204" pitchFamily="50" charset="-128"/>
                        </a:rPr>
                        <m:t>−</m:t>
                      </m:r>
                      <m:sSup>
                        <m:sSupPr>
                          <m:ctrlPr>
                            <a:rPr kumimoji="1" lang="en-US" altLang="ja-JP" sz="3200" i="1">
                              <a:latin typeface="Cambria Math" panose="02040503050406030204" pitchFamily="18" charset="0"/>
                              <a:ea typeface="メイリオ" panose="020B0604030504040204" pitchFamily="50" charset="-128"/>
                            </a:rPr>
                          </m:ctrlPr>
                        </m:sSupPr>
                        <m:e>
                          <m:r>
                            <a:rPr kumimoji="1" lang="ja-JP" altLang="en-US" sz="3200" i="1">
                              <a:latin typeface="Cambria Math" panose="02040503050406030204" pitchFamily="18" charset="0"/>
                              <a:ea typeface="Cambria Math" panose="02040503050406030204" pitchFamily="18" charset="0"/>
                            </a:rPr>
                            <m:t>𝜔</m:t>
                          </m:r>
                        </m:e>
                        <m:sup>
                          <m:r>
                            <a:rPr kumimoji="1" lang="en-US" altLang="ja-JP" sz="3200" i="1">
                              <a:latin typeface="Cambria Math" panose="02040503050406030204" pitchFamily="18" charset="0"/>
                              <a:ea typeface="メイリオ" panose="020B0604030504040204" pitchFamily="50" charset="-128"/>
                            </a:rPr>
                            <m:t>2</m:t>
                          </m:r>
                        </m:sup>
                      </m:sSup>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r>
                        <a:rPr kumimoji="1" lang="en-US" altLang="ja-JP" sz="3200" b="0" i="1" smtClean="0">
                          <a:latin typeface="Cambria Math" panose="02040503050406030204" pitchFamily="18" charset="0"/>
                          <a:ea typeface="メイリオ" panose="020B0604030504040204" pitchFamily="50" charset="-128"/>
                        </a:rPr>
                        <m:t>=</m:t>
                      </m:r>
                      <m:r>
                        <a:rPr kumimoji="1" lang="en-US" altLang="ja-JP" sz="3200" i="1">
                          <a:solidFill>
                            <a:schemeClr val="bg1"/>
                          </a:solidFill>
                          <a:latin typeface="Cambria Math" panose="02040503050406030204" pitchFamily="18" charset="0"/>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ja-JP" altLang="en-US" sz="3200" i="1">
                              <a:latin typeface="Cambria Math" panose="02040503050406030204" pitchFamily="18" charset="0"/>
                              <a:ea typeface="メイリオ" panose="020B0604030504040204" pitchFamily="50" charset="-128"/>
                            </a:rPr>
                            <m:t>𝛼</m:t>
                          </m:r>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r>
                        <a:rPr kumimoji="1" lang="en-US" altLang="ja-JP" sz="3200" i="1">
                          <a:latin typeface="Cambria Math" panose="02040503050406030204" pitchFamily="18" charset="0"/>
                          <a:ea typeface="メイリオ" panose="020B0604030504040204" pitchFamily="50" charset="-128"/>
                        </a:rPr>
                        <m:t>−</m:t>
                      </m:r>
                      <m:r>
                        <a:rPr kumimoji="1" lang="ja-JP" altLang="en-US" sz="3200" i="1">
                          <a:latin typeface="Cambria Math" panose="02040503050406030204" pitchFamily="18" charset="0"/>
                          <a:ea typeface="メイリオ" panose="020B0604030504040204" pitchFamily="50" charset="-128"/>
                        </a:rPr>
                        <m:t>𝛼</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
                            <a:rPr kumimoji="1" lang="ja-JP" altLang="en-US" sz="3200" i="1">
                              <a:latin typeface="Cambria Math" panose="02040503050406030204" pitchFamily="18" charset="0"/>
                              <a:ea typeface="メイリオ" panose="020B0604030504040204" pitchFamily="50" charset="-128"/>
                            </a:rPr>
                            <m:t>𝜔</m:t>
                          </m:r>
                          <m:r>
                            <a:rPr kumimoji="1" lang="en-US" altLang="ja-JP" sz="3200" i="1">
                              <a:latin typeface="Cambria Math" panose="02040503050406030204" pitchFamily="18" charset="0"/>
                              <a:ea typeface="メイリオ" panose="020B0604030504040204" pitchFamily="50" charset="-128"/>
                            </a:rPr>
                            <m:t>𝑡</m:t>
                          </m:r>
                        </m:e>
                      </m:func>
                    </m:oMath>
                  </m:oMathPara>
                </a14:m>
                <a:endParaRPr kumimoji="1" lang="en-US" altLang="ja-JP" sz="3200" dirty="0" smtClean="0">
                  <a:solidFill>
                    <a:schemeClr val="bg1"/>
                  </a:solidFill>
                </a:endParaRPr>
              </a:p>
              <a:p>
                <a14:m>
                  <m:oMath xmlns:m="http://schemas.openxmlformats.org/officeDocument/2006/math">
                    <m:func>
                      <m:funcPr>
                        <m:ctrlPr>
                          <a:rPr kumimoji="1" lang="en-US" altLang="ja-JP" sz="3200" b="1" i="1">
                            <a:latin typeface="Cambria Math" panose="02040503050406030204" pitchFamily="18" charset="0"/>
                            <a:ea typeface="メイリオ" panose="020B0604030504040204" pitchFamily="50" charset="-128"/>
                          </a:rPr>
                        </m:ctrlPr>
                      </m:funcPr>
                      <m:fName>
                        <m:r>
                          <a:rPr kumimoji="1" lang="en-US" altLang="ja-JP" sz="3200" b="1" i="1">
                            <a:latin typeface="Cambria Math" panose="02040503050406030204" pitchFamily="18" charset="0"/>
                            <a:ea typeface="メイリオ" panose="020B0604030504040204" pitchFamily="50" charset="-128"/>
                          </a:rPr>
                          <m:t>𝒔𝒊𝒏</m:t>
                        </m:r>
                      </m:fName>
                      <m:e>
                        <m:r>
                          <a:rPr kumimoji="1" lang="ja-JP" altLang="en-US" sz="3200" b="1" i="1">
                            <a:latin typeface="Cambria Math" panose="02040503050406030204" pitchFamily="18" charset="0"/>
                            <a:ea typeface="メイリオ" panose="020B0604030504040204" pitchFamily="50" charset="-128"/>
                          </a:rPr>
                          <m:t>𝝎</m:t>
                        </m:r>
                        <m:r>
                          <a:rPr kumimoji="1" lang="en-US" altLang="ja-JP" sz="3200" b="1" i="1">
                            <a:latin typeface="Cambria Math" panose="02040503050406030204" pitchFamily="18" charset="0"/>
                            <a:ea typeface="メイリオ" panose="020B0604030504040204" pitchFamily="50" charset="-128"/>
                          </a:rPr>
                          <m:t>𝒕</m:t>
                        </m:r>
                      </m:e>
                    </m:func>
                  </m:oMath>
                </a14:m>
                <a:r>
                  <a:rPr kumimoji="1" lang="en-US" altLang="ja-JP" sz="3200" b="1" dirty="0" smtClean="0">
                    <a:solidFill>
                      <a:schemeClr val="bg1"/>
                    </a:solidFill>
                    <a:latin typeface="メイリオ" panose="020B0604030504040204" pitchFamily="50" charset="-128"/>
                    <a:ea typeface="メイリオ" panose="020B0604030504040204" pitchFamily="50" charset="-128"/>
                  </a:rPr>
                  <a:t>, </a:t>
                </a:r>
                <a14:m>
                  <m:oMath xmlns:m="http://schemas.openxmlformats.org/officeDocument/2006/math">
                    <m:func>
                      <m:funcPr>
                        <m:ctrlPr>
                          <a:rPr kumimoji="1" lang="en-US" altLang="ja-JP" sz="3200" b="1" i="1">
                            <a:latin typeface="Cambria Math" panose="02040503050406030204" pitchFamily="18" charset="0"/>
                            <a:ea typeface="メイリオ" panose="020B0604030504040204" pitchFamily="50" charset="-128"/>
                          </a:rPr>
                        </m:ctrlPr>
                      </m:funcPr>
                      <m:fName>
                        <m:r>
                          <a:rPr kumimoji="1" lang="en-US" altLang="ja-JP" sz="3200" b="1" i="1">
                            <a:latin typeface="Cambria Math" panose="02040503050406030204" pitchFamily="18" charset="0"/>
                            <a:ea typeface="メイリオ" panose="020B0604030504040204" pitchFamily="50" charset="-128"/>
                          </a:rPr>
                          <m:t>𝒄𝒐𝒔</m:t>
                        </m:r>
                      </m:fName>
                      <m:e>
                        <m:r>
                          <a:rPr kumimoji="1" lang="ja-JP" altLang="en-US" sz="3200" b="1" i="1">
                            <a:latin typeface="Cambria Math" panose="02040503050406030204" pitchFamily="18" charset="0"/>
                            <a:ea typeface="メイリオ" panose="020B0604030504040204" pitchFamily="50" charset="-128"/>
                          </a:rPr>
                          <m:t>𝝎</m:t>
                        </m:r>
                        <m:r>
                          <a:rPr kumimoji="1" lang="en-US" altLang="ja-JP" sz="3200" b="1" i="1">
                            <a:latin typeface="Cambria Math" panose="02040503050406030204" pitchFamily="18" charset="0"/>
                            <a:ea typeface="メイリオ" panose="020B0604030504040204" pitchFamily="50" charset="-128"/>
                          </a:rPr>
                          <m:t>𝒕</m:t>
                        </m:r>
                      </m:e>
                    </m:func>
                  </m:oMath>
                </a14:m>
                <a:r>
                  <a:rPr kumimoji="1" lang="ja-JP" altLang="en-US" sz="3200" b="1" dirty="0" smtClean="0">
                    <a:solidFill>
                      <a:schemeClr val="bg1"/>
                    </a:solidFill>
                    <a:latin typeface="メイリオ" panose="020B0604030504040204" pitchFamily="50" charset="-128"/>
                    <a:ea typeface="メイリオ" panose="020B0604030504040204" pitchFamily="50" charset="-128"/>
                  </a:rPr>
                  <a:t>各々の係数がひとしくないといけない（恒等式）</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sSup>
                        <m:sSupPr>
                          <m:ctrlPr>
                            <a:rPr kumimoji="1" lang="en-US" altLang="ja-JP" sz="3200" i="1">
                              <a:latin typeface="Cambria Math" panose="02040503050406030204" pitchFamily="18" charset="0"/>
                              <a:ea typeface="メイリオ" panose="020B0604030504040204" pitchFamily="50" charset="-128"/>
                            </a:rPr>
                          </m:ctrlPr>
                        </m:sSupPr>
                        <m:e>
                          <m:r>
                            <a:rPr kumimoji="1" lang="ja-JP" altLang="en-US" sz="3200" i="1">
                              <a:latin typeface="Cambria Math" panose="02040503050406030204" pitchFamily="18" charset="0"/>
                              <a:ea typeface="Cambria Math" panose="02040503050406030204" pitchFamily="18" charset="0"/>
                            </a:rPr>
                            <m:t>𝜔</m:t>
                          </m:r>
                        </m:e>
                        <m:sup>
                          <m:r>
                            <a:rPr kumimoji="1" lang="en-US" altLang="ja-JP" sz="3200" i="1">
                              <a:latin typeface="Cambria Math" panose="02040503050406030204" pitchFamily="18" charset="0"/>
                              <a:ea typeface="メイリオ" panose="020B0604030504040204" pitchFamily="50" charset="-128"/>
                            </a:rPr>
                            <m:t>2</m:t>
                          </m:r>
                        </m:sup>
                      </m:sSup>
                      <m:r>
                        <a:rPr kumimoji="1" lang="en-US" altLang="ja-JP" sz="3200" b="1" i="0" smtClean="0">
                          <a:latin typeface="Cambria Math" panose="02040503050406030204" pitchFamily="18" charset="0"/>
                          <a:ea typeface="メイリオ" panose="020B0604030504040204" pitchFamily="50" charset="-128"/>
                        </a:rPr>
                        <m:t>=</m:t>
                      </m:r>
                      <m:r>
                        <m:rPr>
                          <m:sty m:val="p"/>
                        </m:rPr>
                        <a:rPr kumimoji="1" lang="el-GR" altLang="ja-JP" sz="3200" i="1" smtClean="0">
                          <a:latin typeface="Cambria Math" panose="02040503050406030204" pitchFamily="18" charset="0"/>
                          <a:ea typeface="Cambria Math" panose="02040503050406030204" pitchFamily="18" charset="0"/>
                        </a:rPr>
                        <m:t>α</m:t>
                      </m:r>
                    </m:oMath>
                  </m:oMathPara>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r>
                  <a:rPr kumimoji="1" lang="ja-JP" altLang="en-US" sz="3200" b="1" dirty="0" smtClean="0">
                    <a:solidFill>
                      <a:schemeClr val="bg1"/>
                    </a:solidFill>
                    <a:latin typeface="メイリオ" panose="020B0604030504040204" pitchFamily="50" charset="-128"/>
                    <a:ea typeface="メイリオ" panose="020B0604030504040204" pitchFamily="50" charset="-128"/>
                  </a:rPr>
                  <a:t>よって解は</a:t>
                </a:r>
              </a:p>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メイリオ" panose="020B0604030504040204" pitchFamily="50" charset="-128"/>
                        </a:rPr>
                        <m:t>𝑤</m:t>
                      </m:r>
                      <m:r>
                        <a:rPr kumimoji="1" lang="en-US" altLang="ja-JP" sz="3200" i="1" smtClean="0">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ad>
                            <m:radPr>
                              <m:degHide m:val="on"/>
                              <m:ctrlPr>
                                <a:rPr kumimoji="1" lang="en-US" altLang="ja-JP" sz="3200" i="1" smtClean="0">
                                  <a:latin typeface="Cambria Math" panose="02040503050406030204" pitchFamily="18" charset="0"/>
                                  <a:ea typeface="メイリオ" panose="020B0604030504040204" pitchFamily="50" charset="-128"/>
                                </a:rPr>
                              </m:ctrlPr>
                            </m:radPr>
                            <m:deg/>
                            <m:e>
                              <m:r>
                                <a:rPr kumimoji="1" lang="ja-JP" altLang="en-US" sz="320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r>
                        <a:rPr kumimoji="1" lang="en-US" altLang="ja-JP" sz="3200" i="1" smtClean="0">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ad>
                            <m:radPr>
                              <m:degHide m:val="on"/>
                              <m:ctrlPr>
                                <a:rPr kumimoji="1" lang="en-US" altLang="ja-JP" sz="3200" i="1" smtClean="0">
                                  <a:latin typeface="Cambria Math" panose="02040503050406030204" pitchFamily="18" charset="0"/>
                                  <a:ea typeface="メイリオ" panose="020B0604030504040204" pitchFamily="50" charset="-128"/>
                                </a:rPr>
                              </m:ctrlPr>
                            </m:radPr>
                            <m:deg/>
                            <m:e>
                              <m:r>
                                <a:rPr kumimoji="1" lang="ja-JP" altLang="en-US" sz="320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oMath>
                  </m:oMathPara>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p:txBody>
          </p:sp>
        </mc:Choice>
        <mc:Fallback xmlns="">
          <p:sp>
            <p:nvSpPr>
              <p:cNvPr id="12" name="テキスト プレースホルダー 11"/>
              <p:cNvSpPr>
                <a:spLocks noGrp="1" noRot="1" noChangeAspect="1" noMove="1" noResize="1" noEditPoints="1" noAdjustHandles="1" noChangeArrowheads="1" noChangeShapeType="1" noTextEdit="1"/>
              </p:cNvSpPr>
              <p:nvPr>
                <p:ph type="body" sz="quarter" idx="12"/>
              </p:nvPr>
            </p:nvSpPr>
            <p:spPr>
              <a:xfrm>
                <a:off x="2227812" y="3253074"/>
                <a:ext cx="14563898" cy="7162228"/>
              </a:xfrm>
              <a:blipFill>
                <a:blip r:embed="rId2"/>
                <a:stretch>
                  <a:fillRect l="-10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7569557" y="2067277"/>
                <a:ext cx="3492431"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i="1">
                          <a:solidFill>
                            <a:schemeClr val="bg1"/>
                          </a:solidFill>
                          <a:latin typeface="Cambria Math" panose="02040503050406030204" pitchFamily="18" charset="0"/>
                        </a:rPr>
                        <m:t>=−</m:t>
                      </m:r>
                      <m:r>
                        <a:rPr kumimoji="1" lang="ja-JP" altLang="en-US" sz="3200" i="1" smtClean="0">
                          <a:solidFill>
                            <a:schemeClr val="bg1"/>
                          </a:solidFill>
                          <a:latin typeface="Cambria Math" panose="02040503050406030204" pitchFamily="18" charset="0"/>
                        </a:rPr>
                        <m:t>𝛼</m:t>
                      </m:r>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oMath>
                  </m:oMathPara>
                </a14:m>
                <a:endParaRPr kumimoji="1" lang="ja-JP" altLang="en-US" sz="3200" dirty="0">
                  <a:solidFill>
                    <a:schemeClr val="bg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7569557" y="2067277"/>
                <a:ext cx="3492431" cy="108048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10614372" y="5192659"/>
                <a:ext cx="4673715" cy="567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solidFill>
                                <a:schemeClr val="bg1"/>
                              </a:solidFill>
                              <a:latin typeface="Cambria Math" panose="02040503050406030204" pitchFamily="18" charset="0"/>
                              <a:ea typeface="メイリオ" panose="020B0604030504040204" pitchFamily="50" charset="-128"/>
                            </a:rPr>
                          </m:ctrlPr>
                        </m:sSubPr>
                        <m:e>
                          <m:sSubSup>
                            <m:sSubSupPr>
                              <m:ctrlPr>
                                <a:rPr kumimoji="1" lang="en-US" altLang="ja-JP" sz="2800" i="1">
                                  <a:solidFill>
                                    <a:schemeClr val="bg1"/>
                                  </a:solidFill>
                                  <a:latin typeface="Cambria Math" panose="02040503050406030204" pitchFamily="18" charset="0"/>
                                  <a:ea typeface="メイリオ" panose="020B0604030504040204" pitchFamily="50" charset="-128"/>
                                </a:rPr>
                              </m:ctrlPr>
                            </m:sSubSupPr>
                            <m:e>
                              <m:r>
                                <a:rPr kumimoji="1" lang="en-US" altLang="ja-JP" sz="2800" i="1">
                                  <a:solidFill>
                                    <a:schemeClr val="bg1"/>
                                  </a:solidFill>
                                  <a:latin typeface="Cambria Math" panose="02040503050406030204" pitchFamily="18" charset="0"/>
                                  <a:ea typeface="メイリオ" panose="020B0604030504040204" pitchFamily="50" charset="-128"/>
                                </a:rPr>
                                <m:t>−</m:t>
                              </m:r>
                              <m:r>
                                <a:rPr kumimoji="1" lang="ja-JP" altLang="en-US" sz="2800" i="1">
                                  <a:solidFill>
                                    <a:schemeClr val="bg1"/>
                                  </a:solidFill>
                                  <a:latin typeface="Cambria Math" panose="02040503050406030204" pitchFamily="18" charset="0"/>
                                  <a:ea typeface="メイリオ" panose="020B0604030504040204" pitchFamily="50" charset="-128"/>
                                </a:rPr>
                                <m:t>𝜔</m:t>
                              </m:r>
                            </m:e>
                            <m:sub/>
                            <m:sup>
                              <m:r>
                                <a:rPr kumimoji="1" lang="en-US" altLang="ja-JP" sz="2800" i="1">
                                  <a:solidFill>
                                    <a:schemeClr val="bg1"/>
                                  </a:solidFill>
                                  <a:latin typeface="Cambria Math" panose="02040503050406030204" pitchFamily="18" charset="0"/>
                                  <a:ea typeface="メイリオ" panose="020B0604030504040204" pitchFamily="50" charset="-128"/>
                                </a:rPr>
                                <m:t>2</m:t>
                              </m:r>
                            </m:sup>
                          </m:sSubSup>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
                            <a:rPr kumimoji="1" lang="ja-JP" altLang="en-US" sz="2800" i="1">
                              <a:solidFill>
                                <a:schemeClr val="bg1"/>
                              </a:solidFill>
                              <a:latin typeface="Cambria Math" panose="02040503050406030204" pitchFamily="18" charset="0"/>
                              <a:ea typeface="メイリオ" panose="020B0604030504040204" pitchFamily="50" charset="-128"/>
                            </a:rPr>
                            <m:t>𝜔</m:t>
                          </m:r>
                          <m:r>
                            <a:rPr kumimoji="1" lang="en-US" altLang="ja-JP" sz="2800" i="1">
                              <a:solidFill>
                                <a:schemeClr val="bg1"/>
                              </a:solidFill>
                              <a:latin typeface="Cambria Math" panose="02040503050406030204" pitchFamily="18" charset="0"/>
                              <a:ea typeface="メイリオ" panose="020B0604030504040204" pitchFamily="50" charset="-128"/>
                            </a:rPr>
                            <m:t>𝑡</m:t>
                          </m:r>
                        </m:e>
                      </m:func>
                      <m:r>
                        <a:rPr kumimoji="1" lang="en-US" altLang="ja-JP" sz="2800" i="1">
                          <a:solidFill>
                            <a:schemeClr val="bg1"/>
                          </a:solidFill>
                          <a:latin typeface="Cambria Math" panose="02040503050406030204" pitchFamily="18" charset="0"/>
                          <a:ea typeface="メイリオ" panose="020B0604030504040204" pitchFamily="50" charset="-128"/>
                        </a:rPr>
                        <m:t>−</m:t>
                      </m:r>
                      <m:sSup>
                        <m:sSupPr>
                          <m:ctrlPr>
                            <a:rPr kumimoji="1" lang="en-US" altLang="ja-JP" sz="2800" i="1">
                              <a:solidFill>
                                <a:schemeClr val="bg1"/>
                              </a:solidFill>
                              <a:latin typeface="Cambria Math" panose="02040503050406030204" pitchFamily="18" charset="0"/>
                              <a:ea typeface="メイリオ" panose="020B0604030504040204" pitchFamily="50" charset="-128"/>
                            </a:rPr>
                          </m:ctrlPr>
                        </m:sSupPr>
                        <m:e>
                          <m:r>
                            <a:rPr kumimoji="1" lang="ja-JP" altLang="en-US" sz="2800" i="1">
                              <a:solidFill>
                                <a:schemeClr val="bg1"/>
                              </a:solidFill>
                              <a:latin typeface="Cambria Math" panose="02040503050406030204" pitchFamily="18" charset="0"/>
                              <a:ea typeface="Cambria Math" panose="02040503050406030204" pitchFamily="18" charset="0"/>
                            </a:rPr>
                            <m:t>𝜔</m:t>
                          </m:r>
                        </m:e>
                        <m:sup>
                          <m:r>
                            <a:rPr kumimoji="1" lang="en-US" altLang="ja-JP" sz="2800" i="1">
                              <a:solidFill>
                                <a:schemeClr val="bg1"/>
                              </a:solidFill>
                              <a:latin typeface="Cambria Math" panose="02040503050406030204" pitchFamily="18" charset="0"/>
                              <a:ea typeface="メイリオ" panose="020B0604030504040204" pitchFamily="50" charset="-128"/>
                            </a:rPr>
                            <m:t>2</m:t>
                          </m:r>
                        </m:sup>
                      </m:sSup>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2</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sin</m:t>
                          </m:r>
                        </m:fName>
                        <m:e>
                          <m:r>
                            <a:rPr kumimoji="1" lang="ja-JP" altLang="en-US" sz="2800" i="1">
                              <a:solidFill>
                                <a:schemeClr val="bg1"/>
                              </a:solidFill>
                              <a:latin typeface="Cambria Math" panose="02040503050406030204" pitchFamily="18" charset="0"/>
                              <a:ea typeface="メイリオ" panose="020B0604030504040204" pitchFamily="50" charset="-128"/>
                            </a:rPr>
                            <m:t>𝜔</m:t>
                          </m:r>
                          <m:r>
                            <a:rPr kumimoji="1" lang="en-US" altLang="ja-JP" sz="2800" i="1">
                              <a:solidFill>
                                <a:schemeClr val="bg1"/>
                              </a:solidFill>
                              <a:latin typeface="Cambria Math" panose="02040503050406030204" pitchFamily="18" charset="0"/>
                              <a:ea typeface="メイリオ" panose="020B0604030504040204" pitchFamily="50" charset="-128"/>
                            </a:rPr>
                            <m:t>𝑡</m:t>
                          </m:r>
                        </m:e>
                      </m:func>
                    </m:oMath>
                  </m:oMathPara>
                </a14:m>
                <a:endParaRPr lang="ja-JP" altLang="en-US" dirty="0">
                  <a:solidFill>
                    <a:schemeClr val="bg1"/>
                  </a:solidFill>
                  <a:latin typeface="メイリオ" panose="020B0604030504040204" pitchFamily="50" charset="-128"/>
                  <a:ea typeface="メイリオ" panose="020B0604030504040204" pitchFamily="50" charset="-128"/>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10614372" y="5192659"/>
                <a:ext cx="4673715" cy="567143"/>
              </a:xfrm>
              <a:prstGeom prst="rect">
                <a:avLst/>
              </a:prstGeom>
              <a:blipFill>
                <a:blip r:embed="rId4"/>
                <a:stretch>
                  <a:fillRect/>
                </a:stretch>
              </a:blipFill>
            </p:spPr>
            <p:txBody>
              <a:bodyPr/>
              <a:lstStyle/>
              <a:p>
                <a:r>
                  <a:rPr lang="ja-JP" altLang="en-US">
                    <a:noFill/>
                  </a:rPr>
                  <a:t> </a:t>
                </a:r>
              </a:p>
            </p:txBody>
          </p:sp>
        </mc:Fallback>
      </mc:AlternateContent>
      <p:sp>
        <p:nvSpPr>
          <p:cNvPr id="7" name="正方形/長方形 6"/>
          <p:cNvSpPr/>
          <p:nvPr/>
        </p:nvSpPr>
        <p:spPr>
          <a:xfrm>
            <a:off x="10614372" y="5192659"/>
            <a:ext cx="4880552" cy="66502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405957" y="8171387"/>
            <a:ext cx="1968327" cy="66502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58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3"/>
      <p:bldP spid="4" grpId="3"/>
      <p:bldP spid="12" grpId="3">
        <p:tmplLst>
          <p:tmpl>
            <p:tnLst>
              <p:par>
                <p:cTn presetID="22" presetClass="entr" presetSubtype="8"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25</a:t>
            </a:fld>
            <a:endParaRPr lang="en-US" dirty="0"/>
          </a:p>
        </p:txBody>
      </p:sp>
      <mc:AlternateContent xmlns:mc="http://schemas.openxmlformats.org/markup-compatibility/2006" xmlns:a14="http://schemas.microsoft.com/office/drawing/2010/main">
        <mc:Choice Requires="a14">
          <p:sp>
            <p:nvSpPr>
              <p:cNvPr id="12" name="テキスト プレースホルダー 11"/>
              <p:cNvSpPr>
                <a:spLocks noGrp="1"/>
              </p:cNvSpPr>
              <p:nvPr>
                <p:ph type="body" sz="quarter" idx="12"/>
              </p:nvPr>
            </p:nvSpPr>
            <p:spPr>
              <a:xfrm>
                <a:off x="349134" y="2948700"/>
                <a:ext cx="8744990" cy="7162228"/>
              </a:xfrm>
            </p:spPr>
            <p:txBody>
              <a:bodyPr>
                <a:normAutofit/>
              </a:bodyPr>
              <a:lstStyle/>
              <a:p>
                <a:pPr algn="ctr"/>
                <a:r>
                  <a:rPr kumimoji="1" lang="ja-JP" altLang="en-US" sz="3200" b="1" dirty="0" smtClean="0">
                    <a:solidFill>
                      <a:schemeClr val="bg1"/>
                    </a:solidFill>
                    <a:latin typeface="メイリオ" panose="020B0604030504040204" pitchFamily="50" charset="-128"/>
                    <a:ea typeface="メイリオ" panose="020B0604030504040204" pitchFamily="50" charset="-128"/>
                  </a:rPr>
                  <a:t>解　</a:t>
                </a:r>
                <a14:m>
                  <m:oMath xmlns:m="http://schemas.openxmlformats.org/officeDocument/2006/math">
                    <m:r>
                      <a:rPr kumimoji="1" lang="en-US" altLang="ja-JP" sz="3200" i="1">
                        <a:latin typeface="Cambria Math" panose="02040503050406030204" pitchFamily="18" charset="0"/>
                        <a:ea typeface="メイリオ" panose="020B0604030504040204" pitchFamily="50" charset="-128"/>
                      </a:rPr>
                      <m:t>𝑤</m:t>
                    </m:r>
                    <m:d>
                      <m:dPr>
                        <m:ctrlPr>
                          <a:rPr kumimoji="1" lang="en-US" altLang="ja-JP" sz="3200" i="1" smtClean="0">
                            <a:latin typeface="Cambria Math" panose="02040503050406030204" pitchFamily="18" charset="0"/>
                            <a:ea typeface="メイリオ" panose="020B0604030504040204" pitchFamily="50" charset="-128"/>
                          </a:rPr>
                        </m:ctrlPr>
                      </m:dPr>
                      <m:e>
                        <m:r>
                          <a:rPr kumimoji="1" lang="en-US" altLang="ja-JP" sz="3200" b="0" i="1" smtClean="0">
                            <a:latin typeface="Cambria Math" panose="02040503050406030204" pitchFamily="18" charset="0"/>
                            <a:ea typeface="メイリオ" panose="020B0604030504040204" pitchFamily="50" charset="-128"/>
                          </a:rPr>
                          <m:t>𝑡</m:t>
                        </m:r>
                      </m:e>
                    </m:d>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ad>
                          <m:radPr>
                            <m:degHide m:val="on"/>
                            <m:ctrlPr>
                              <a:rPr kumimoji="1" lang="en-US" altLang="ja-JP" sz="3200" i="1" smtClean="0">
                                <a:latin typeface="Cambria Math" panose="02040503050406030204" pitchFamily="18" charset="0"/>
                                <a:ea typeface="メイリオ" panose="020B0604030504040204" pitchFamily="50" charset="-128"/>
                              </a:rPr>
                            </m:ctrlPr>
                          </m:radPr>
                          <m:deg/>
                          <m:e>
                            <m:r>
                              <a:rPr kumimoji="1" lang="ja-JP" altLang="en-US" sz="320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ad>
                          <m:radPr>
                            <m:degHide m:val="on"/>
                            <m:ctrlPr>
                              <a:rPr kumimoji="1" lang="en-US" altLang="ja-JP" sz="3200" i="1" smtClean="0">
                                <a:latin typeface="Cambria Math" panose="02040503050406030204" pitchFamily="18" charset="0"/>
                                <a:ea typeface="メイリオ" panose="020B0604030504040204" pitchFamily="50" charset="-128"/>
                              </a:rPr>
                            </m:ctrlPr>
                          </m:radPr>
                          <m:deg/>
                          <m:e>
                            <m:r>
                              <a:rPr kumimoji="1" lang="ja-JP" altLang="en-US" sz="320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oMath>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r>
                        <a:rPr kumimoji="1" lang="en-US" altLang="ja-JP" sz="3200" b="1" i="1" smtClean="0">
                          <a:solidFill>
                            <a:schemeClr val="bg1"/>
                          </a:solidFill>
                          <a:latin typeface="Cambria Math" panose="02040503050406030204" pitchFamily="18" charset="0"/>
                          <a:ea typeface="メイリオ" panose="020B0604030504040204" pitchFamily="50" charset="-128"/>
                        </a:rPr>
                        <m:t>𝒘</m:t>
                      </m:r>
                      <m:d>
                        <m:dPr>
                          <m:ctrlPr>
                            <a:rPr kumimoji="1" lang="en-US" altLang="ja-JP" sz="3200" b="1" i="1" smtClean="0">
                              <a:solidFill>
                                <a:schemeClr val="bg1"/>
                              </a:solidFill>
                              <a:latin typeface="Cambria Math" panose="02040503050406030204" pitchFamily="18" charset="0"/>
                              <a:ea typeface="メイリオ" panose="020B0604030504040204" pitchFamily="50" charset="-128"/>
                            </a:rPr>
                          </m:ctrlPr>
                        </m:dPr>
                        <m:e>
                          <m:r>
                            <a:rPr kumimoji="1" lang="en-US" altLang="ja-JP" sz="3200" b="1" i="1" smtClean="0">
                              <a:solidFill>
                                <a:schemeClr val="bg1"/>
                              </a:solidFill>
                              <a:latin typeface="Cambria Math" panose="02040503050406030204" pitchFamily="18" charset="0"/>
                              <a:ea typeface="メイリオ" panose="020B0604030504040204" pitchFamily="50" charset="-128"/>
                            </a:rPr>
                            <m:t>𝒕</m:t>
                          </m:r>
                          <m:r>
                            <a:rPr kumimoji="1" lang="en-US" altLang="ja-JP" sz="3200" b="1" i="1" smtClean="0">
                              <a:solidFill>
                                <a:schemeClr val="bg1"/>
                              </a:solidFill>
                              <a:latin typeface="Cambria Math" panose="02040503050406030204" pitchFamily="18" charset="0"/>
                              <a:ea typeface="メイリオ" panose="020B0604030504040204" pitchFamily="50" charset="-128"/>
                            </a:rPr>
                            <m:t>=</m:t>
                          </m:r>
                          <m:r>
                            <a:rPr kumimoji="1" lang="en-US" altLang="ja-JP" sz="3200" b="1" i="1" smtClean="0">
                              <a:solidFill>
                                <a:schemeClr val="bg1"/>
                              </a:solidFill>
                              <a:latin typeface="Cambria Math" panose="02040503050406030204" pitchFamily="18" charset="0"/>
                              <a:ea typeface="メイリオ" panose="020B0604030504040204" pitchFamily="50" charset="-128"/>
                            </a:rPr>
                            <m:t>𝟎</m:t>
                          </m:r>
                        </m:e>
                      </m:d>
                      <m:r>
                        <a:rPr kumimoji="1" lang="en-US" altLang="ja-JP" sz="3200" b="1" i="1" smtClean="0">
                          <a:solidFill>
                            <a:schemeClr val="bg1"/>
                          </a:solidFill>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oMath>
                  </m:oMathPara>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f>
                        <m:fPr>
                          <m:ctrlPr>
                            <a:rPr kumimoji="1" lang="en-US" altLang="ja-JP" sz="3200" b="1" i="1" smtClean="0">
                              <a:solidFill>
                                <a:schemeClr val="bg1"/>
                              </a:solidFill>
                              <a:latin typeface="Cambria Math" panose="02040503050406030204" pitchFamily="18" charset="0"/>
                              <a:ea typeface="メイリオ" panose="020B0604030504040204" pitchFamily="50" charset="-128"/>
                            </a:rPr>
                          </m:ctrlPr>
                        </m:fPr>
                        <m:num>
                          <m:r>
                            <a:rPr kumimoji="1" lang="en-US" altLang="ja-JP" sz="3200" b="1" i="1" smtClean="0">
                              <a:solidFill>
                                <a:schemeClr val="bg1"/>
                              </a:solidFill>
                              <a:latin typeface="Cambria Math" panose="02040503050406030204" pitchFamily="18" charset="0"/>
                              <a:ea typeface="メイリオ" panose="020B0604030504040204" pitchFamily="50" charset="-128"/>
                            </a:rPr>
                            <m:t>𝒅𝒘</m:t>
                          </m:r>
                          <m:d>
                            <m:dPr>
                              <m:ctrlPr>
                                <a:rPr kumimoji="1" lang="en-US" altLang="ja-JP" sz="3200" b="1" i="1" smtClean="0">
                                  <a:solidFill>
                                    <a:schemeClr val="bg1"/>
                                  </a:solidFill>
                                  <a:latin typeface="Cambria Math" panose="02040503050406030204" pitchFamily="18" charset="0"/>
                                  <a:ea typeface="メイリオ" panose="020B0604030504040204" pitchFamily="50" charset="-128"/>
                                </a:rPr>
                              </m:ctrlPr>
                            </m:dPr>
                            <m:e>
                              <m:r>
                                <a:rPr kumimoji="1" lang="en-US" altLang="ja-JP" sz="3200" b="1" i="1" smtClean="0">
                                  <a:solidFill>
                                    <a:schemeClr val="bg1"/>
                                  </a:solidFill>
                                  <a:latin typeface="Cambria Math" panose="02040503050406030204" pitchFamily="18" charset="0"/>
                                  <a:ea typeface="メイリオ" panose="020B0604030504040204" pitchFamily="50" charset="-128"/>
                                </a:rPr>
                                <m:t>𝒕</m:t>
                              </m:r>
                              <m:r>
                                <a:rPr kumimoji="1" lang="en-US" altLang="ja-JP" sz="3200" b="1" i="1" smtClean="0">
                                  <a:solidFill>
                                    <a:schemeClr val="bg1"/>
                                  </a:solidFill>
                                  <a:latin typeface="Cambria Math" panose="02040503050406030204" pitchFamily="18" charset="0"/>
                                  <a:ea typeface="メイリオ" panose="020B0604030504040204" pitchFamily="50" charset="-128"/>
                                </a:rPr>
                                <m:t>=</m:t>
                              </m:r>
                              <m:r>
                                <a:rPr kumimoji="1" lang="en-US" altLang="ja-JP" sz="3200" b="1" i="1" smtClean="0">
                                  <a:solidFill>
                                    <a:schemeClr val="bg1"/>
                                  </a:solidFill>
                                  <a:latin typeface="Cambria Math" panose="02040503050406030204" pitchFamily="18" charset="0"/>
                                  <a:ea typeface="メイリオ" panose="020B0604030504040204" pitchFamily="50" charset="-128"/>
                                </a:rPr>
                                <m:t>𝟎</m:t>
                              </m:r>
                            </m:e>
                          </m:d>
                        </m:num>
                        <m:den>
                          <m:r>
                            <a:rPr kumimoji="1" lang="en-US" altLang="ja-JP" sz="3200" b="1" i="1" smtClean="0">
                              <a:solidFill>
                                <a:schemeClr val="bg1"/>
                              </a:solidFill>
                              <a:latin typeface="Cambria Math" panose="02040503050406030204" pitchFamily="18" charset="0"/>
                              <a:ea typeface="メイリオ" panose="020B0604030504040204" pitchFamily="50" charset="-128"/>
                            </a:rPr>
                            <m:t>𝒅𝒕</m:t>
                          </m:r>
                        </m:den>
                      </m:f>
                      <m:r>
                        <a:rPr kumimoji="1" lang="en-US" altLang="ja-JP" sz="3200" b="1" i="0" smtClean="0">
                          <a:solidFill>
                            <a:schemeClr val="bg1"/>
                          </a:solidFill>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ad>
                            <m:radPr>
                              <m:degHide m:val="on"/>
                              <m:ctrlPr>
                                <a:rPr kumimoji="1" lang="en-US" altLang="ja-JP" sz="3200" i="1" smtClean="0">
                                  <a:latin typeface="Cambria Math" panose="02040503050406030204" pitchFamily="18" charset="0"/>
                                  <a:ea typeface="メイリオ" panose="020B0604030504040204" pitchFamily="50" charset="-128"/>
                                </a:rPr>
                              </m:ctrlPr>
                            </m:radPr>
                            <m:deg/>
                            <m:e>
                              <m:r>
                                <a:rPr kumimoji="1" lang="ja-JP" altLang="en-US" sz="3200" i="1" smtClean="0">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𝐶</m:t>
                          </m:r>
                        </m:e>
                        <m:sub>
                          <m:r>
                            <a:rPr kumimoji="1" lang="en-US" altLang="ja-JP" sz="3200" b="0" i="1" smtClean="0">
                              <a:latin typeface="Cambria Math" panose="02040503050406030204" pitchFamily="18" charset="0"/>
                              <a:ea typeface="メイリオ" panose="020B0604030504040204" pitchFamily="50" charset="-128"/>
                            </a:rPr>
                            <m:t>2</m:t>
                          </m:r>
                        </m:sub>
                      </m:sSub>
                    </m:oMath>
                  </m:oMathPara>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14:m>
                  <m:oMath xmlns:m="http://schemas.openxmlformats.org/officeDocument/2006/math">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oMath>
                </a14:m>
                <a:r>
                  <a:rPr kumimoji="1" lang="ja-JP" altLang="en-US" sz="3200" b="1" dirty="0" smtClean="0">
                    <a:solidFill>
                      <a:schemeClr val="bg1"/>
                    </a:solidFill>
                    <a:latin typeface="メイリオ" panose="020B0604030504040204" pitchFamily="50" charset="-128"/>
                    <a:ea typeface="メイリオ" panose="020B0604030504040204" pitchFamily="50" charset="-128"/>
                  </a:rPr>
                  <a:t>は</a:t>
                </a:r>
                <a:r>
                  <a:rPr kumimoji="1" lang="en-US" altLang="ja-JP" sz="3200" b="1" dirty="0" smtClean="0">
                    <a:solidFill>
                      <a:schemeClr val="bg1"/>
                    </a:solidFill>
                    <a:latin typeface="メイリオ" panose="020B0604030504040204" pitchFamily="50" charset="-128"/>
                    <a:ea typeface="メイリオ" panose="020B0604030504040204" pitchFamily="50" charset="-128"/>
                  </a:rPr>
                  <a:t>t=0</a:t>
                </a:r>
                <a:r>
                  <a:rPr kumimoji="1" lang="ja-JP" altLang="en-US" sz="3200" b="1" dirty="0" smtClean="0">
                    <a:solidFill>
                      <a:schemeClr val="bg1"/>
                    </a:solidFill>
                    <a:latin typeface="メイリオ" panose="020B0604030504040204" pitchFamily="50" charset="-128"/>
                    <a:ea typeface="メイリオ" panose="020B0604030504040204" pitchFamily="50" charset="-128"/>
                  </a:rPr>
                  <a:t>における初期位置（振り子なら、最初の振り子の位置）</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14:m>
                  <m:oMath xmlns:m="http://schemas.openxmlformats.org/officeDocument/2006/math">
                    <m:sSub>
                      <m:sSubPr>
                        <m:ctrlPr>
                          <a:rPr kumimoji="1" lang="en-US" altLang="ja-JP" sz="3200" i="1">
                            <a:latin typeface="Cambria Math" panose="02040503050406030204" pitchFamily="18" charset="0"/>
                            <a:ea typeface="メイリオ" panose="020B0604030504040204" pitchFamily="50" charset="-128"/>
                          </a:rPr>
                        </m:ctrlPr>
                      </m:sSubPr>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oMath>
                </a14:m>
                <a:r>
                  <a:rPr kumimoji="1" lang="ja-JP" altLang="en-US" sz="3200" b="1" dirty="0" smtClean="0">
                    <a:solidFill>
                      <a:schemeClr val="bg1"/>
                    </a:solidFill>
                    <a:latin typeface="メイリオ" panose="020B0604030504040204" pitchFamily="50" charset="-128"/>
                    <a:ea typeface="メイリオ" panose="020B0604030504040204" pitchFamily="50" charset="-128"/>
                  </a:rPr>
                  <a:t>は</a:t>
                </a:r>
                <a:r>
                  <a:rPr kumimoji="1" lang="en-US" altLang="ja-JP" sz="3200" b="1" dirty="0" smtClean="0">
                    <a:solidFill>
                      <a:schemeClr val="bg1"/>
                    </a:solidFill>
                    <a:latin typeface="メイリオ" panose="020B0604030504040204" pitchFamily="50" charset="-128"/>
                    <a:ea typeface="メイリオ" panose="020B0604030504040204" pitchFamily="50" charset="-128"/>
                  </a:rPr>
                  <a:t>t=0</a:t>
                </a:r>
                <a:r>
                  <a:rPr kumimoji="1" lang="ja-JP" altLang="en-US" sz="3200" b="1" dirty="0" smtClean="0">
                    <a:solidFill>
                      <a:schemeClr val="bg1"/>
                    </a:solidFill>
                    <a:latin typeface="メイリオ" panose="020B0604030504040204" pitchFamily="50" charset="-128"/>
                    <a:ea typeface="メイリオ" panose="020B0604030504040204" pitchFamily="50" charset="-128"/>
                  </a:rPr>
                  <a:t>における初期速度</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algn="ct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p:txBody>
          </p:sp>
        </mc:Choice>
        <mc:Fallback xmlns="">
          <p:sp>
            <p:nvSpPr>
              <p:cNvPr id="12" name="テキスト プレースホルダー 11"/>
              <p:cNvSpPr>
                <a:spLocks noGrp="1" noRot="1" noChangeAspect="1" noMove="1" noResize="1" noEditPoints="1" noAdjustHandles="1" noChangeArrowheads="1" noChangeShapeType="1" noTextEdit="1"/>
              </p:cNvSpPr>
              <p:nvPr>
                <p:ph type="body" sz="quarter" idx="12"/>
              </p:nvPr>
            </p:nvSpPr>
            <p:spPr>
              <a:xfrm>
                <a:off x="349134" y="2948700"/>
                <a:ext cx="8744990" cy="7162228"/>
              </a:xfrm>
              <a:blipFill>
                <a:blip r:embed="rId2"/>
                <a:stretch>
                  <a:fillRect l="-1742" r="-12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4306048" y="2175700"/>
                <a:ext cx="3492431"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chemeClr val="bg1"/>
                              </a:solidFill>
                              <a:latin typeface="Cambria Math" panose="02040503050406030204" pitchFamily="18" charset="0"/>
                            </a:rPr>
                          </m:ctrlPr>
                        </m:fPr>
                        <m:num>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𝑑</m:t>
                              </m:r>
                            </m:e>
                            <m:sup>
                              <m:r>
                                <a:rPr kumimoji="1" lang="en-US" altLang="ja-JP" sz="3200" i="1">
                                  <a:solidFill>
                                    <a:schemeClr val="bg1"/>
                                  </a:solidFill>
                                  <a:latin typeface="Cambria Math" panose="02040503050406030204" pitchFamily="18" charset="0"/>
                                </a:rPr>
                                <m:t>2</m:t>
                              </m:r>
                            </m:sup>
                          </m:sSup>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num>
                        <m:den>
                          <m:r>
                            <a:rPr kumimoji="1" lang="en-US" altLang="ja-JP" sz="3200" i="1">
                              <a:solidFill>
                                <a:schemeClr val="bg1"/>
                              </a:solidFill>
                              <a:latin typeface="Cambria Math" panose="02040503050406030204" pitchFamily="18" charset="0"/>
                            </a:rPr>
                            <m:t>𝑑</m:t>
                          </m:r>
                          <m:sSup>
                            <m:sSupPr>
                              <m:ctrlPr>
                                <a:rPr kumimoji="1" lang="en-US" altLang="ja-JP" sz="3200" i="1">
                                  <a:solidFill>
                                    <a:schemeClr val="bg1"/>
                                  </a:solidFill>
                                  <a:latin typeface="Cambria Math" panose="02040503050406030204" pitchFamily="18" charset="0"/>
                                </a:rPr>
                              </m:ctrlPr>
                            </m:sSupPr>
                            <m:e>
                              <m:r>
                                <a:rPr kumimoji="1" lang="en-US" altLang="ja-JP" sz="3200" i="1">
                                  <a:solidFill>
                                    <a:schemeClr val="bg1"/>
                                  </a:solidFill>
                                  <a:latin typeface="Cambria Math" panose="02040503050406030204" pitchFamily="18" charset="0"/>
                                </a:rPr>
                                <m:t>𝑡</m:t>
                              </m:r>
                            </m:e>
                            <m:sup>
                              <m:r>
                                <a:rPr kumimoji="1" lang="en-US" altLang="ja-JP" sz="3200" i="1">
                                  <a:solidFill>
                                    <a:schemeClr val="bg1"/>
                                  </a:solidFill>
                                  <a:latin typeface="Cambria Math" panose="02040503050406030204" pitchFamily="18" charset="0"/>
                                </a:rPr>
                                <m:t>2</m:t>
                              </m:r>
                            </m:sup>
                          </m:sSup>
                        </m:den>
                      </m:f>
                      <m:r>
                        <a:rPr kumimoji="1" lang="en-US" altLang="ja-JP" sz="3200" i="1">
                          <a:solidFill>
                            <a:schemeClr val="bg1"/>
                          </a:solidFill>
                          <a:latin typeface="Cambria Math" panose="02040503050406030204" pitchFamily="18" charset="0"/>
                        </a:rPr>
                        <m:t>=−</m:t>
                      </m:r>
                      <m:r>
                        <a:rPr kumimoji="1" lang="ja-JP" altLang="en-US" sz="3200" i="1" smtClean="0">
                          <a:solidFill>
                            <a:schemeClr val="bg1"/>
                          </a:solidFill>
                          <a:latin typeface="Cambria Math" panose="02040503050406030204" pitchFamily="18" charset="0"/>
                        </a:rPr>
                        <m:t>𝛼</m:t>
                      </m:r>
                      <m:r>
                        <a:rPr kumimoji="1" lang="en-US" altLang="ja-JP" sz="3200" b="0" i="1" smtClean="0">
                          <a:solidFill>
                            <a:schemeClr val="bg1"/>
                          </a:solidFill>
                          <a:latin typeface="Cambria Math" panose="02040503050406030204" pitchFamily="18" charset="0"/>
                        </a:rPr>
                        <m:t>𝑤</m:t>
                      </m:r>
                      <m:d>
                        <m:dPr>
                          <m:ctrlPr>
                            <a:rPr kumimoji="1" lang="en-US" altLang="ja-JP" sz="3200" b="0" i="1" smtClean="0">
                              <a:solidFill>
                                <a:schemeClr val="bg1"/>
                              </a:solidFill>
                              <a:latin typeface="Cambria Math" panose="02040503050406030204" pitchFamily="18" charset="0"/>
                            </a:rPr>
                          </m:ctrlPr>
                        </m:dPr>
                        <m:e>
                          <m:r>
                            <a:rPr kumimoji="1" lang="en-US" altLang="ja-JP" sz="3200" b="0" i="1" smtClean="0">
                              <a:solidFill>
                                <a:schemeClr val="bg1"/>
                              </a:solidFill>
                              <a:latin typeface="Cambria Math" panose="02040503050406030204" pitchFamily="18" charset="0"/>
                            </a:rPr>
                            <m:t>𝑡</m:t>
                          </m:r>
                        </m:e>
                      </m:d>
                    </m:oMath>
                  </m:oMathPara>
                </a14:m>
                <a:endParaRPr kumimoji="1" lang="ja-JP" altLang="en-US" sz="3200" dirty="0">
                  <a:solidFill>
                    <a:schemeClr val="bg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4306048" y="2175700"/>
                <a:ext cx="3492431" cy="1080489"/>
              </a:xfrm>
              <a:prstGeom prst="rect">
                <a:avLst/>
              </a:prstGeom>
              <a:blipFill>
                <a:blip r:embed="rId3"/>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smtClean="0"/>
              <a:t>解の形</a:t>
            </a:r>
            <a:endParaRPr kumimoji="1" lang="ja-JP" altLang="en-US" dirty="0"/>
          </a:p>
        </p:txBody>
      </p:sp>
      <p:pic>
        <p:nvPicPr>
          <p:cNvPr id="1026" name="Picture 2" descr="https://upload.wikimedia.org/wikipedia/commons/0/0c/Sin_and_c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077" y="3066545"/>
            <a:ext cx="8734425"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42215"/>
      </p:ext>
    </p:extLst>
  </p:cSld>
  <p:clrMapOvr>
    <a:masterClrMapping/>
  </p:clrMapOvr>
  <p:timing>
    <p:tnLst>
      <p:par>
        <p:cTn id="1" dur="indefinite" restart="never" nodeType="tmRoot"/>
      </p:par>
    </p:tnLst>
    <p:bldLst>
      <p:bldP spid="4" grpId="0"/>
      <p:bldP spid="12" grpId="0">
        <p:tmplLst>
          <p:tmpl>
            <p:tnLst>
              <p:par>
                <p:cTn presetID="22" presetClass="entr" presetSubtype="8"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a:t>
            </a:r>
            <a:r>
              <a:rPr kumimoji="1" lang="ja-JP" altLang="en-US" dirty="0" smtClean="0"/>
              <a:t>解と特殊解</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26</a:t>
            </a:fld>
            <a:endParaRPr lang="en-US" dirty="0"/>
          </a:p>
        </p:txBody>
      </p:sp>
      <mc:AlternateContent xmlns:mc="http://schemas.openxmlformats.org/markup-compatibility/2006" xmlns:a14="http://schemas.microsoft.com/office/drawing/2010/main">
        <mc:Choice Requires="a14">
          <p:sp>
            <p:nvSpPr>
              <p:cNvPr id="7" name="テキスト プレースホルダー 11"/>
              <p:cNvSpPr txBox="1">
                <a:spLocks/>
              </p:cNvSpPr>
              <p:nvPr/>
            </p:nvSpPr>
            <p:spPr>
              <a:xfrm>
                <a:off x="2531910" y="1793149"/>
                <a:ext cx="13761036" cy="1531942"/>
              </a:xfrm>
              <a:prstGeom prst="rect">
                <a:avLst/>
              </a:prstGeom>
            </p:spPr>
            <p:txBody>
              <a:bodyPr vert="horz" lIns="91440" tIns="45720" rIns="91440" bIns="45720" rtlCol="0" anchor="ctr">
                <a:normAutofit/>
              </a:bodyPr>
              <a:lstStyle>
                <a:lvl1pPr marL="0" indent="0" algn="l" defTabSz="1371417" rtl="0" eaLnBrk="1" latinLnBrk="0" hangingPunct="1">
                  <a:lnSpc>
                    <a:spcPct val="130000"/>
                  </a:lnSpc>
                  <a:spcBef>
                    <a:spcPts val="1200"/>
                  </a:spcBef>
                  <a:buFontTx/>
                  <a:buNone/>
                  <a:defRPr sz="20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kumimoji="1" lang="ja-JP" altLang="en-US" sz="3200" b="1" dirty="0" smtClean="0">
                    <a:solidFill>
                      <a:schemeClr val="bg1"/>
                    </a:solidFill>
                    <a:latin typeface="メイリオ" panose="020B0604030504040204" pitchFamily="50" charset="-128"/>
                    <a:ea typeface="メイリオ" panose="020B0604030504040204" pitchFamily="50" charset="-128"/>
                  </a:rPr>
                  <a:t>一般解を求めておけば、あとは条件を当てはめると個別の解が求まる。</a:t>
                </a:r>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a:p>
                <a:pPr algn="ctr"/>
                <a:r>
                  <a:rPr kumimoji="1" lang="en-US" altLang="ja-JP" sz="3200" dirty="0" smtClean="0">
                    <a:ea typeface="メイリオ" panose="020B0604030504040204" pitchFamily="50" charset="-128"/>
                  </a:rPr>
                  <a:t>x</a:t>
                </a:r>
                <a14:m>
                  <m:oMath xmlns:m="http://schemas.openxmlformats.org/officeDocument/2006/math">
                    <m:d>
                      <m:dPr>
                        <m:ctrlPr>
                          <a:rPr kumimoji="1" lang="en-US" altLang="ja-JP" sz="3200" i="1">
                            <a:latin typeface="Cambria Math" panose="02040503050406030204" pitchFamily="18" charset="0"/>
                            <a:ea typeface="メイリオ" panose="020B0604030504040204" pitchFamily="50" charset="-128"/>
                          </a:rPr>
                        </m:ctrlPr>
                      </m:dPr>
                      <m:e>
                        <m:r>
                          <a:rPr kumimoji="1" lang="en-US" altLang="ja-JP" sz="3200" i="1">
                            <a:latin typeface="Cambria Math" panose="02040503050406030204" pitchFamily="18" charset="0"/>
                            <a:ea typeface="メイリオ" panose="020B0604030504040204" pitchFamily="50" charset="-128"/>
                          </a:rPr>
                          <m:t>𝑡</m:t>
                        </m:r>
                      </m:e>
                    </m:d>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1</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cos</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r>
                      <a:rPr kumimoji="1" lang="en-US" altLang="ja-JP" sz="3200" i="1">
                        <a:latin typeface="Cambria Math" panose="02040503050406030204" pitchFamily="18" charset="0"/>
                        <a:ea typeface="メイリオ" panose="020B0604030504040204" pitchFamily="50" charset="-128"/>
                      </a:rPr>
                      <m:t>+</m:t>
                    </m:r>
                    <m:sSub>
                      <m:sSubPr>
                        <m:ctrlPr>
                          <a:rPr kumimoji="1" lang="en-US" altLang="ja-JP" sz="3200" i="1">
                            <a:latin typeface="Cambria Math" panose="02040503050406030204" pitchFamily="18" charset="0"/>
                            <a:ea typeface="メイリオ" panose="020B0604030504040204" pitchFamily="50" charset="-128"/>
                          </a:rPr>
                        </m:ctrlPr>
                      </m:sSubPr>
                      <m:e>
                        <m:r>
                          <a:rPr kumimoji="1" lang="en-US" altLang="ja-JP" sz="3200" i="1">
                            <a:latin typeface="Cambria Math" panose="02040503050406030204" pitchFamily="18" charset="0"/>
                            <a:ea typeface="メイリオ" panose="020B0604030504040204" pitchFamily="50" charset="-128"/>
                          </a:rPr>
                          <m:t>𝐶</m:t>
                        </m:r>
                      </m:e>
                      <m:sub>
                        <m:r>
                          <a:rPr kumimoji="1" lang="en-US" altLang="ja-JP" sz="3200" i="1">
                            <a:latin typeface="Cambria Math" panose="02040503050406030204" pitchFamily="18" charset="0"/>
                            <a:ea typeface="メイリオ" panose="020B0604030504040204" pitchFamily="50" charset="-128"/>
                          </a:rPr>
                          <m:t>2</m:t>
                        </m:r>
                      </m:sub>
                    </m:sSub>
                    <m:func>
                      <m:funcPr>
                        <m:ctrlPr>
                          <a:rPr kumimoji="1" lang="en-US" altLang="ja-JP" sz="3200" i="1">
                            <a:latin typeface="Cambria Math" panose="02040503050406030204" pitchFamily="18" charset="0"/>
                            <a:ea typeface="メイリオ" panose="020B0604030504040204" pitchFamily="50" charset="-128"/>
                          </a:rPr>
                        </m:ctrlPr>
                      </m:funcPr>
                      <m:fName>
                        <m:r>
                          <m:rPr>
                            <m:sty m:val="p"/>
                          </m:rPr>
                          <a:rPr kumimoji="1" lang="en-US" altLang="ja-JP" sz="3200">
                            <a:latin typeface="Cambria Math" panose="02040503050406030204" pitchFamily="18" charset="0"/>
                            <a:ea typeface="メイリオ" panose="020B0604030504040204" pitchFamily="50" charset="-128"/>
                          </a:rPr>
                          <m:t>sin</m:t>
                        </m:r>
                      </m:fName>
                      <m:e>
                        <m:rad>
                          <m:radPr>
                            <m:degHide m:val="on"/>
                            <m:ctrlPr>
                              <a:rPr kumimoji="1" lang="en-US" altLang="ja-JP" sz="3200" i="1">
                                <a:latin typeface="Cambria Math" panose="02040503050406030204" pitchFamily="18" charset="0"/>
                                <a:ea typeface="メイリオ" panose="020B0604030504040204" pitchFamily="50" charset="-128"/>
                              </a:rPr>
                            </m:ctrlPr>
                          </m:radPr>
                          <m:deg/>
                          <m:e>
                            <m:r>
                              <a:rPr kumimoji="1" lang="ja-JP" altLang="en-US" sz="3200" i="1">
                                <a:latin typeface="Cambria Math" panose="02040503050406030204" pitchFamily="18" charset="0"/>
                                <a:ea typeface="メイリオ" panose="020B0604030504040204" pitchFamily="50" charset="-128"/>
                              </a:rPr>
                              <m:t>𝛼</m:t>
                            </m:r>
                          </m:e>
                        </m:rad>
                        <m:r>
                          <a:rPr kumimoji="1" lang="en-US" altLang="ja-JP" sz="3200" i="1">
                            <a:latin typeface="Cambria Math" panose="02040503050406030204" pitchFamily="18" charset="0"/>
                            <a:ea typeface="メイリオ" panose="020B0604030504040204" pitchFamily="50" charset="-128"/>
                          </a:rPr>
                          <m:t>𝑡</m:t>
                        </m:r>
                      </m:e>
                    </m:func>
                  </m:oMath>
                </a14:m>
                <a:endParaRPr kumimoji="1" lang="en-US" altLang="ja-JP" sz="3200" b="1" dirty="0" smtClean="0">
                  <a:solidFill>
                    <a:schemeClr val="bg1"/>
                  </a:solidFill>
                  <a:latin typeface="メイリオ" panose="020B0604030504040204" pitchFamily="50" charset="-128"/>
                  <a:ea typeface="メイリオ" panose="020B0604030504040204" pitchFamily="50" charset="-128"/>
                </a:endParaRPr>
              </a:p>
            </p:txBody>
          </p:sp>
        </mc:Choice>
        <mc:Fallback xmlns="">
          <p:sp>
            <p:nvSpPr>
              <p:cNvPr id="7" name="テキスト プレースホルダー 11"/>
              <p:cNvSpPr txBox="1">
                <a:spLocks noRot="1" noChangeAspect="1" noMove="1" noResize="1" noEditPoints="1" noAdjustHandles="1" noChangeArrowheads="1" noChangeShapeType="1" noTextEdit="1"/>
              </p:cNvSpPr>
              <p:nvPr/>
            </p:nvSpPr>
            <p:spPr>
              <a:xfrm>
                <a:off x="2531910" y="1793149"/>
                <a:ext cx="13761036" cy="1531942"/>
              </a:xfrm>
              <a:prstGeom prst="rect">
                <a:avLst/>
              </a:prstGeom>
              <a:blipFill>
                <a:blip r:embed="rId2"/>
                <a:stretch>
                  <a:fillRect b="-67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93213" y="3489857"/>
                <a:ext cx="8185274" cy="4858125"/>
              </a:xfrm>
              <a:prstGeom prst="rect">
                <a:avLst/>
              </a:prstGeom>
            </p:spPr>
            <p:txBody>
              <a:bodyPr wrap="square">
                <a:spAutoFit/>
              </a:bodyPr>
              <a:lstStyle/>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問題：振り子を</a:t>
                </a:r>
                <a14:m>
                  <m:oMath xmlns:m="http://schemas.openxmlformats.org/officeDocument/2006/math">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dirty="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a:solidFill>
                          <a:schemeClr val="bg1"/>
                        </a:solidFill>
                        <a:latin typeface="Cambria Math" panose="02040503050406030204" pitchFamily="18" charset="0"/>
                        <a:ea typeface="メイリオ" panose="020B0604030504040204" pitchFamily="50" charset="-128"/>
                      </a:rPr>
                      <m:t>𝟏</m:t>
                    </m:r>
                  </m:oMath>
                </a14:m>
                <a:r>
                  <a:rPr kumimoji="1" lang="ja-JP" altLang="en-US" sz="2800" b="1" dirty="0">
                    <a:solidFill>
                      <a:schemeClr val="bg1"/>
                    </a:solidFill>
                    <a:latin typeface="メイリオ" panose="020B0604030504040204" pitchFamily="50" charset="-128"/>
                    <a:ea typeface="メイリオ" panose="020B0604030504040204" pitchFamily="50" charset="-128"/>
                  </a:rPr>
                  <a:t>の場所で静かに手を離した。振り子の運動は</a:t>
                </a:r>
                <a:r>
                  <a:rPr kumimoji="1" lang="ja-JP" altLang="en-US" sz="2800" b="1" dirty="0" smtClean="0">
                    <a:solidFill>
                      <a:schemeClr val="bg1"/>
                    </a:solidFill>
                    <a:latin typeface="メイリオ" panose="020B0604030504040204" pitchFamily="50" charset="-128"/>
                    <a:ea typeface="メイリオ" panose="020B0604030504040204" pitchFamily="50" charset="-128"/>
                  </a:rPr>
                  <a:t>？</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答え：</a:t>
                </a:r>
                <a14:m>
                  <m:oMath xmlns:m="http://schemas.openxmlformats.org/officeDocument/2006/math">
                    <m:r>
                      <a:rPr kumimoji="1" lang="en-US" altLang="ja-JP" sz="2800" b="1" i="1" dirty="0" smtClean="0">
                        <a:solidFill>
                          <a:schemeClr val="bg1"/>
                        </a:solidFill>
                        <a:latin typeface="Cambria Math" panose="02040503050406030204" pitchFamily="18" charset="0"/>
                        <a:ea typeface="メイリオ" panose="020B0604030504040204" pitchFamily="50" charset="-128"/>
                      </a:rPr>
                      <m:t>𝒕</m:t>
                    </m:r>
                    <m:r>
                      <a:rPr kumimoji="1" lang="en-US" altLang="ja-JP" sz="2800" b="1" i="1" dirty="0" smtClean="0">
                        <a:solidFill>
                          <a:schemeClr val="bg1"/>
                        </a:solidFill>
                        <a:latin typeface="Cambria Math" panose="02040503050406030204" pitchFamily="18" charset="0"/>
                        <a:ea typeface="メイリオ" panose="020B0604030504040204" pitchFamily="50" charset="-128"/>
                      </a:rPr>
                      <m:t>=</m:t>
                    </m:r>
                    <m:r>
                      <a:rPr kumimoji="1" lang="en-US" altLang="ja-JP" sz="2800" b="1" i="1" dirty="0" smtClean="0">
                        <a:solidFill>
                          <a:schemeClr val="bg1"/>
                        </a:solidFill>
                        <a:latin typeface="Cambria Math" panose="02040503050406030204" pitchFamily="18" charset="0"/>
                        <a:ea typeface="メイリオ" panose="020B0604030504040204" pitchFamily="50" charset="-128"/>
                      </a:rPr>
                      <m:t>𝟎</m:t>
                    </m:r>
                  </m:oMath>
                </a14:m>
                <a:r>
                  <a:rPr kumimoji="1" lang="ja-JP" altLang="en-US" sz="2800" b="1" dirty="0" smtClean="0">
                    <a:solidFill>
                      <a:schemeClr val="bg1"/>
                    </a:solidFill>
                    <a:latin typeface="メイリオ" panose="020B0604030504040204" pitchFamily="50" charset="-128"/>
                    <a:ea typeface="メイリオ" panose="020B0604030504040204" pitchFamily="50" charset="-128"/>
                  </a:rPr>
                  <a:t>で</a:t>
                </a:r>
                <a14:m>
                  <m:oMath xmlns:m="http://schemas.openxmlformats.org/officeDocument/2006/math">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dirty="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a:solidFill>
                          <a:schemeClr val="bg1"/>
                        </a:solidFill>
                        <a:latin typeface="Cambria Math" panose="02040503050406030204" pitchFamily="18" charset="0"/>
                        <a:ea typeface="メイリオ" panose="020B0604030504040204" pitchFamily="50" charset="-128"/>
                      </a:rPr>
                      <m:t>𝟏</m:t>
                    </m:r>
                  </m:oMath>
                </a14:m>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r>
                  <a:rPr kumimoji="1" lang="ja-JP" altLang="en-US" sz="2800" b="1" dirty="0">
                    <a:solidFill>
                      <a:schemeClr val="bg1"/>
                    </a:solidFill>
                    <a:latin typeface="メイリオ" panose="020B0604030504040204" pitchFamily="50" charset="-128"/>
                    <a:ea typeface="メイリオ" panose="020B0604030504040204" pitchFamily="50" charset="-128"/>
                  </a:rPr>
                  <a:t>　</a:t>
                </a:r>
                <a14:m>
                  <m:oMath xmlns:m="http://schemas.openxmlformats.org/officeDocument/2006/math">
                    <m:r>
                      <a:rPr kumimoji="1" lang="en-US" altLang="ja-JP" sz="2800" b="1" i="0" smtClean="0">
                        <a:solidFill>
                          <a:schemeClr val="bg1"/>
                        </a:solidFill>
                        <a:latin typeface="Cambria Math" panose="02040503050406030204" pitchFamily="18" charset="0"/>
                        <a:ea typeface="メイリオ" panose="020B0604030504040204" pitchFamily="50" charset="-128"/>
                      </a:rPr>
                      <m:t>𝐱</m:t>
                    </m:r>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b="0" i="1" smtClean="0">
                            <a:solidFill>
                              <a:schemeClr val="bg1"/>
                            </a:solidFill>
                            <a:latin typeface="Cambria Math" panose="02040503050406030204" pitchFamily="18" charset="0"/>
                            <a:ea typeface="メイリオ" panose="020B0604030504040204" pitchFamily="50" charset="-128"/>
                          </a:rPr>
                          <m:t>0</m:t>
                        </m:r>
                      </m:e>
                    </m:d>
                    <m:r>
                      <a:rPr kumimoji="1" lang="en-US" altLang="ja-JP" sz="2800" b="1" i="0"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oMath>
                </a14:m>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よって</a:t>
                </a:r>
                <a:r>
                  <a:rPr kumimoji="1" lang="ja-JP" altLang="en-US" sz="2800" b="1" dirty="0">
                    <a:solidFill>
                      <a:schemeClr val="bg1"/>
                    </a:solidFill>
                    <a:latin typeface="メイリオ" panose="020B0604030504040204" pitchFamily="50" charset="-128"/>
                    <a:ea typeface="メイリオ" panose="020B0604030504040204" pitchFamily="50" charset="-128"/>
                  </a:rPr>
                  <a:t>、</a:t>
                </a:r>
                <a14:m>
                  <m:oMath xmlns:m="http://schemas.openxmlformats.org/officeDocument/2006/math">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r>
                      <a:rPr kumimoji="1" lang="en-US" altLang="ja-JP" sz="2800" b="1" i="0" smtClean="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a:solidFill>
                          <a:schemeClr val="bg1"/>
                        </a:solidFill>
                        <a:latin typeface="Cambria Math" panose="02040503050406030204" pitchFamily="18" charset="0"/>
                        <a:ea typeface="メイリオ" panose="020B0604030504040204" pitchFamily="50" charset="-128"/>
                      </a:rPr>
                      <m:t>𝟏</m:t>
                    </m:r>
                  </m:oMath>
                </a14:m>
                <a:r>
                  <a:rPr kumimoji="1" lang="en-US" altLang="ja-JP" sz="2800" b="1" dirty="0" smtClean="0">
                    <a:solidFill>
                      <a:schemeClr val="bg1"/>
                    </a:solidFill>
                    <a:latin typeface="メイリオ" panose="020B0604030504040204" pitchFamily="50" charset="-128"/>
                    <a:ea typeface="メイリオ" panose="020B0604030504040204" pitchFamily="50" charset="-128"/>
                  </a:rPr>
                  <a:t>. </a:t>
                </a:r>
                <a:r>
                  <a:rPr kumimoji="1" lang="ja-JP" altLang="en-US" sz="2800" b="1" dirty="0" smtClean="0">
                    <a:solidFill>
                      <a:schemeClr val="bg1"/>
                    </a:solidFill>
                    <a:latin typeface="メイリオ" panose="020B0604030504040204" pitchFamily="50" charset="-128"/>
                    <a:ea typeface="メイリオ" panose="020B0604030504040204" pitchFamily="50" charset="-128"/>
                  </a:rPr>
                  <a:t>また、初速度はゼロだから、</a:t>
                </a:r>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14:m>
                  <m:oMathPara xmlns:m="http://schemas.openxmlformats.org/officeDocument/2006/math">
                    <m:oMathParaPr>
                      <m:jc m:val="centerGroup"/>
                    </m:oMathParaPr>
                    <m:oMath xmlns:m="http://schemas.openxmlformats.org/officeDocument/2006/math">
                      <m:f>
                        <m:fPr>
                          <m:ctrlPr>
                            <a:rPr kumimoji="1" lang="en-US" altLang="ja-JP" sz="2800" b="1" i="1" smtClean="0">
                              <a:solidFill>
                                <a:schemeClr val="bg1"/>
                              </a:solidFill>
                              <a:latin typeface="Cambria Math" panose="02040503050406030204" pitchFamily="18" charset="0"/>
                              <a:ea typeface="メイリオ" panose="020B0604030504040204" pitchFamily="50" charset="-128"/>
                            </a:rPr>
                          </m:ctrlPr>
                        </m:fPr>
                        <m:num>
                          <m:r>
                            <a:rPr kumimoji="1" lang="en-US" altLang="ja-JP" sz="2800" b="1" i="1" smtClean="0">
                              <a:solidFill>
                                <a:schemeClr val="bg1"/>
                              </a:solidFill>
                              <a:latin typeface="Cambria Math" panose="02040503050406030204" pitchFamily="18" charset="0"/>
                              <a:ea typeface="メイリオ" panose="020B0604030504040204" pitchFamily="50" charset="-128"/>
                            </a:rPr>
                            <m:t>𝒅</m:t>
                          </m:r>
                          <m:r>
                            <a:rPr kumimoji="1" lang="en-US" altLang="ja-JP" sz="2800" b="1">
                              <a:solidFill>
                                <a:schemeClr val="bg1"/>
                              </a:solidFill>
                              <a:latin typeface="Cambria Math" panose="02040503050406030204" pitchFamily="18" charset="0"/>
                              <a:ea typeface="メイリオ" panose="020B0604030504040204" pitchFamily="50" charset="-128"/>
                            </a:rPr>
                            <m:t>𝐱</m:t>
                          </m:r>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i="1">
                                  <a:solidFill>
                                    <a:schemeClr val="bg1"/>
                                  </a:solidFill>
                                  <a:latin typeface="Cambria Math" panose="02040503050406030204" pitchFamily="18" charset="0"/>
                                  <a:ea typeface="メイリオ" panose="020B0604030504040204" pitchFamily="50" charset="-128"/>
                                </a:rPr>
                                <m:t>0</m:t>
                              </m:r>
                            </m:e>
                          </m:d>
                        </m:num>
                        <m:den>
                          <m:r>
                            <a:rPr kumimoji="1" lang="en-US" altLang="ja-JP" sz="2800" b="1" i="1" smtClean="0">
                              <a:solidFill>
                                <a:schemeClr val="bg1"/>
                              </a:solidFill>
                              <a:latin typeface="Cambria Math" panose="02040503050406030204" pitchFamily="18" charset="0"/>
                              <a:ea typeface="メイリオ" panose="020B0604030504040204" pitchFamily="50" charset="-128"/>
                            </a:rPr>
                            <m:t>𝒅𝒕</m:t>
                          </m:r>
                        </m:den>
                      </m:f>
                      <m:r>
                        <a:rPr kumimoji="1" lang="en-US" altLang="ja-JP" sz="2800" b="0" i="1" smtClean="0">
                          <a:solidFill>
                            <a:schemeClr val="bg1"/>
                          </a:solidFill>
                          <a:latin typeface="Cambria Math" panose="02040503050406030204" pitchFamily="18" charset="0"/>
                          <a:ea typeface="メイリオ" panose="020B0604030504040204" pitchFamily="50" charset="-128"/>
                        </a:rPr>
                        <m:t>=</m:t>
                      </m:r>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2</m:t>
                          </m:r>
                        </m:sub>
                      </m:sSub>
                      <m:r>
                        <a:rPr kumimoji="1" lang="en-US" altLang="ja-JP" sz="2800" b="1">
                          <a:solidFill>
                            <a:schemeClr val="bg1"/>
                          </a:solidFill>
                          <a:latin typeface="Cambria Math" panose="02040503050406030204" pitchFamily="18" charset="0"/>
                          <a:ea typeface="メイリオ" panose="020B0604030504040204" pitchFamily="50" charset="-128"/>
                        </a:rPr>
                        <m:t>=</m:t>
                      </m:r>
                      <m:r>
                        <a:rPr kumimoji="1" lang="en-US" altLang="ja-JP" sz="2800" b="0" i="1" smtClean="0">
                          <a:solidFill>
                            <a:schemeClr val="bg1"/>
                          </a:solidFill>
                          <a:latin typeface="Cambria Math" panose="02040503050406030204" pitchFamily="18" charset="0"/>
                          <a:ea typeface="メイリオ" panose="020B0604030504040204" pitchFamily="50" charset="-128"/>
                        </a:rPr>
                        <m:t>0</m:t>
                      </m:r>
                    </m:oMath>
                  </m:oMathPara>
                </a14:m>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a:solidFill>
                      <a:schemeClr val="bg1"/>
                    </a:solidFill>
                    <a:latin typeface="メイリオ" panose="020B0604030504040204" pitchFamily="50" charset="-128"/>
                    <a:ea typeface="メイリオ" panose="020B0604030504040204" pitchFamily="50" charset="-128"/>
                  </a:rPr>
                  <a:t>よって、</a:t>
                </a:r>
                <a14:m>
                  <m:oMath xmlns:m="http://schemas.openxmlformats.org/officeDocument/2006/math">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2</m:t>
                        </m:r>
                      </m:sub>
                    </m:sSub>
                    <m:r>
                      <a:rPr kumimoji="1" lang="en-US" altLang="ja-JP" sz="2800" b="1">
                        <a:solidFill>
                          <a:schemeClr val="bg1"/>
                        </a:solidFill>
                        <a:latin typeface="Cambria Math" panose="02040503050406030204" pitchFamily="18" charset="0"/>
                        <a:ea typeface="メイリオ" panose="020B0604030504040204" pitchFamily="50" charset="-128"/>
                      </a:rPr>
                      <m:t>=</m:t>
                    </m:r>
                    <m:r>
                      <a:rPr kumimoji="1" lang="en-US" altLang="ja-JP" sz="2800" i="1">
                        <a:solidFill>
                          <a:schemeClr val="bg1"/>
                        </a:solidFill>
                        <a:latin typeface="Cambria Math" panose="02040503050406030204" pitchFamily="18" charset="0"/>
                        <a:ea typeface="メイリオ" panose="020B0604030504040204" pitchFamily="50" charset="-128"/>
                      </a:rPr>
                      <m:t>0</m:t>
                    </m:r>
                  </m:oMath>
                </a14:m>
                <a:r>
                  <a:rPr kumimoji="1" lang="en-US" altLang="ja-JP" sz="2800" b="1" dirty="0" smtClean="0">
                    <a:solidFill>
                      <a:schemeClr val="bg1"/>
                    </a:solidFill>
                    <a:latin typeface="メイリオ" panose="020B0604030504040204" pitchFamily="50" charset="-128"/>
                    <a:ea typeface="メイリオ" panose="020B0604030504040204" pitchFamily="50" charset="-128"/>
                  </a:rPr>
                  <a:t>. </a:t>
                </a:r>
                <a:r>
                  <a:rPr kumimoji="1" lang="ja-JP" altLang="en-US" sz="2800" b="1" dirty="0" smtClean="0">
                    <a:solidFill>
                      <a:schemeClr val="bg1"/>
                    </a:solidFill>
                    <a:latin typeface="メイリオ" panose="020B0604030504040204" pitchFamily="50" charset="-128"/>
                    <a:ea typeface="メイリオ" panose="020B0604030504040204" pitchFamily="50" charset="-128"/>
                  </a:rPr>
                  <a:t>答えは</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r>
                  <a:rPr kumimoji="1" lang="en-US" altLang="ja-JP" sz="2800" dirty="0" smtClean="0">
                    <a:solidFill>
                      <a:schemeClr val="bg1"/>
                    </a:solidFill>
                    <a:ea typeface="メイリオ" panose="020B0604030504040204" pitchFamily="50" charset="-128"/>
                  </a:rPr>
                  <a:t>x</a:t>
                </a:r>
                <a14:m>
                  <m:oMath xmlns:m="http://schemas.openxmlformats.org/officeDocument/2006/math">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i="1">
                            <a:solidFill>
                              <a:schemeClr val="bg1"/>
                            </a:solidFill>
                            <a:latin typeface="Cambria Math" panose="02040503050406030204" pitchFamily="18" charset="0"/>
                            <a:ea typeface="メイリオ" panose="020B0604030504040204" pitchFamily="50" charset="-128"/>
                          </a:rPr>
                          <m:t>𝑡</m:t>
                        </m:r>
                      </m:e>
                    </m:d>
                    <m:r>
                      <a:rPr kumimoji="1" lang="en-US" altLang="ja-JP" sz="2800" i="1">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b="0" i="1" smtClean="0">
                            <a:solidFill>
                              <a:schemeClr val="bg1"/>
                            </a:solidFill>
                            <a:latin typeface="Cambria Math" panose="02040503050406030204" pitchFamily="18" charset="0"/>
                            <a:ea typeface="メイリオ" panose="020B0604030504040204" pitchFamily="50" charset="-128"/>
                          </a:rPr>
                          <m:t>𝑥</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oMath>
                </a14:m>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93213" y="3489857"/>
                <a:ext cx="8185274" cy="4858125"/>
              </a:xfrm>
              <a:prstGeom prst="rect">
                <a:avLst/>
              </a:prstGeom>
              <a:blipFill>
                <a:blip r:embed="rId3"/>
                <a:stretch>
                  <a:fillRect l="-1564" t="-1004" r="-5882" b="-2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9412428" y="3489857"/>
                <a:ext cx="7571330" cy="5012334"/>
              </a:xfrm>
              <a:prstGeom prst="rect">
                <a:avLst/>
              </a:prstGeom>
            </p:spPr>
            <p:txBody>
              <a:bodyPr wrap="square">
                <a:spAutoFit/>
              </a:bodyPr>
              <a:lstStyle/>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問題：最初、振り子を</a:t>
                </a:r>
                <a14:m>
                  <m:oMath xmlns:m="http://schemas.openxmlformats.org/officeDocument/2006/math">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dirty="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smtClean="0">
                        <a:solidFill>
                          <a:schemeClr val="bg1"/>
                        </a:solidFill>
                        <a:latin typeface="Cambria Math" panose="02040503050406030204" pitchFamily="18" charset="0"/>
                        <a:ea typeface="メイリオ" panose="020B0604030504040204" pitchFamily="50" charset="-128"/>
                      </a:rPr>
                      <m:t>𝟐</m:t>
                    </m:r>
                  </m:oMath>
                </a14:m>
                <a:r>
                  <a:rPr kumimoji="1" lang="ja-JP" altLang="en-US" sz="2800" b="1" dirty="0">
                    <a:solidFill>
                      <a:schemeClr val="bg1"/>
                    </a:solidFill>
                    <a:latin typeface="メイリオ" panose="020B0604030504040204" pitchFamily="50" charset="-128"/>
                    <a:ea typeface="メイリオ" panose="020B0604030504040204" pitchFamily="50" charset="-128"/>
                  </a:rPr>
                  <a:t>の場所</a:t>
                </a:r>
                <a:r>
                  <a:rPr kumimoji="1" lang="ja-JP" altLang="en-US" sz="2800" b="1" dirty="0" smtClean="0">
                    <a:solidFill>
                      <a:schemeClr val="bg1"/>
                    </a:solidFill>
                    <a:latin typeface="メイリオ" panose="020B0604030504040204" pitchFamily="50" charset="-128"/>
                    <a:ea typeface="メイリオ" panose="020B0604030504040204" pitchFamily="50" charset="-128"/>
                  </a:rPr>
                  <a:t>で</a:t>
                </a:r>
                <a:r>
                  <a:rPr kumimoji="1" lang="en-US" altLang="ja-JP" sz="2800" b="1" dirty="0" smtClean="0">
                    <a:solidFill>
                      <a:schemeClr val="bg1"/>
                    </a:solidFill>
                    <a:latin typeface="メイリオ" panose="020B0604030504040204" pitchFamily="50" charset="-128"/>
                    <a:ea typeface="メイリオ" panose="020B0604030504040204" pitchFamily="50" charset="-128"/>
                  </a:rPr>
                  <a:t>, </a:t>
                </a:r>
                <a:r>
                  <a:rPr kumimoji="1" lang="ja-JP" altLang="en-US" sz="2800" b="1" dirty="0" smtClean="0">
                    <a:solidFill>
                      <a:schemeClr val="bg1"/>
                    </a:solidFill>
                    <a:latin typeface="メイリオ" panose="020B0604030504040204" pitchFamily="50" charset="-128"/>
                    <a:ea typeface="メイリオ" panose="020B0604030504040204" pitchFamily="50" charset="-128"/>
                  </a:rPr>
                  <a:t>負の方向</a:t>
                </a:r>
                <a:r>
                  <a:rPr kumimoji="1" lang="en-US" altLang="ja-JP" sz="2800" b="1" dirty="0" smtClean="0">
                    <a:solidFill>
                      <a:schemeClr val="bg1"/>
                    </a:solidFill>
                    <a:latin typeface="メイリオ" panose="020B0604030504040204" pitchFamily="50" charset="-128"/>
                    <a:ea typeface="メイリオ" panose="020B0604030504040204" pitchFamily="50" charset="-128"/>
                  </a:rPr>
                  <a:t>v</a:t>
                </a:r>
                <a:r>
                  <a:rPr kumimoji="1" lang="ja-JP" altLang="en-US" sz="2800" b="1" dirty="0" smtClean="0">
                    <a:solidFill>
                      <a:schemeClr val="bg1"/>
                    </a:solidFill>
                    <a:latin typeface="メイリオ" panose="020B0604030504040204" pitchFamily="50" charset="-128"/>
                    <a:ea typeface="メイリオ" panose="020B0604030504040204" pitchFamily="50" charset="-128"/>
                  </a:rPr>
                  <a:t>の速度を</a:t>
                </a:r>
                <a:r>
                  <a:rPr kumimoji="1" lang="ja-JP" altLang="en-US" sz="2800" b="1" dirty="0">
                    <a:solidFill>
                      <a:schemeClr val="bg1"/>
                    </a:solidFill>
                    <a:latin typeface="メイリオ" panose="020B0604030504040204" pitchFamily="50" charset="-128"/>
                    <a:ea typeface="メイリオ" panose="020B0604030504040204" pitchFamily="50" charset="-128"/>
                  </a:rPr>
                  <a:t>与えた</a:t>
                </a:r>
                <a:r>
                  <a:rPr kumimoji="1" lang="ja-JP" altLang="en-US" sz="2800" b="1" dirty="0" smtClean="0">
                    <a:solidFill>
                      <a:schemeClr val="bg1"/>
                    </a:solidFill>
                    <a:latin typeface="メイリオ" panose="020B0604030504040204" pitchFamily="50" charset="-128"/>
                    <a:ea typeface="メイリオ" panose="020B0604030504040204" pitchFamily="50" charset="-128"/>
                  </a:rPr>
                  <a:t>。</a:t>
                </a:r>
                <a:r>
                  <a:rPr kumimoji="1" lang="ja-JP" altLang="en-US" sz="2800" b="1" dirty="0">
                    <a:solidFill>
                      <a:schemeClr val="bg1"/>
                    </a:solidFill>
                    <a:latin typeface="メイリオ" panose="020B0604030504040204" pitchFamily="50" charset="-128"/>
                    <a:ea typeface="メイリオ" panose="020B0604030504040204" pitchFamily="50" charset="-128"/>
                  </a:rPr>
                  <a:t>振り子の運動は</a:t>
                </a:r>
                <a:r>
                  <a:rPr kumimoji="1" lang="ja-JP" altLang="en-US" sz="2800" b="1" dirty="0" smtClean="0">
                    <a:solidFill>
                      <a:schemeClr val="bg1"/>
                    </a:solidFill>
                    <a:latin typeface="メイリオ" panose="020B0604030504040204" pitchFamily="50" charset="-128"/>
                    <a:ea typeface="メイリオ" panose="020B0604030504040204" pitchFamily="50" charset="-128"/>
                  </a:rPr>
                  <a:t>？</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答え：</a:t>
                </a:r>
                <a14:m>
                  <m:oMath xmlns:m="http://schemas.openxmlformats.org/officeDocument/2006/math">
                    <m:r>
                      <a:rPr kumimoji="1" lang="en-US" altLang="ja-JP" sz="2800" b="1" i="1" dirty="0" smtClean="0">
                        <a:solidFill>
                          <a:schemeClr val="bg1"/>
                        </a:solidFill>
                        <a:latin typeface="Cambria Math" panose="02040503050406030204" pitchFamily="18" charset="0"/>
                        <a:ea typeface="メイリオ" panose="020B0604030504040204" pitchFamily="50" charset="-128"/>
                      </a:rPr>
                      <m:t>𝒕</m:t>
                    </m:r>
                    <m:r>
                      <a:rPr kumimoji="1" lang="en-US" altLang="ja-JP" sz="2800" b="1" i="1" dirty="0" smtClean="0">
                        <a:solidFill>
                          <a:schemeClr val="bg1"/>
                        </a:solidFill>
                        <a:latin typeface="Cambria Math" panose="02040503050406030204" pitchFamily="18" charset="0"/>
                        <a:ea typeface="メイリオ" panose="020B0604030504040204" pitchFamily="50" charset="-128"/>
                      </a:rPr>
                      <m:t>=</m:t>
                    </m:r>
                    <m:r>
                      <a:rPr kumimoji="1" lang="en-US" altLang="ja-JP" sz="2800" b="1" i="1" dirty="0" smtClean="0">
                        <a:solidFill>
                          <a:schemeClr val="bg1"/>
                        </a:solidFill>
                        <a:latin typeface="Cambria Math" panose="02040503050406030204" pitchFamily="18" charset="0"/>
                        <a:ea typeface="メイリオ" panose="020B0604030504040204" pitchFamily="50" charset="-128"/>
                      </a:rPr>
                      <m:t>𝟎</m:t>
                    </m:r>
                  </m:oMath>
                </a14:m>
                <a:r>
                  <a:rPr kumimoji="1" lang="ja-JP" altLang="en-US" sz="2800" b="1" dirty="0" smtClean="0">
                    <a:solidFill>
                      <a:schemeClr val="bg1"/>
                    </a:solidFill>
                    <a:latin typeface="メイリオ" panose="020B0604030504040204" pitchFamily="50" charset="-128"/>
                    <a:ea typeface="メイリオ" panose="020B0604030504040204" pitchFamily="50" charset="-128"/>
                  </a:rPr>
                  <a:t>で</a:t>
                </a:r>
                <a14:m>
                  <m:oMath xmlns:m="http://schemas.openxmlformats.org/officeDocument/2006/math">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dirty="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smtClean="0">
                        <a:solidFill>
                          <a:schemeClr val="bg1"/>
                        </a:solidFill>
                        <a:latin typeface="Cambria Math" panose="02040503050406030204" pitchFamily="18" charset="0"/>
                        <a:ea typeface="メイリオ" panose="020B0604030504040204" pitchFamily="50" charset="-128"/>
                      </a:rPr>
                      <m:t>𝟐</m:t>
                    </m:r>
                  </m:oMath>
                </a14:m>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r>
                  <a:rPr kumimoji="1" lang="ja-JP" altLang="en-US" sz="2800" b="1" dirty="0">
                    <a:solidFill>
                      <a:schemeClr val="bg1"/>
                    </a:solidFill>
                    <a:latin typeface="メイリオ" panose="020B0604030504040204" pitchFamily="50" charset="-128"/>
                    <a:ea typeface="メイリオ" panose="020B0604030504040204" pitchFamily="50" charset="-128"/>
                  </a:rPr>
                  <a:t>　</a:t>
                </a:r>
                <a14:m>
                  <m:oMath xmlns:m="http://schemas.openxmlformats.org/officeDocument/2006/math">
                    <m:r>
                      <a:rPr kumimoji="1" lang="en-US" altLang="ja-JP" sz="2800" b="1" i="0" smtClean="0">
                        <a:solidFill>
                          <a:schemeClr val="bg1"/>
                        </a:solidFill>
                        <a:latin typeface="Cambria Math" panose="02040503050406030204" pitchFamily="18" charset="0"/>
                        <a:ea typeface="メイリオ" panose="020B0604030504040204" pitchFamily="50" charset="-128"/>
                      </a:rPr>
                      <m:t>𝐱</m:t>
                    </m:r>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b="0" i="1" smtClean="0">
                            <a:solidFill>
                              <a:schemeClr val="bg1"/>
                            </a:solidFill>
                            <a:latin typeface="Cambria Math" panose="02040503050406030204" pitchFamily="18" charset="0"/>
                            <a:ea typeface="メイリオ" panose="020B0604030504040204" pitchFamily="50" charset="-128"/>
                          </a:rPr>
                          <m:t>0</m:t>
                        </m:r>
                      </m:e>
                    </m:d>
                    <m:r>
                      <a:rPr kumimoji="1" lang="en-US" altLang="ja-JP" sz="2800" b="1" i="0" smtClean="0">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oMath>
                </a14:m>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smtClean="0">
                    <a:solidFill>
                      <a:schemeClr val="bg1"/>
                    </a:solidFill>
                    <a:latin typeface="メイリオ" panose="020B0604030504040204" pitchFamily="50" charset="-128"/>
                    <a:ea typeface="メイリオ" panose="020B0604030504040204" pitchFamily="50" charset="-128"/>
                  </a:rPr>
                  <a:t>よって</a:t>
                </a:r>
                <a:r>
                  <a:rPr kumimoji="1" lang="ja-JP" altLang="en-US" sz="2800" b="1" dirty="0">
                    <a:solidFill>
                      <a:schemeClr val="bg1"/>
                    </a:solidFill>
                    <a:latin typeface="メイリオ" panose="020B0604030504040204" pitchFamily="50" charset="-128"/>
                    <a:ea typeface="メイリオ" panose="020B0604030504040204" pitchFamily="50" charset="-128"/>
                  </a:rPr>
                  <a:t>、</a:t>
                </a:r>
                <a14:m>
                  <m:oMath xmlns:m="http://schemas.openxmlformats.org/officeDocument/2006/math">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1</m:t>
                        </m:r>
                      </m:sub>
                    </m:sSub>
                    <m:r>
                      <a:rPr kumimoji="1" lang="en-US" altLang="ja-JP" sz="2800" b="1" i="0" smtClean="0">
                        <a:solidFill>
                          <a:schemeClr val="bg1"/>
                        </a:solidFill>
                        <a:latin typeface="Cambria Math" panose="02040503050406030204" pitchFamily="18" charset="0"/>
                        <a:ea typeface="メイリオ" panose="020B0604030504040204" pitchFamily="50" charset="-128"/>
                      </a:rPr>
                      <m:t>=</m:t>
                    </m:r>
                    <m:r>
                      <a:rPr kumimoji="1" lang="en-US" altLang="ja-JP" sz="2800" b="1" i="1" dirty="0">
                        <a:solidFill>
                          <a:schemeClr val="bg1"/>
                        </a:solidFill>
                        <a:latin typeface="Cambria Math" panose="02040503050406030204" pitchFamily="18" charset="0"/>
                        <a:ea typeface="メイリオ" panose="020B0604030504040204" pitchFamily="50" charset="-128"/>
                      </a:rPr>
                      <m:t>𝒙</m:t>
                    </m:r>
                    <m:r>
                      <a:rPr kumimoji="1" lang="en-US" altLang="ja-JP" sz="2800" b="1" i="1" baseline="-25000" dirty="0" smtClean="0">
                        <a:solidFill>
                          <a:schemeClr val="bg1"/>
                        </a:solidFill>
                        <a:latin typeface="Cambria Math" panose="02040503050406030204" pitchFamily="18" charset="0"/>
                        <a:ea typeface="メイリオ" panose="020B0604030504040204" pitchFamily="50" charset="-128"/>
                      </a:rPr>
                      <m:t>𝟐</m:t>
                    </m:r>
                  </m:oMath>
                </a14:m>
                <a:r>
                  <a:rPr kumimoji="1" lang="en-US" altLang="ja-JP" sz="2800" b="1" dirty="0" smtClean="0">
                    <a:solidFill>
                      <a:schemeClr val="bg1"/>
                    </a:solidFill>
                    <a:latin typeface="メイリオ" panose="020B0604030504040204" pitchFamily="50" charset="-128"/>
                    <a:ea typeface="メイリオ" panose="020B0604030504040204" pitchFamily="50" charset="-128"/>
                  </a:rPr>
                  <a:t>. </a:t>
                </a:r>
                <a:r>
                  <a:rPr kumimoji="1" lang="ja-JP" altLang="en-US" sz="2800" b="1" dirty="0" smtClean="0">
                    <a:solidFill>
                      <a:schemeClr val="bg1"/>
                    </a:solidFill>
                    <a:latin typeface="メイリオ" panose="020B0604030504040204" pitchFamily="50" charset="-128"/>
                    <a:ea typeface="メイリオ" panose="020B0604030504040204" pitchFamily="50" charset="-128"/>
                  </a:rPr>
                  <a:t>また、初速度は</a:t>
                </a:r>
                <a14:m>
                  <m:oMath xmlns:m="http://schemas.openxmlformats.org/officeDocument/2006/math">
                    <m:r>
                      <a:rPr kumimoji="1" lang="en-US" altLang="ja-JP" sz="2800" b="1" i="1" dirty="0" smtClean="0">
                        <a:solidFill>
                          <a:schemeClr val="bg1"/>
                        </a:solidFill>
                        <a:latin typeface="Cambria Math" panose="02040503050406030204" pitchFamily="18" charset="0"/>
                        <a:ea typeface="メイリオ" panose="020B0604030504040204" pitchFamily="50" charset="-128"/>
                      </a:rPr>
                      <m:t>−</m:t>
                    </m:r>
                    <m:r>
                      <a:rPr kumimoji="1" lang="en-US" altLang="ja-JP" sz="2800" b="1" i="1" dirty="0" smtClean="0">
                        <a:solidFill>
                          <a:schemeClr val="bg1"/>
                        </a:solidFill>
                        <a:latin typeface="Cambria Math" panose="02040503050406030204" pitchFamily="18" charset="0"/>
                        <a:ea typeface="メイリオ" panose="020B0604030504040204" pitchFamily="50" charset="-128"/>
                      </a:rPr>
                      <m:t>𝒗</m:t>
                    </m:r>
                  </m:oMath>
                </a14:m>
                <a:r>
                  <a:rPr kumimoji="1" lang="ja-JP" altLang="en-US" sz="2800" b="1" dirty="0" smtClean="0">
                    <a:solidFill>
                      <a:schemeClr val="bg1"/>
                    </a:solidFill>
                    <a:latin typeface="メイリオ" panose="020B0604030504040204" pitchFamily="50" charset="-128"/>
                    <a:ea typeface="メイリオ" panose="020B0604030504040204" pitchFamily="50" charset="-128"/>
                  </a:rPr>
                  <a:t>より、</a:t>
                </a:r>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14:m>
                  <m:oMathPara xmlns:m="http://schemas.openxmlformats.org/officeDocument/2006/math">
                    <m:oMathParaPr>
                      <m:jc m:val="centerGroup"/>
                    </m:oMathParaPr>
                    <m:oMath xmlns:m="http://schemas.openxmlformats.org/officeDocument/2006/math">
                      <m:f>
                        <m:fPr>
                          <m:ctrlPr>
                            <a:rPr kumimoji="1" lang="en-US" altLang="ja-JP" sz="2800" b="1" i="1" smtClean="0">
                              <a:solidFill>
                                <a:schemeClr val="bg1"/>
                              </a:solidFill>
                              <a:latin typeface="Cambria Math" panose="02040503050406030204" pitchFamily="18" charset="0"/>
                              <a:ea typeface="メイリオ" panose="020B0604030504040204" pitchFamily="50" charset="-128"/>
                            </a:rPr>
                          </m:ctrlPr>
                        </m:fPr>
                        <m:num>
                          <m:r>
                            <a:rPr kumimoji="1" lang="en-US" altLang="ja-JP" sz="2800" b="1" i="1" smtClean="0">
                              <a:solidFill>
                                <a:schemeClr val="bg1"/>
                              </a:solidFill>
                              <a:latin typeface="Cambria Math" panose="02040503050406030204" pitchFamily="18" charset="0"/>
                              <a:ea typeface="メイリオ" panose="020B0604030504040204" pitchFamily="50" charset="-128"/>
                            </a:rPr>
                            <m:t>𝒅</m:t>
                          </m:r>
                          <m:r>
                            <a:rPr kumimoji="1" lang="en-US" altLang="ja-JP" sz="2800" b="1">
                              <a:solidFill>
                                <a:schemeClr val="bg1"/>
                              </a:solidFill>
                              <a:latin typeface="Cambria Math" panose="02040503050406030204" pitchFamily="18" charset="0"/>
                              <a:ea typeface="メイリオ" panose="020B0604030504040204" pitchFamily="50" charset="-128"/>
                            </a:rPr>
                            <m:t>𝐱</m:t>
                          </m:r>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i="1">
                                  <a:solidFill>
                                    <a:schemeClr val="bg1"/>
                                  </a:solidFill>
                                  <a:latin typeface="Cambria Math" panose="02040503050406030204" pitchFamily="18" charset="0"/>
                                  <a:ea typeface="メイリオ" panose="020B0604030504040204" pitchFamily="50" charset="-128"/>
                                </a:rPr>
                                <m:t>0</m:t>
                              </m:r>
                            </m:e>
                          </m:d>
                        </m:num>
                        <m:den>
                          <m:r>
                            <a:rPr kumimoji="1" lang="en-US" altLang="ja-JP" sz="2800" b="1" i="1" smtClean="0">
                              <a:solidFill>
                                <a:schemeClr val="bg1"/>
                              </a:solidFill>
                              <a:latin typeface="Cambria Math" panose="02040503050406030204" pitchFamily="18" charset="0"/>
                              <a:ea typeface="メイリオ" panose="020B0604030504040204" pitchFamily="50" charset="-128"/>
                            </a:rPr>
                            <m:t>𝒅𝒕</m:t>
                          </m:r>
                        </m:den>
                      </m:f>
                      <m:r>
                        <a:rPr kumimoji="1" lang="en-US" altLang="ja-JP" sz="2800" b="0" i="1" smtClean="0">
                          <a:solidFill>
                            <a:schemeClr val="bg1"/>
                          </a:solidFill>
                          <a:latin typeface="Cambria Math" panose="02040503050406030204" pitchFamily="18" charset="0"/>
                          <a:ea typeface="メイリオ" panose="020B0604030504040204" pitchFamily="50" charset="-128"/>
                        </a:rPr>
                        <m:t>=</m:t>
                      </m:r>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2</m:t>
                          </m:r>
                        </m:sub>
                      </m:sSub>
                      <m:r>
                        <a:rPr kumimoji="1" lang="en-US" altLang="ja-JP" sz="2800" b="1">
                          <a:solidFill>
                            <a:schemeClr val="bg1"/>
                          </a:solidFill>
                          <a:latin typeface="Cambria Math" panose="02040503050406030204" pitchFamily="18" charset="0"/>
                          <a:ea typeface="メイリオ" panose="020B0604030504040204" pitchFamily="50" charset="-128"/>
                        </a:rPr>
                        <m:t>=</m:t>
                      </m:r>
                      <m:r>
                        <a:rPr kumimoji="1" lang="en-US" altLang="ja-JP" sz="2800" b="0" i="1" smtClean="0">
                          <a:solidFill>
                            <a:schemeClr val="bg1"/>
                          </a:solidFill>
                          <a:latin typeface="Cambria Math" panose="02040503050406030204" pitchFamily="18" charset="0"/>
                          <a:ea typeface="メイリオ" panose="020B0604030504040204" pitchFamily="50" charset="-128"/>
                        </a:rPr>
                        <m:t>−</m:t>
                      </m:r>
                      <m:r>
                        <a:rPr kumimoji="1" lang="en-US" altLang="ja-JP" sz="2800" b="0" i="1" smtClean="0">
                          <a:solidFill>
                            <a:schemeClr val="bg1"/>
                          </a:solidFill>
                          <a:latin typeface="Cambria Math" panose="02040503050406030204" pitchFamily="18" charset="0"/>
                          <a:ea typeface="メイリオ" panose="020B0604030504040204" pitchFamily="50" charset="-128"/>
                        </a:rPr>
                        <m:t>𝑣</m:t>
                      </m:r>
                    </m:oMath>
                  </m:oMathPara>
                </a14:m>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2800" b="1" dirty="0">
                    <a:solidFill>
                      <a:schemeClr val="bg1"/>
                    </a:solidFill>
                    <a:latin typeface="メイリオ" panose="020B0604030504040204" pitchFamily="50" charset="-128"/>
                    <a:ea typeface="メイリオ" panose="020B0604030504040204" pitchFamily="50" charset="-128"/>
                  </a:rPr>
                  <a:t>よって、</a:t>
                </a:r>
                <a14:m>
                  <m:oMath xmlns:m="http://schemas.openxmlformats.org/officeDocument/2006/math">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i="1">
                            <a:solidFill>
                              <a:schemeClr val="bg1"/>
                            </a:solidFill>
                            <a:latin typeface="Cambria Math" panose="02040503050406030204" pitchFamily="18" charset="0"/>
                            <a:ea typeface="メイリオ" panose="020B0604030504040204" pitchFamily="50" charset="-128"/>
                          </a:rPr>
                          <m:t>𝐶</m:t>
                        </m:r>
                      </m:e>
                      <m:sub>
                        <m:r>
                          <a:rPr kumimoji="1" lang="en-US" altLang="ja-JP" sz="2800" i="1">
                            <a:solidFill>
                              <a:schemeClr val="bg1"/>
                            </a:solidFill>
                            <a:latin typeface="Cambria Math" panose="02040503050406030204" pitchFamily="18" charset="0"/>
                            <a:ea typeface="メイリオ" panose="020B0604030504040204" pitchFamily="50" charset="-128"/>
                          </a:rPr>
                          <m:t>2</m:t>
                        </m:r>
                      </m:sub>
                    </m:sSub>
                    <m:r>
                      <a:rPr kumimoji="1" lang="en-US" altLang="ja-JP" sz="2800" b="1">
                        <a:solidFill>
                          <a:schemeClr val="bg1"/>
                        </a:solidFill>
                        <a:latin typeface="Cambria Math" panose="02040503050406030204" pitchFamily="18" charset="0"/>
                        <a:ea typeface="メイリオ" panose="020B0604030504040204" pitchFamily="50" charset="-128"/>
                      </a:rPr>
                      <m:t>=</m:t>
                    </m:r>
                    <m:r>
                      <a:rPr kumimoji="1" lang="en-US" altLang="ja-JP" sz="2800" b="0" i="1" smtClean="0">
                        <a:solidFill>
                          <a:schemeClr val="bg1"/>
                        </a:solidFill>
                        <a:latin typeface="Cambria Math" panose="02040503050406030204" pitchFamily="18" charset="0"/>
                        <a:ea typeface="メイリオ" panose="020B0604030504040204" pitchFamily="50" charset="-128"/>
                      </a:rPr>
                      <m:t>−</m:t>
                    </m:r>
                    <m:r>
                      <a:rPr kumimoji="1" lang="en-US" altLang="ja-JP" sz="2800" b="0" i="1" smtClean="0">
                        <a:solidFill>
                          <a:schemeClr val="bg1"/>
                        </a:solidFill>
                        <a:latin typeface="Cambria Math" panose="02040503050406030204" pitchFamily="18" charset="0"/>
                        <a:ea typeface="メイリオ" panose="020B0604030504040204" pitchFamily="50" charset="-128"/>
                      </a:rPr>
                      <m:t>𝑣</m:t>
                    </m:r>
                    <m:r>
                      <a:rPr kumimoji="1" lang="en-US" altLang="ja-JP" sz="2800" b="0" i="1" smtClean="0">
                        <a:solidFill>
                          <a:schemeClr val="bg1"/>
                        </a:solidFill>
                        <a:latin typeface="Cambria Math" panose="02040503050406030204" pitchFamily="18" charset="0"/>
                        <a:ea typeface="メイリオ" panose="020B0604030504040204" pitchFamily="50" charset="-128"/>
                      </a:rPr>
                      <m:t>/</m:t>
                    </m:r>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oMath>
                </a14:m>
                <a:r>
                  <a:rPr kumimoji="1" lang="en-US" altLang="ja-JP" sz="2800" b="1" dirty="0" smtClean="0">
                    <a:solidFill>
                      <a:schemeClr val="bg1"/>
                    </a:solidFill>
                    <a:latin typeface="メイリオ" panose="020B0604030504040204" pitchFamily="50" charset="-128"/>
                    <a:ea typeface="メイリオ" panose="020B0604030504040204" pitchFamily="50" charset="-128"/>
                  </a:rPr>
                  <a:t>. </a:t>
                </a:r>
                <a:r>
                  <a:rPr kumimoji="1" lang="ja-JP" altLang="en-US" sz="2800" b="1" dirty="0" smtClean="0">
                    <a:solidFill>
                      <a:schemeClr val="bg1"/>
                    </a:solidFill>
                    <a:latin typeface="メイリオ" panose="020B0604030504040204" pitchFamily="50" charset="-128"/>
                    <a:ea typeface="メイリオ" panose="020B0604030504040204" pitchFamily="50" charset="-128"/>
                  </a:rPr>
                  <a:t>答えは</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pPr algn="ctr">
                  <a:spcBef>
                    <a:spcPts val="600"/>
                  </a:spcBef>
                  <a:spcAft>
                    <a:spcPts val="600"/>
                  </a:spcAft>
                </a:pPr>
                <a:r>
                  <a:rPr kumimoji="1" lang="en-US" altLang="ja-JP" sz="2800" dirty="0" smtClean="0">
                    <a:solidFill>
                      <a:schemeClr val="bg1"/>
                    </a:solidFill>
                    <a:ea typeface="メイリオ" panose="020B0604030504040204" pitchFamily="50" charset="-128"/>
                  </a:rPr>
                  <a:t>x</a:t>
                </a:r>
                <a14:m>
                  <m:oMath xmlns:m="http://schemas.openxmlformats.org/officeDocument/2006/math">
                    <m:d>
                      <m:dPr>
                        <m:ctrlPr>
                          <a:rPr kumimoji="1" lang="en-US" altLang="ja-JP" sz="2800" i="1">
                            <a:solidFill>
                              <a:schemeClr val="bg1"/>
                            </a:solidFill>
                            <a:latin typeface="Cambria Math" panose="02040503050406030204" pitchFamily="18" charset="0"/>
                            <a:ea typeface="メイリオ" panose="020B0604030504040204" pitchFamily="50" charset="-128"/>
                          </a:rPr>
                        </m:ctrlPr>
                      </m:dPr>
                      <m:e>
                        <m:r>
                          <a:rPr kumimoji="1" lang="en-US" altLang="ja-JP" sz="2800" i="1">
                            <a:solidFill>
                              <a:schemeClr val="bg1"/>
                            </a:solidFill>
                            <a:latin typeface="Cambria Math" panose="02040503050406030204" pitchFamily="18" charset="0"/>
                            <a:ea typeface="メイリオ" panose="020B0604030504040204" pitchFamily="50" charset="-128"/>
                          </a:rPr>
                          <m:t>𝑡</m:t>
                        </m:r>
                      </m:e>
                    </m:d>
                    <m:r>
                      <a:rPr kumimoji="1" lang="en-US" altLang="ja-JP" sz="2800" i="1">
                        <a:solidFill>
                          <a:schemeClr val="bg1"/>
                        </a:solidFill>
                        <a:latin typeface="Cambria Math" panose="02040503050406030204" pitchFamily="18" charset="0"/>
                        <a:ea typeface="メイリオ" panose="020B0604030504040204" pitchFamily="50" charset="-128"/>
                      </a:rPr>
                      <m:t>=</m:t>
                    </m:r>
                    <m:sSub>
                      <m:sSubPr>
                        <m:ctrlPr>
                          <a:rPr kumimoji="1" lang="en-US" altLang="ja-JP" sz="2800" i="1">
                            <a:solidFill>
                              <a:schemeClr val="bg1"/>
                            </a:solidFill>
                            <a:latin typeface="Cambria Math" panose="02040503050406030204" pitchFamily="18" charset="0"/>
                            <a:ea typeface="メイリオ" panose="020B0604030504040204" pitchFamily="50" charset="-128"/>
                          </a:rPr>
                        </m:ctrlPr>
                      </m:sSubPr>
                      <m:e>
                        <m:r>
                          <a:rPr kumimoji="1" lang="en-US" altLang="ja-JP" sz="2800" b="0" i="1" smtClean="0">
                            <a:solidFill>
                              <a:schemeClr val="bg1"/>
                            </a:solidFill>
                            <a:latin typeface="Cambria Math" panose="02040503050406030204" pitchFamily="18" charset="0"/>
                            <a:ea typeface="メイリオ" panose="020B0604030504040204" pitchFamily="50" charset="-128"/>
                          </a:rPr>
                          <m:t>𝑥</m:t>
                        </m:r>
                      </m:e>
                      <m:sub>
                        <m:r>
                          <a:rPr kumimoji="1" lang="en-US" altLang="ja-JP" sz="2800" b="0" i="1" smtClean="0">
                            <a:solidFill>
                              <a:schemeClr val="bg1"/>
                            </a:solidFill>
                            <a:latin typeface="Cambria Math" panose="02040503050406030204" pitchFamily="18" charset="0"/>
                            <a:ea typeface="メイリオ" panose="020B0604030504040204" pitchFamily="50" charset="-128"/>
                          </a:rPr>
                          <m:t>2</m:t>
                        </m:r>
                      </m:sub>
                    </m:sSub>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cos</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r>
                      <a:rPr kumimoji="1" lang="en-US" altLang="ja-JP" sz="2800" b="0" i="1" smtClean="0">
                        <a:solidFill>
                          <a:schemeClr val="bg1"/>
                        </a:solidFill>
                        <a:latin typeface="Cambria Math" panose="02040503050406030204" pitchFamily="18" charset="0"/>
                        <a:ea typeface="メイリオ" panose="020B0604030504040204" pitchFamily="50" charset="-128"/>
                      </a:rPr>
                      <m:t>−</m:t>
                    </m:r>
                    <m:f>
                      <m:fPr>
                        <m:ctrlPr>
                          <a:rPr kumimoji="1" lang="en-US" altLang="ja-JP" sz="2800" b="0" i="1" smtClean="0">
                            <a:solidFill>
                              <a:schemeClr val="bg1"/>
                            </a:solidFill>
                            <a:latin typeface="Cambria Math" panose="02040503050406030204" pitchFamily="18" charset="0"/>
                            <a:ea typeface="メイリオ" panose="020B0604030504040204" pitchFamily="50" charset="-128"/>
                          </a:rPr>
                        </m:ctrlPr>
                      </m:fPr>
                      <m:num>
                        <m:r>
                          <a:rPr kumimoji="1" lang="en-US" altLang="ja-JP" sz="2800" b="0" i="1" smtClean="0">
                            <a:solidFill>
                              <a:schemeClr val="bg1"/>
                            </a:solidFill>
                            <a:latin typeface="Cambria Math" panose="02040503050406030204" pitchFamily="18" charset="0"/>
                            <a:ea typeface="メイリオ" panose="020B0604030504040204" pitchFamily="50" charset="-128"/>
                          </a:rPr>
                          <m:t>𝑣</m:t>
                        </m:r>
                      </m:num>
                      <m:den>
                        <m:rad>
                          <m:radPr>
                            <m:degHide m:val="on"/>
                            <m:ctrlPr>
                              <a:rPr kumimoji="1" lang="en-US" altLang="ja-JP" sz="2800" b="0" i="1" smtClean="0">
                                <a:solidFill>
                                  <a:schemeClr val="bg1"/>
                                </a:solidFill>
                                <a:latin typeface="Cambria Math" panose="02040503050406030204" pitchFamily="18" charset="0"/>
                                <a:ea typeface="メイリオ" panose="020B0604030504040204" pitchFamily="50" charset="-128"/>
                              </a:rPr>
                            </m:ctrlPr>
                          </m:radPr>
                          <m:deg/>
                          <m:e>
                            <m:r>
                              <a:rPr kumimoji="1" lang="ja-JP" altLang="en-US" sz="2800" b="0" i="1" smtClean="0">
                                <a:solidFill>
                                  <a:schemeClr val="bg1"/>
                                </a:solidFill>
                                <a:latin typeface="Cambria Math" panose="02040503050406030204" pitchFamily="18" charset="0"/>
                                <a:ea typeface="メイリオ" panose="020B0604030504040204" pitchFamily="50" charset="-128"/>
                              </a:rPr>
                              <m:t>𝛼</m:t>
                            </m:r>
                          </m:e>
                        </m:rad>
                      </m:den>
                    </m:f>
                    <m:func>
                      <m:funcPr>
                        <m:ctrlPr>
                          <a:rPr kumimoji="1" lang="en-US" altLang="ja-JP" sz="2800" i="1">
                            <a:solidFill>
                              <a:schemeClr val="bg1"/>
                            </a:solidFill>
                            <a:latin typeface="Cambria Math" panose="02040503050406030204" pitchFamily="18" charset="0"/>
                            <a:ea typeface="メイリオ" panose="020B0604030504040204" pitchFamily="50" charset="-128"/>
                          </a:rPr>
                        </m:ctrlPr>
                      </m:funcPr>
                      <m:fName>
                        <m:r>
                          <m:rPr>
                            <m:sty m:val="p"/>
                          </m:rPr>
                          <a:rPr kumimoji="1" lang="en-US" altLang="ja-JP" sz="2800">
                            <a:solidFill>
                              <a:schemeClr val="bg1"/>
                            </a:solidFill>
                            <a:latin typeface="Cambria Math" panose="02040503050406030204" pitchFamily="18" charset="0"/>
                            <a:ea typeface="メイリオ" panose="020B0604030504040204" pitchFamily="50" charset="-128"/>
                          </a:rPr>
                          <m:t>sin</m:t>
                        </m:r>
                      </m:fName>
                      <m:e>
                        <m:rad>
                          <m:radPr>
                            <m:degHide m:val="on"/>
                            <m:ctrlPr>
                              <a:rPr kumimoji="1" lang="en-US" altLang="ja-JP" sz="2800" i="1">
                                <a:solidFill>
                                  <a:schemeClr val="bg1"/>
                                </a:solidFill>
                                <a:latin typeface="Cambria Math" panose="02040503050406030204" pitchFamily="18" charset="0"/>
                                <a:ea typeface="メイリオ" panose="020B0604030504040204" pitchFamily="50" charset="-128"/>
                              </a:rPr>
                            </m:ctrlPr>
                          </m:radPr>
                          <m:deg/>
                          <m:e>
                            <m:r>
                              <a:rPr kumimoji="1" lang="ja-JP" altLang="en-US" sz="2800" i="1">
                                <a:solidFill>
                                  <a:schemeClr val="bg1"/>
                                </a:solidFill>
                                <a:latin typeface="Cambria Math" panose="02040503050406030204" pitchFamily="18" charset="0"/>
                                <a:ea typeface="メイリオ" panose="020B0604030504040204" pitchFamily="50" charset="-128"/>
                              </a:rPr>
                              <m:t>𝛼</m:t>
                            </m:r>
                          </m:e>
                        </m:rad>
                        <m:r>
                          <a:rPr kumimoji="1" lang="en-US" altLang="ja-JP" sz="2800" i="1">
                            <a:solidFill>
                              <a:schemeClr val="bg1"/>
                            </a:solidFill>
                            <a:latin typeface="Cambria Math" panose="02040503050406030204" pitchFamily="18" charset="0"/>
                            <a:ea typeface="メイリオ" panose="020B0604030504040204" pitchFamily="50" charset="-128"/>
                          </a:rPr>
                          <m:t>𝑡</m:t>
                        </m:r>
                      </m:e>
                    </m:func>
                  </m:oMath>
                </a14:m>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9412428" y="3489857"/>
                <a:ext cx="7571330" cy="5012334"/>
              </a:xfrm>
              <a:prstGeom prst="rect">
                <a:avLst/>
              </a:prstGeom>
              <a:blipFill>
                <a:blip r:embed="rId4"/>
                <a:stretch>
                  <a:fillRect l="-1610" t="-972" r="-40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47737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1" name="テキスト プレースホルダー 10"/>
          <p:cNvSpPr>
            <a:spLocks noGrp="1"/>
          </p:cNvSpPr>
          <p:nvPr>
            <p:ph type="body" sz="quarter" idx="11"/>
          </p:nvPr>
        </p:nvSpPr>
        <p:spPr/>
        <p:txBody>
          <a:bodyPr/>
          <a:lstStyle/>
          <a:p>
            <a:endParaRPr kumimoji="1" lang="ja-JP" altLang="en-US" dirty="0"/>
          </a:p>
        </p:txBody>
      </p:sp>
      <p:sp>
        <p:nvSpPr>
          <p:cNvPr id="12" name="テキスト プレースホルダー 11"/>
          <p:cNvSpPr>
            <a:spLocks noGrp="1"/>
          </p:cNvSpPr>
          <p:nvPr>
            <p:ph type="body" sz="quarter" idx="12"/>
          </p:nvPr>
        </p:nvSpPr>
        <p:spPr/>
        <p:txBody>
          <a:bodyPr/>
          <a:lstStyle/>
          <a:p>
            <a:r>
              <a:rPr kumimoji="1" lang="en-US" altLang="ja-JP" dirty="0"/>
              <a:t>5</a:t>
            </a:r>
            <a:endParaRPr kumimoji="1" lang="ja-JP" altLang="en-US" dirty="0"/>
          </a:p>
        </p:txBody>
      </p:sp>
      <p:sp>
        <p:nvSpPr>
          <p:cNvPr id="13" name="テキスト プレースホルダー 12"/>
          <p:cNvSpPr>
            <a:spLocks noGrp="1"/>
          </p:cNvSpPr>
          <p:nvPr>
            <p:ph type="body" sz="quarter" idx="13"/>
          </p:nvPr>
        </p:nvSpPr>
        <p:spPr/>
        <p:txBody>
          <a:bodyPr/>
          <a:lstStyle/>
          <a:p>
            <a:r>
              <a:rPr kumimoji="1" lang="ja-JP" altLang="en-US" dirty="0"/>
              <a:t>まとめ</a:t>
            </a:r>
          </a:p>
        </p:txBody>
      </p:sp>
      <p:sp>
        <p:nvSpPr>
          <p:cNvPr id="14" name="テキスト プレースホルダー 13"/>
          <p:cNvSpPr>
            <a:spLocks noGrp="1"/>
          </p:cNvSpPr>
          <p:nvPr>
            <p:ph type="body" sz="quarter" idx="24"/>
          </p:nvPr>
        </p:nvSpPr>
        <p:spPr/>
        <p:txBody>
          <a:bodyPr/>
          <a:lstStyle/>
          <a:p>
            <a:endParaRPr kumimoji="1" lang="ja-JP" altLang="en-US"/>
          </a:p>
        </p:txBody>
      </p:sp>
      <p:sp>
        <p:nvSpPr>
          <p:cNvPr id="15" name="テキスト プレースホルダー 14"/>
          <p:cNvSpPr>
            <a:spLocks noGrp="1"/>
          </p:cNvSpPr>
          <p:nvPr>
            <p:ph type="body" sz="quarter" idx="25"/>
          </p:nvPr>
        </p:nvSpPr>
        <p:spPr/>
        <p:txBody>
          <a:bodyPr/>
          <a:lstStyle/>
          <a:p>
            <a:endParaRPr kumimoji="1" lang="ja-JP" altLang="en-US"/>
          </a:p>
        </p:txBody>
      </p:sp>
      <p:sp>
        <p:nvSpPr>
          <p:cNvPr id="16" name="テキスト プレースホルダー 15"/>
          <p:cNvSpPr>
            <a:spLocks noGrp="1"/>
          </p:cNvSpPr>
          <p:nvPr>
            <p:ph type="body" sz="quarter" idx="26"/>
          </p:nvPr>
        </p:nvSpPr>
        <p:spPr/>
        <p:txBody>
          <a:bodyPr/>
          <a:lstStyle/>
          <a:p>
            <a:endParaRPr kumimoji="1" lang="ja-JP" altLang="en-US"/>
          </a:p>
        </p:txBody>
      </p:sp>
      <p:sp>
        <p:nvSpPr>
          <p:cNvPr id="17" name="テキスト プレースホルダー 16"/>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3207392822"/>
      </p:ext>
    </p:extLst>
  </p:cSld>
  <p:clrMapOvr>
    <a:masterClrMapping/>
  </p:clrMapOvr>
  <mc:AlternateContent xmlns:mc="http://schemas.openxmlformats.org/markup-compatibility/2006" xmlns:p14="http://schemas.microsoft.com/office/powerpoint/2010/main">
    <mc:Choice Requires="p14">
      <p:transition spd="slow" p14:dur="1250" advTm="3323">
        <p14:flip dir="r"/>
      </p:transition>
    </mc:Choice>
    <mc:Fallback xmlns="">
      <p:transition spd="slow" advTm="3323">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まとめ</a:t>
            </a:r>
          </a:p>
        </p:txBody>
      </p:sp>
      <p:sp>
        <p:nvSpPr>
          <p:cNvPr id="11" name="スライド番号プレースホルダー 10"/>
          <p:cNvSpPr>
            <a:spLocks noGrp="1"/>
          </p:cNvSpPr>
          <p:nvPr>
            <p:ph type="sldNum" sz="quarter" idx="11"/>
          </p:nvPr>
        </p:nvSpPr>
        <p:spPr/>
        <p:txBody>
          <a:bodyPr/>
          <a:lstStyle/>
          <a:p>
            <a:fld id="{03EB59E2-90B9-4CD3-AC74-D672227E13C3}" type="slidenum">
              <a:rPr lang="en-US" smtClean="0"/>
              <a:pPr/>
              <a:t>28</a:t>
            </a:fld>
            <a:endParaRPr lang="en-US" dirty="0"/>
          </a:p>
        </p:txBody>
      </p:sp>
      <p:sp>
        <p:nvSpPr>
          <p:cNvPr id="8" name="テキスト プレースホルダー 7"/>
          <p:cNvSpPr>
            <a:spLocks noGrp="1"/>
          </p:cNvSpPr>
          <p:nvPr>
            <p:ph type="body" sz="quarter" idx="13"/>
          </p:nvPr>
        </p:nvSpPr>
        <p:spPr/>
        <p:txBody>
          <a:bodyPr/>
          <a:lstStyle/>
          <a:p>
            <a:r>
              <a:rPr kumimoji="1" lang="ja-JP" altLang="en-US" sz="3200" dirty="0" smtClean="0"/>
              <a:t>科学は普遍的、客観的に世界を理解しようとする体系。物理はその基礎部分を担います。</a:t>
            </a:r>
            <a:endParaRPr kumimoji="1" lang="ja-JP" altLang="en-US" sz="3200" dirty="0"/>
          </a:p>
        </p:txBody>
      </p:sp>
      <p:sp>
        <p:nvSpPr>
          <p:cNvPr id="9" name="テキスト プレースホルダー 8"/>
          <p:cNvSpPr>
            <a:spLocks noGrp="1"/>
          </p:cNvSpPr>
          <p:nvPr>
            <p:ph type="body" sz="quarter" idx="24"/>
          </p:nvPr>
        </p:nvSpPr>
        <p:spPr/>
        <p:txBody>
          <a:bodyPr/>
          <a:lstStyle/>
          <a:p>
            <a:r>
              <a:rPr kumimoji="1" lang="ja-JP" altLang="en-US" sz="3200" dirty="0" smtClean="0"/>
              <a:t>物理は実証された少数の法則で、現象を普遍的かつ客観的に記述します。</a:t>
            </a:r>
            <a:endParaRPr kumimoji="1" lang="ja-JP" altLang="en-US" sz="3200" dirty="0"/>
          </a:p>
        </p:txBody>
      </p:sp>
      <p:sp>
        <p:nvSpPr>
          <p:cNvPr id="2" name="テキスト プレースホルダー 1"/>
          <p:cNvSpPr>
            <a:spLocks noGrp="1"/>
          </p:cNvSpPr>
          <p:nvPr>
            <p:ph type="body" sz="quarter" idx="25"/>
          </p:nvPr>
        </p:nvSpPr>
        <p:spPr/>
        <p:txBody>
          <a:bodyPr/>
          <a:lstStyle/>
          <a:p>
            <a:r>
              <a:rPr kumimoji="1" lang="ja-JP" altLang="en-US" sz="3200" dirty="0" smtClean="0"/>
              <a:t>物理を記述する言語は数学。基本法則から出発して、数学により現象を記述します。</a:t>
            </a:r>
            <a:endParaRPr kumimoji="1" lang="ja-JP" altLang="en-US" sz="3200" dirty="0"/>
          </a:p>
        </p:txBody>
      </p:sp>
      <p:sp>
        <p:nvSpPr>
          <p:cNvPr id="3" name="テキスト プレースホルダー 2"/>
          <p:cNvSpPr>
            <a:spLocks noGrp="1"/>
          </p:cNvSpPr>
          <p:nvPr>
            <p:ph type="body" sz="quarter" idx="26"/>
          </p:nvPr>
        </p:nvSpPr>
        <p:spPr/>
        <p:txBody>
          <a:bodyPr/>
          <a:lstStyle/>
          <a:p>
            <a:r>
              <a:rPr kumimoji="1" lang="ja-JP" altLang="en-US" sz="3200" dirty="0" smtClean="0"/>
              <a:t>異なる現象でも、数学的に同じように記述される場合、全く同じ現象となります。</a:t>
            </a:r>
            <a:endParaRPr kumimoji="1" lang="ja-JP" altLang="en-US" sz="3200" dirty="0"/>
          </a:p>
        </p:txBody>
      </p:sp>
    </p:spTree>
    <p:extLst>
      <p:ext uri="{BB962C8B-B14F-4D97-AF65-F5344CB8AC3E}">
        <p14:creationId xmlns:p14="http://schemas.microsoft.com/office/powerpoint/2010/main" val="337725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26">
        <p15:prstTrans prst="pageCurlSingle"/>
      </p:transition>
    </mc:Choice>
    <mc:Fallback xmlns="">
      <p:transition spd="slow" advTm="4026">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Thank you!</a:t>
            </a:r>
            <a:endParaRPr kumimoji="1" lang="ja-JP" altLang="en-US" dirty="0"/>
          </a:p>
        </p:txBody>
      </p:sp>
      <p:sp>
        <p:nvSpPr>
          <p:cNvPr id="9" name="テキスト プレースホルダー 8"/>
          <p:cNvSpPr>
            <a:spLocks noGrp="1"/>
          </p:cNvSpPr>
          <p:nvPr>
            <p:ph type="body" sz="quarter" idx="13"/>
          </p:nvPr>
        </p:nvSpPr>
        <p:spPr/>
        <p:txBody>
          <a:bodyPr/>
          <a:lstStyle/>
          <a:p>
            <a:r>
              <a:rPr kumimoji="1" lang="en-US" altLang="ja-JP" dirty="0"/>
              <a:t>Any questions?</a:t>
            </a:r>
            <a:endParaRPr kumimoji="1" lang="ja-JP" altLang="en-US" dirty="0"/>
          </a:p>
        </p:txBody>
      </p:sp>
      <p:sp>
        <p:nvSpPr>
          <p:cNvPr id="8" name="テキスト プレースホルダー 7"/>
          <p:cNvSpPr>
            <a:spLocks noGrp="1"/>
          </p:cNvSpPr>
          <p:nvPr>
            <p:ph type="body" sz="quarter" idx="12"/>
          </p:nvPr>
        </p:nvSpPr>
        <p:spPr/>
        <p:txBody>
          <a:bodyPr/>
          <a:lstStyle/>
          <a:p>
            <a:r>
              <a:rPr kumimoji="1" lang="en-US" altLang="ja-JP" dirty="0"/>
              <a:t>The Power of PowerPoint – </a:t>
            </a:r>
            <a:r>
              <a:rPr kumimoji="1" lang="en-US" altLang="ja-JP" dirty="0">
                <a:hlinkClick r:id="rId2" action="ppaction://hlinkfile"/>
              </a:rPr>
              <a:t>thepopp.com</a:t>
            </a:r>
            <a:endParaRPr kumimoji="1" lang="en-US" altLang="ja-JP" dirty="0"/>
          </a:p>
          <a:p>
            <a:r>
              <a:rPr kumimoji="1" lang="en-US" altLang="ja-JP" dirty="0"/>
              <a:t>Font: Ubuntu font family</a:t>
            </a:r>
          </a:p>
          <a:p>
            <a:r>
              <a:rPr kumimoji="1" lang="en-US" altLang="ja-JP" dirty="0"/>
              <a:t>Icons: </a:t>
            </a:r>
            <a:r>
              <a:rPr kumimoji="1" lang="en-US" altLang="ja-JP" dirty="0">
                <a:hlinkClick r:id="rId3"/>
              </a:rPr>
              <a:t>Elegant Icon Font</a:t>
            </a:r>
            <a:endParaRPr kumimoji="1" lang="en-US" altLang="ja-JP" dirty="0"/>
          </a:p>
        </p:txBody>
      </p:sp>
    </p:spTree>
    <p:extLst>
      <p:ext uri="{BB962C8B-B14F-4D97-AF65-F5344CB8AC3E}">
        <p14:creationId xmlns:p14="http://schemas.microsoft.com/office/powerpoint/2010/main" val="409570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544">
        <p15:prstTrans prst="pageCurlSingle"/>
      </p:transition>
    </mc:Choice>
    <mc:Fallback xmlns="">
      <p:transition spd="slow" advTm="1354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kumimoji="1" lang="ja-JP" altLang="en-US" dirty="0" smtClean="0"/>
              <a:t>目次</a:t>
            </a:r>
            <a:endParaRPr kumimoji="1" lang="ja-JP" altLang="en-US" dirty="0"/>
          </a:p>
        </p:txBody>
      </p:sp>
      <p:sp>
        <p:nvSpPr>
          <p:cNvPr id="20" name="テキスト プレースホルダー 19"/>
          <p:cNvSpPr>
            <a:spLocks noGrp="1"/>
          </p:cNvSpPr>
          <p:nvPr>
            <p:ph type="body" sz="quarter" idx="12"/>
          </p:nvPr>
        </p:nvSpPr>
        <p:spPr/>
        <p:txBody>
          <a:bodyPr/>
          <a:lstStyle/>
          <a:p>
            <a:r>
              <a:rPr kumimoji="1" lang="ja-JP" altLang="en-US" b="1" dirty="0" smtClean="0">
                <a:latin typeface="メイリオ" panose="020B0604030504040204" pitchFamily="50" charset="-128"/>
                <a:ea typeface="メイリオ" panose="020B0604030504040204" pitchFamily="50" charset="-128"/>
              </a:rPr>
              <a:t>公式の取り扱いに着目します</a:t>
            </a:r>
            <a:endParaRPr kumimoji="1" lang="ja-JP" altLang="en-US" b="1" dirty="0">
              <a:latin typeface="メイリオ" panose="020B0604030504040204" pitchFamily="50" charset="-128"/>
              <a:ea typeface="メイリオ" panose="020B0604030504040204" pitchFamily="50" charset="-128"/>
            </a:endParaRPr>
          </a:p>
        </p:txBody>
      </p:sp>
      <p:sp>
        <p:nvSpPr>
          <p:cNvPr id="21" name="テキスト プレースホルダー 20"/>
          <p:cNvSpPr>
            <a:spLocks noGrp="1"/>
          </p:cNvSpPr>
          <p:nvPr>
            <p:ph type="body" sz="quarter" idx="13"/>
          </p:nvPr>
        </p:nvSpPr>
        <p:spPr/>
        <p:txBody>
          <a:bodyPr/>
          <a:lstStyle/>
          <a:p>
            <a:r>
              <a:rPr kumimoji="1" lang="ja-JP" altLang="en-US" b="1" dirty="0" smtClean="0">
                <a:latin typeface="メイリオ" panose="020B0604030504040204" pitchFamily="50" charset="-128"/>
                <a:ea typeface="メイリオ" panose="020B0604030504040204" pitchFamily="50" charset="-128"/>
              </a:rPr>
              <a:t>高校物理と大学の物理</a:t>
            </a:r>
            <a:endParaRPr kumimoji="1" lang="ja-JP" altLang="en-US" b="1" dirty="0">
              <a:latin typeface="メイリオ" panose="020B0604030504040204" pitchFamily="50" charset="-128"/>
              <a:ea typeface="メイリオ" panose="020B0604030504040204" pitchFamily="50" charset="-128"/>
            </a:endParaRPr>
          </a:p>
        </p:txBody>
      </p:sp>
      <p:sp>
        <p:nvSpPr>
          <p:cNvPr id="22" name="テキスト プレースホルダー 21"/>
          <p:cNvSpPr>
            <a:spLocks noGrp="1"/>
          </p:cNvSpPr>
          <p:nvPr>
            <p:ph type="body" sz="quarter" idx="14"/>
          </p:nvPr>
        </p:nvSpPr>
        <p:spPr/>
        <p:txBody>
          <a:bodyPr/>
          <a:lstStyle/>
          <a:p>
            <a:r>
              <a:rPr kumimoji="1" lang="ja-JP" altLang="en-US" b="1" dirty="0" smtClean="0">
                <a:latin typeface="メイリオ" panose="020B0604030504040204" pitchFamily="50" charset="-128"/>
                <a:ea typeface="メイリオ" panose="020B0604030504040204" pitchFamily="50" charset="-128"/>
              </a:rPr>
              <a:t>物理の目指すもの</a:t>
            </a:r>
            <a:endParaRPr kumimoji="1" lang="ja-JP" altLang="en-US" b="1" dirty="0">
              <a:latin typeface="メイリオ" panose="020B0604030504040204" pitchFamily="50" charset="-128"/>
              <a:ea typeface="メイリオ" panose="020B0604030504040204" pitchFamily="50" charset="-128"/>
            </a:endParaRPr>
          </a:p>
        </p:txBody>
      </p:sp>
      <p:sp>
        <p:nvSpPr>
          <p:cNvPr id="23" name="テキスト プレースホルダー 22"/>
          <p:cNvSpPr>
            <a:spLocks noGrp="1"/>
          </p:cNvSpPr>
          <p:nvPr>
            <p:ph type="body" sz="quarter" idx="15"/>
          </p:nvPr>
        </p:nvSpPr>
        <p:spPr/>
        <p:txBody>
          <a:bodyPr/>
          <a:lstStyle/>
          <a:p>
            <a:r>
              <a:rPr kumimoji="1" lang="ja-JP" altLang="en-US" b="1" dirty="0" smtClean="0">
                <a:latin typeface="メイリオ" panose="020B0604030504040204" pitchFamily="50" charset="-128"/>
                <a:ea typeface="メイリオ" panose="020B0604030504040204" pitchFamily="50" charset="-128"/>
              </a:rPr>
              <a:t>そもそも物理とは？</a:t>
            </a:r>
            <a:endParaRPr kumimoji="1" lang="ja-JP" altLang="en-US" b="1" dirty="0">
              <a:latin typeface="メイリオ" panose="020B0604030504040204" pitchFamily="50" charset="-128"/>
              <a:ea typeface="メイリオ" panose="020B0604030504040204" pitchFamily="50" charset="-128"/>
            </a:endParaRPr>
          </a:p>
        </p:txBody>
      </p:sp>
      <p:sp>
        <p:nvSpPr>
          <p:cNvPr id="24" name="テキスト プレースホルダー 23"/>
          <p:cNvSpPr>
            <a:spLocks noGrp="1"/>
          </p:cNvSpPr>
          <p:nvPr>
            <p:ph type="body" sz="quarter" idx="16"/>
          </p:nvPr>
        </p:nvSpPr>
        <p:spPr/>
        <p:txBody>
          <a:bodyPr/>
          <a:lstStyle/>
          <a:p>
            <a:r>
              <a:rPr kumimoji="1" lang="ja-JP" altLang="en-US" b="1" dirty="0" smtClean="0">
                <a:latin typeface="メイリオ" panose="020B0604030504040204" pitchFamily="50" charset="-128"/>
                <a:ea typeface="メイリオ" panose="020B0604030504040204" pitchFamily="50" charset="-128"/>
              </a:rPr>
              <a:t>重力のもとでの運動の例</a:t>
            </a:r>
            <a:endParaRPr kumimoji="1" lang="ja-JP" altLang="en-US" b="1" dirty="0">
              <a:latin typeface="メイリオ" panose="020B0604030504040204" pitchFamily="50" charset="-128"/>
              <a:ea typeface="メイリオ" panose="020B0604030504040204" pitchFamily="50" charset="-128"/>
            </a:endParaRPr>
          </a:p>
        </p:txBody>
      </p:sp>
      <p:sp>
        <p:nvSpPr>
          <p:cNvPr id="25" name="テキスト プレースホルダー 24"/>
          <p:cNvSpPr>
            <a:spLocks noGrp="1"/>
          </p:cNvSpPr>
          <p:nvPr>
            <p:ph type="body" sz="quarter" idx="17"/>
          </p:nvPr>
        </p:nvSpPr>
        <p:spPr/>
        <p:txBody>
          <a:bodyPr/>
          <a:lstStyle/>
          <a:p>
            <a:r>
              <a:rPr kumimoji="1" lang="ja-JP" altLang="en-US" b="1" dirty="0" smtClean="0">
                <a:latin typeface="メイリオ" panose="020B0604030504040204" pitchFamily="50" charset="-128"/>
                <a:ea typeface="メイリオ" panose="020B0604030504040204" pitchFamily="50" charset="-128"/>
              </a:rPr>
              <a:t>数学と物理</a:t>
            </a:r>
            <a:endParaRPr kumimoji="1" lang="ja-JP" altLang="en-US" b="1" dirty="0">
              <a:latin typeface="メイリオ" panose="020B0604030504040204" pitchFamily="50" charset="-128"/>
              <a:ea typeface="メイリオ" panose="020B0604030504040204" pitchFamily="50" charset="-128"/>
            </a:endParaRPr>
          </a:p>
        </p:txBody>
      </p:sp>
      <p:sp>
        <p:nvSpPr>
          <p:cNvPr id="26" name="テキスト プレースホルダー 25"/>
          <p:cNvSpPr>
            <a:spLocks noGrp="1"/>
          </p:cNvSpPr>
          <p:nvPr>
            <p:ph type="body" sz="quarter" idx="18"/>
          </p:nvPr>
        </p:nvSpPr>
        <p:spPr/>
        <p:txBody>
          <a:bodyPr/>
          <a:lstStyle/>
          <a:p>
            <a:r>
              <a:rPr kumimoji="1" lang="ja-JP" altLang="en-US" b="1" dirty="0" smtClean="0">
                <a:latin typeface="メイリオ" panose="020B0604030504040204" pitchFamily="50" charset="-128"/>
                <a:ea typeface="メイリオ" panose="020B0604030504040204" pitchFamily="50" charset="-128"/>
              </a:rPr>
              <a:t>数学が導く物理</a:t>
            </a:r>
            <a:endParaRPr kumimoji="1" lang="ja-JP" altLang="en-US" b="1" dirty="0">
              <a:latin typeface="メイリオ" panose="020B0604030504040204" pitchFamily="50" charset="-128"/>
              <a:ea typeface="メイリオ" panose="020B0604030504040204" pitchFamily="50" charset="-128"/>
            </a:endParaRPr>
          </a:p>
        </p:txBody>
      </p:sp>
      <p:sp>
        <p:nvSpPr>
          <p:cNvPr id="28" name="テキスト プレースホルダー 27"/>
          <p:cNvSpPr>
            <a:spLocks noGrp="1"/>
          </p:cNvSpPr>
          <p:nvPr>
            <p:ph type="body" sz="quarter" idx="20"/>
          </p:nvPr>
        </p:nvSpPr>
        <p:spPr/>
        <p:txBody>
          <a:bodyPr/>
          <a:lstStyle/>
          <a:p>
            <a:endParaRPr kumimoji="1" lang="ja-JP" altLang="en-US" b="1" dirty="0">
              <a:latin typeface="メイリオ" panose="020B0604030504040204" pitchFamily="50" charset="-128"/>
              <a:ea typeface="メイリオ" panose="020B0604030504040204" pitchFamily="50" charset="-128"/>
            </a:endParaRPr>
          </a:p>
        </p:txBody>
      </p:sp>
      <p:sp>
        <p:nvSpPr>
          <p:cNvPr id="29" name="テキスト プレースホルダー 28"/>
          <p:cNvSpPr>
            <a:spLocks noGrp="1"/>
          </p:cNvSpPr>
          <p:nvPr>
            <p:ph type="body" sz="quarter" idx="21"/>
          </p:nvPr>
        </p:nvSpPr>
        <p:spPr/>
        <p:txBody>
          <a:bodyPr/>
          <a:lstStyle/>
          <a:p>
            <a:r>
              <a:rPr kumimoji="1" lang="ja-JP" altLang="en-US" b="1" dirty="0">
                <a:latin typeface="メイリオ" panose="020B0604030504040204" pitchFamily="50" charset="-128"/>
                <a:ea typeface="メイリオ" panose="020B0604030504040204" pitchFamily="50" charset="-128"/>
              </a:rPr>
              <a:t>まとめ</a:t>
            </a:r>
          </a:p>
        </p:txBody>
      </p:sp>
      <p:sp>
        <p:nvSpPr>
          <p:cNvPr id="33" name="スライド番号プレースホルダー 32"/>
          <p:cNvSpPr>
            <a:spLocks noGrp="1"/>
          </p:cNvSpPr>
          <p:nvPr>
            <p:ph type="sldNum" sz="quarter" idx="11"/>
          </p:nvPr>
        </p:nvSpPr>
        <p:spPr/>
        <p:txBody>
          <a:bodyPr/>
          <a:lstStyle/>
          <a:p>
            <a:fld id="{03EB59E2-90B9-4CD3-AC74-D672227E13C3}" type="slidenum">
              <a:rPr lang="en-US" b="1" smtClean="0">
                <a:latin typeface="メイリオ" panose="020B0604030504040204" pitchFamily="50" charset="-128"/>
                <a:ea typeface="メイリオ" panose="020B0604030504040204" pitchFamily="50" charset="-128"/>
              </a:rPr>
              <a:pPr/>
              <a:t>3</a:t>
            </a:fld>
            <a:endParaRPr lang="en-US" b="1" dirty="0">
              <a:latin typeface="メイリオ" panose="020B0604030504040204" pitchFamily="50" charset="-128"/>
              <a:ea typeface="メイリオ" panose="020B0604030504040204" pitchFamily="50" charset="-128"/>
            </a:endParaRPr>
          </a:p>
        </p:txBody>
      </p:sp>
      <p:sp>
        <p:nvSpPr>
          <p:cNvPr id="2" name="テキスト プレースホルダー 1"/>
          <p:cNvSpPr>
            <a:spLocks noGrp="1"/>
          </p:cNvSpPr>
          <p:nvPr>
            <p:ph type="body" sz="quarter" idx="19"/>
          </p:nvPr>
        </p:nvSpPr>
        <p:spPr/>
        <p:txBody>
          <a:bodyPr/>
          <a:lstStyle/>
          <a:p>
            <a:r>
              <a:rPr kumimoji="1" lang="ja-JP" altLang="en-US" b="1" dirty="0" smtClean="0">
                <a:latin typeface="メイリオ" panose="020B0604030504040204" pitchFamily="50" charset="-128"/>
                <a:ea typeface="メイリオ" panose="020B0604030504040204" pitchFamily="50" charset="-128"/>
              </a:rPr>
              <a:t>振動</a:t>
            </a:r>
            <a:endParaRPr kumimoji="1" lang="ja-JP" altLang="en-US" b="1"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8825345" y="6747164"/>
            <a:ext cx="7426037" cy="2382981"/>
          </a:xfrm>
          <a:prstGeom prst="rect">
            <a:avLst/>
          </a:prstGeom>
          <a:solidFill>
            <a:srgbClr val="404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0977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272">
        <p15:prstTrans prst="pageCurlSingle"/>
      </p:transition>
    </mc:Choice>
    <mc:Fallback xmlns="">
      <p:transition spd="slow" advTm="1227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60" b="3260"/>
          <a:stretch>
            <a:fillRect/>
          </a:stretch>
        </p:blipFill>
        <p:spPr/>
      </p:pic>
      <p:sp>
        <p:nvSpPr>
          <p:cNvPr id="8" name="テキスト プレースホルダー 7"/>
          <p:cNvSpPr>
            <a:spLocks noGrp="1"/>
          </p:cNvSpPr>
          <p:nvPr>
            <p:ph type="body" sz="quarter" idx="11"/>
          </p:nvPr>
        </p:nvSpPr>
        <p:spPr/>
        <p:txBody>
          <a:bodyPr/>
          <a:lstStyle/>
          <a:p>
            <a:r>
              <a:rPr kumimoji="1" lang="en-US" altLang="ja-JP" dirty="0"/>
              <a:t> </a:t>
            </a:r>
            <a:endParaRPr kumimoji="1" lang="ja-JP" altLang="en-US" dirty="0"/>
          </a:p>
        </p:txBody>
      </p:sp>
      <p:sp>
        <p:nvSpPr>
          <p:cNvPr id="9" name="テキスト プレースホルダー 8"/>
          <p:cNvSpPr>
            <a:spLocks noGrp="1"/>
          </p:cNvSpPr>
          <p:nvPr>
            <p:ph type="body" sz="quarter" idx="12"/>
          </p:nvPr>
        </p:nvSpPr>
        <p:spPr/>
        <p:txBody>
          <a:bodyPr/>
          <a:lstStyle/>
          <a:p>
            <a:r>
              <a:rPr kumimoji="1" lang="en-US" altLang="ja-JP" dirty="0"/>
              <a:t>1</a:t>
            </a:r>
            <a:endParaRPr kumimoji="1" lang="ja-JP" altLang="en-US" dirty="0"/>
          </a:p>
        </p:txBody>
      </p:sp>
      <p:sp>
        <p:nvSpPr>
          <p:cNvPr id="10" name="テキスト プレースホルダー 9"/>
          <p:cNvSpPr>
            <a:spLocks noGrp="1"/>
          </p:cNvSpPr>
          <p:nvPr>
            <p:ph type="body" sz="quarter" idx="13"/>
          </p:nvPr>
        </p:nvSpPr>
        <p:spPr/>
        <p:txBody>
          <a:bodyPr/>
          <a:lstStyle/>
          <a:p>
            <a:r>
              <a:rPr kumimoji="1" lang="ja-JP" altLang="en-US" dirty="0" smtClean="0"/>
              <a:t>高校物理と大学の物理</a:t>
            </a:r>
            <a:endParaRPr kumimoji="1" lang="ja-JP" altLang="en-US" dirty="0"/>
          </a:p>
        </p:txBody>
      </p:sp>
      <p:sp>
        <p:nvSpPr>
          <p:cNvPr id="2" name="テキスト プレースホルダー 1"/>
          <p:cNvSpPr>
            <a:spLocks noGrp="1"/>
          </p:cNvSpPr>
          <p:nvPr>
            <p:ph type="body" sz="quarter" idx="24"/>
          </p:nvPr>
        </p:nvSpPr>
        <p:spPr/>
        <p:txBody>
          <a:bodyPr/>
          <a:lstStyle/>
          <a:p>
            <a:endParaRPr kumimoji="1" lang="ja-JP" altLang="en-US"/>
          </a:p>
        </p:txBody>
      </p:sp>
      <p:sp>
        <p:nvSpPr>
          <p:cNvPr id="3" name="テキスト プレースホルダー 2"/>
          <p:cNvSpPr>
            <a:spLocks noGrp="1"/>
          </p:cNvSpPr>
          <p:nvPr>
            <p:ph type="body" sz="quarter" idx="25"/>
          </p:nvPr>
        </p:nvSpPr>
        <p:spPr/>
        <p:txBody>
          <a:bodyPr/>
          <a:lstStyle/>
          <a:p>
            <a:endParaRPr kumimoji="1" lang="ja-JP" altLang="en-US"/>
          </a:p>
        </p:txBody>
      </p:sp>
      <p:sp>
        <p:nvSpPr>
          <p:cNvPr id="4" name="テキスト プレースホルダー 3"/>
          <p:cNvSpPr>
            <a:spLocks noGrp="1"/>
          </p:cNvSpPr>
          <p:nvPr>
            <p:ph type="body" sz="quarter" idx="26"/>
          </p:nvPr>
        </p:nvSpPr>
        <p:spPr/>
        <p:txBody>
          <a:bodyPr/>
          <a:lstStyle/>
          <a:p>
            <a:endParaRPr kumimoji="1" lang="ja-JP" altLang="en-US"/>
          </a:p>
        </p:txBody>
      </p:sp>
      <p:sp>
        <p:nvSpPr>
          <p:cNvPr id="5" name="テキスト プレースホルダー 4"/>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2389681023"/>
      </p:ext>
    </p:extLst>
  </p:cSld>
  <p:clrMapOvr>
    <a:masterClrMapping/>
  </p:clrMapOvr>
  <mc:AlternateContent xmlns:mc="http://schemas.openxmlformats.org/markup-compatibility/2006" xmlns:p14="http://schemas.microsoft.com/office/powerpoint/2010/main">
    <mc:Choice Requires="p14">
      <p:transition spd="slow" p14:dur="1250" advTm="3374">
        <p14:flip dir="r"/>
      </p:transition>
    </mc:Choice>
    <mc:Fallback xmlns="">
      <p:transition spd="slow" advTm="337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高校の物理と大学の物理</a:t>
            </a:r>
            <a:endParaRPr kumimoji="1" lang="ja-JP" altLang="en-US" dirty="0"/>
          </a:p>
        </p:txBody>
      </p:sp>
      <p:sp>
        <p:nvSpPr>
          <p:cNvPr id="7" name="テキスト プレースホルダー 6"/>
          <p:cNvSpPr>
            <a:spLocks noGrp="1"/>
          </p:cNvSpPr>
          <p:nvPr>
            <p:ph type="body" sz="quarter" idx="13"/>
          </p:nvPr>
        </p:nvSpPr>
        <p:spPr/>
        <p:txBody>
          <a:bodyPr/>
          <a:lstStyle/>
          <a:p>
            <a:r>
              <a:rPr kumimoji="1" lang="ja-JP" altLang="en-US" sz="2800" dirty="0" smtClean="0">
                <a:latin typeface="メイリオ" panose="020B0604030504040204" pitchFamily="50" charset="-128"/>
                <a:ea typeface="メイリオ" panose="020B0604030504040204" pitchFamily="50" charset="-128"/>
              </a:rPr>
              <a:t>高校の物理：物理（</a:t>
            </a:r>
            <a:r>
              <a:rPr kumimoji="1" lang="en-US" altLang="ja-JP" sz="2800" dirty="0" smtClean="0">
                <a:latin typeface="メイリオ" panose="020B0604030504040204" pitchFamily="50" charset="-128"/>
                <a:ea typeface="メイリオ" panose="020B0604030504040204" pitchFamily="50" charset="-128"/>
              </a:rPr>
              <a:t>4</a:t>
            </a:r>
            <a:r>
              <a:rPr kumimoji="1" lang="ja-JP" altLang="en-US" sz="2800" dirty="0" smtClean="0">
                <a:latin typeface="メイリオ" panose="020B0604030504040204" pitchFamily="50" charset="-128"/>
                <a:ea typeface="メイリオ" panose="020B0604030504040204" pitchFamily="50" charset="-128"/>
              </a:rPr>
              <a:t>単位）、物理基礎（</a:t>
            </a:r>
            <a:r>
              <a:rPr kumimoji="1" lang="en-US" altLang="ja-JP" sz="2800" dirty="0" smtClean="0">
                <a:latin typeface="メイリオ" panose="020B0604030504040204" pitchFamily="50" charset="-128"/>
                <a:ea typeface="メイリオ" panose="020B0604030504040204" pitchFamily="50" charset="-128"/>
              </a:rPr>
              <a:t>2</a:t>
            </a:r>
            <a:r>
              <a:rPr kumimoji="1" lang="ja-JP" altLang="en-US" sz="2800" dirty="0" smtClean="0">
                <a:latin typeface="メイリオ" panose="020B0604030504040204" pitchFamily="50" charset="-128"/>
                <a:ea typeface="メイリオ" panose="020B0604030504040204" pitchFamily="50" charset="-128"/>
              </a:rPr>
              <a:t>単位）、およそ</a:t>
            </a:r>
            <a:r>
              <a:rPr kumimoji="1" lang="en-US" altLang="ja-JP" sz="2800" dirty="0" smtClean="0">
                <a:latin typeface="メイリオ" panose="020B0604030504040204" pitchFamily="50" charset="-128"/>
                <a:ea typeface="メイリオ" panose="020B0604030504040204" pitchFamily="50" charset="-128"/>
              </a:rPr>
              <a:t>60</a:t>
            </a:r>
            <a:r>
              <a:rPr kumimoji="1" lang="ja-JP" altLang="en-US" sz="2800" dirty="0" smtClean="0">
                <a:latin typeface="メイリオ" panose="020B0604030504040204" pitchFamily="50" charset="-128"/>
                <a:ea typeface="メイリオ" panose="020B0604030504040204" pitchFamily="50" charset="-128"/>
              </a:rPr>
              <a:t>時間＋</a:t>
            </a:r>
            <a:r>
              <a:rPr kumimoji="1" lang="en-US" altLang="ja-JP" sz="2800" dirty="0">
                <a:latin typeface="メイリオ" panose="020B0604030504040204" pitchFamily="50" charset="-128"/>
                <a:ea typeface="メイリオ" panose="020B0604030504040204" pitchFamily="50" charset="-128"/>
              </a:rPr>
              <a:t>3</a:t>
            </a:r>
            <a:r>
              <a:rPr kumimoji="1" lang="en-US" altLang="ja-JP" sz="2800" dirty="0" smtClean="0">
                <a:latin typeface="メイリオ" panose="020B0604030504040204" pitchFamily="50" charset="-128"/>
                <a:ea typeface="メイリオ" panose="020B0604030504040204" pitchFamily="50" charset="-128"/>
              </a:rPr>
              <a:t>0</a:t>
            </a:r>
            <a:r>
              <a:rPr kumimoji="1" lang="ja-JP" altLang="en-US" sz="2800" dirty="0" smtClean="0">
                <a:latin typeface="メイリオ" panose="020B0604030504040204" pitchFamily="50" charset="-128"/>
                <a:ea typeface="メイリオ" panose="020B0604030504040204" pitchFamily="50" charset="-128"/>
              </a:rPr>
              <a:t>時間で、基本的な力学、電磁気学、波動、原子核などの内容を学びます。</a:t>
            </a:r>
            <a:r>
              <a:rPr kumimoji="1" lang="en-US" altLang="ja-JP" sz="2800" dirty="0" smtClean="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8" name="テキスト プレースホルダー 7"/>
          <p:cNvSpPr>
            <a:spLocks noGrp="1"/>
          </p:cNvSpPr>
          <p:nvPr>
            <p:ph type="body" sz="quarter" idx="24"/>
          </p:nvPr>
        </p:nvSpPr>
        <p:spPr>
          <a:xfrm>
            <a:off x="3300845" y="5040824"/>
            <a:ext cx="14528389" cy="1225797"/>
          </a:xfrm>
        </p:spPr>
        <p:txBody>
          <a:bodyPr/>
          <a:lstStyle/>
          <a:p>
            <a:r>
              <a:rPr kumimoji="1" lang="ja-JP" altLang="en-US" sz="2800" dirty="0" smtClean="0">
                <a:latin typeface="メイリオ" panose="020B0604030504040204" pitchFamily="50" charset="-128"/>
                <a:ea typeface="メイリオ" panose="020B0604030504040204" pitchFamily="50" charset="-128"/>
              </a:rPr>
              <a:t>大学の物理：専門科目を８２単位、</a:t>
            </a:r>
            <a:r>
              <a:rPr kumimoji="1" lang="en-US" altLang="ja-JP" sz="2800" dirty="0" smtClean="0">
                <a:latin typeface="メイリオ" panose="020B0604030504040204" pitchFamily="50" charset="-128"/>
                <a:ea typeface="メイリオ" panose="020B0604030504040204" pitchFamily="50" charset="-128"/>
              </a:rPr>
              <a:t>1230</a:t>
            </a:r>
            <a:r>
              <a:rPr kumimoji="1" lang="ja-JP" altLang="en-US" sz="2800" dirty="0" smtClean="0">
                <a:latin typeface="メイリオ" panose="020B0604030504040204" pitchFamily="50" charset="-128"/>
                <a:ea typeface="メイリオ" panose="020B0604030504040204" pitchFamily="50" charset="-128"/>
              </a:rPr>
              <a:t>時間を学ぶ。内容は力学、電磁気、量子力学、統計力学などの基礎科目、相対論、原子核素粒子物理、固体物理などの専門科目を含みます。これに加えて、微分・積分、線形代数、物理数学などの数学を学びます。</a:t>
            </a:r>
            <a:endParaRPr kumimoji="1" lang="ja-JP" altLang="en-US" sz="2800" dirty="0">
              <a:latin typeface="メイリオ" panose="020B0604030504040204" pitchFamily="50" charset="-128"/>
              <a:ea typeface="メイリオ" panose="020B0604030504040204" pitchFamily="50" charset="-128"/>
            </a:endParaRPr>
          </a:p>
        </p:txBody>
      </p:sp>
      <p:sp>
        <p:nvSpPr>
          <p:cNvPr id="9" name="テキスト プレースホルダー 8"/>
          <p:cNvSpPr>
            <a:spLocks noGrp="1"/>
          </p:cNvSpPr>
          <p:nvPr>
            <p:ph type="body" sz="quarter" idx="25"/>
          </p:nvPr>
        </p:nvSpPr>
        <p:spPr>
          <a:xfrm>
            <a:off x="3300846" y="6857535"/>
            <a:ext cx="11939154" cy="1225797"/>
          </a:xfrm>
        </p:spPr>
        <p:txBody>
          <a:bodyPr/>
          <a:lstStyle/>
          <a:p>
            <a:r>
              <a:rPr kumimoji="1" lang="ja-JP" altLang="en-US" sz="2800" dirty="0" smtClean="0">
                <a:latin typeface="メイリオ" panose="020B0604030504040204" pitchFamily="50" charset="-128"/>
                <a:ea typeface="メイリオ" panose="020B0604030504040204" pitchFamily="50" charset="-128"/>
              </a:rPr>
              <a:t>おそらくかけられる時間が大きく異なることから、学習のやり方、それにともなう理解の仕方が違ってきてしまうのだと思います。</a:t>
            </a:r>
            <a:endParaRPr kumimoji="1" lang="ja-JP" altLang="en-US" sz="2800" dirty="0">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1"/>
          </p:nvPr>
        </p:nvSpPr>
        <p:spPr/>
        <p:txBody>
          <a:bodyPr/>
          <a:lstStyle/>
          <a:p>
            <a:fld id="{03EB59E2-90B9-4CD3-AC74-D672227E13C3}" type="slidenum">
              <a:rPr lang="en-US" smtClean="0"/>
              <a:pPr/>
              <a:t>5</a:t>
            </a:fld>
            <a:endParaRPr lang="en-US" dirty="0"/>
          </a:p>
        </p:txBody>
      </p:sp>
    </p:spTree>
    <p:extLst>
      <p:ext uri="{BB962C8B-B14F-4D97-AF65-F5344CB8AC3E}">
        <p14:creationId xmlns:p14="http://schemas.microsoft.com/office/powerpoint/2010/main" val="141796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568">
        <p15:prstTrans prst="prestige"/>
      </p:transition>
    </mc:Choice>
    <mc:Fallback xmlns="">
      <p:transition spd="slow" advTm="45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高校の物理と大学の物理の違い</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6</a:t>
            </a:fld>
            <a:endParaRPr lang="en-US" dirty="0"/>
          </a:p>
        </p:txBody>
      </p:sp>
      <p:sp>
        <p:nvSpPr>
          <p:cNvPr id="9" name="テキスト プレースホルダー 8"/>
          <p:cNvSpPr>
            <a:spLocks noGrp="1"/>
          </p:cNvSpPr>
          <p:nvPr>
            <p:ph type="body" sz="quarter" idx="12"/>
          </p:nvPr>
        </p:nvSpPr>
        <p:spPr>
          <a:xfrm>
            <a:off x="1221288" y="4698913"/>
            <a:ext cx="7484301" cy="3766213"/>
          </a:xfrm>
        </p:spPr>
        <p:txBody>
          <a:bodyPr>
            <a:normAutofit/>
          </a:bodyPr>
          <a:lstStyle/>
          <a:p>
            <a:pPr marL="342900" indent="-342900">
              <a:buFont typeface="Wingdings" panose="05000000000000000000" pitchFamily="2" charset="2"/>
              <a:buChar char="l"/>
            </a:pPr>
            <a:r>
              <a:rPr kumimoji="1" lang="ja-JP" altLang="en-US" sz="2800" dirty="0" smtClean="0"/>
              <a:t>基本法則の理解。</a:t>
            </a:r>
            <a:endParaRPr kumimoji="1" lang="en-US" altLang="ja-JP" sz="2800" dirty="0" smtClean="0"/>
          </a:p>
          <a:p>
            <a:pPr marL="342900" indent="-342900">
              <a:buFont typeface="Wingdings" panose="05000000000000000000" pitchFamily="2" charset="2"/>
              <a:buChar char="l"/>
            </a:pPr>
            <a:r>
              <a:rPr kumimoji="1" lang="ja-JP" altLang="en-US" sz="2800" dirty="0" smtClean="0"/>
              <a:t>公式による現象の理解。</a:t>
            </a:r>
            <a:endParaRPr kumimoji="1" lang="en-US" altLang="ja-JP" sz="2800" dirty="0"/>
          </a:p>
          <a:p>
            <a:pPr marL="342900" indent="-342900">
              <a:buFont typeface="Wingdings" panose="05000000000000000000" pitchFamily="2" charset="2"/>
              <a:buChar char="l"/>
            </a:pPr>
            <a:r>
              <a:rPr kumimoji="1" lang="ja-JP" altLang="en-US" sz="2800" dirty="0" smtClean="0"/>
              <a:t>放物運動の例：</a:t>
            </a:r>
            <a:endParaRPr kumimoji="1" lang="en-US" altLang="ja-JP" sz="2800" dirty="0"/>
          </a:p>
          <a:p>
            <a:pPr marL="1028609" lvl="1" indent="-342900">
              <a:buFont typeface="Wingdings" panose="05000000000000000000" pitchFamily="2" charset="2"/>
              <a:buChar char="l"/>
            </a:pPr>
            <a:r>
              <a:rPr kumimoji="1" lang="ja-JP" altLang="en-US" sz="2400" b="1" dirty="0" smtClean="0">
                <a:solidFill>
                  <a:schemeClr val="bg1"/>
                </a:solidFill>
                <a:latin typeface="メイリオ" panose="020B0604030504040204" pitchFamily="50" charset="-128"/>
                <a:ea typeface="メイリオ" panose="020B0604030504040204" pitchFamily="50" charset="-128"/>
              </a:rPr>
              <a:t>基本法則＝万有引力、ニュートンの法則</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a:p>
            <a:pPr marL="1028609" lvl="1" indent="-342900">
              <a:buFont typeface="Wingdings" panose="05000000000000000000" pitchFamily="2" charset="2"/>
              <a:buChar char="l"/>
            </a:pPr>
            <a:r>
              <a:rPr kumimoji="1" lang="ja-JP" altLang="en-US" sz="2400" b="1" dirty="0" smtClean="0">
                <a:solidFill>
                  <a:schemeClr val="bg1"/>
                </a:solidFill>
                <a:latin typeface="メイリオ" panose="020B0604030504040204" pitchFamily="50" charset="-128"/>
                <a:ea typeface="メイリオ" panose="020B0604030504040204" pitchFamily="50" charset="-128"/>
              </a:rPr>
              <a:t>公式</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p:txBody>
      </p:sp>
      <p:sp>
        <p:nvSpPr>
          <p:cNvPr id="10" name="テキスト プレースホルダー 9"/>
          <p:cNvSpPr>
            <a:spLocks noGrp="1"/>
          </p:cNvSpPr>
          <p:nvPr>
            <p:ph type="body" sz="quarter" idx="13"/>
          </p:nvPr>
        </p:nvSpPr>
        <p:spPr/>
        <p:txBody>
          <a:bodyPr/>
          <a:lstStyle/>
          <a:p>
            <a:r>
              <a:rPr kumimoji="1" lang="ja-JP" altLang="en-US" dirty="0" smtClean="0"/>
              <a:t>高校の物理</a:t>
            </a:r>
            <a:endParaRPr kumimoji="1" lang="ja-JP" altLang="en-US" dirty="0"/>
          </a:p>
        </p:txBody>
      </p:sp>
      <p:sp>
        <p:nvSpPr>
          <p:cNvPr id="11" name="テキスト プレースホルダー 10"/>
          <p:cNvSpPr>
            <a:spLocks noGrp="1"/>
          </p:cNvSpPr>
          <p:nvPr>
            <p:ph type="body" sz="quarter" idx="14"/>
          </p:nvPr>
        </p:nvSpPr>
        <p:spPr/>
        <p:txBody>
          <a:bodyPr>
            <a:normAutofit/>
          </a:bodyPr>
          <a:lstStyle/>
          <a:p>
            <a:pPr marL="457200" indent="-457200">
              <a:buFont typeface="Wingdings" panose="05000000000000000000" pitchFamily="2" charset="2"/>
              <a:buChar char="l"/>
            </a:pPr>
            <a:r>
              <a:rPr kumimoji="1" lang="ja-JP" altLang="en-US" sz="2800" dirty="0" smtClean="0"/>
              <a:t>基本法則の理解。</a:t>
            </a:r>
            <a:endParaRPr kumimoji="1" lang="en-US" altLang="ja-JP" sz="2800" dirty="0" smtClean="0"/>
          </a:p>
          <a:p>
            <a:pPr marL="457200" indent="-457200">
              <a:buFont typeface="Wingdings" panose="05000000000000000000" pitchFamily="2" charset="2"/>
              <a:buChar char="l"/>
            </a:pPr>
            <a:r>
              <a:rPr kumimoji="1" lang="ja-JP" altLang="en-US" sz="2800" dirty="0" smtClean="0"/>
              <a:t>基本法則の適用。</a:t>
            </a:r>
            <a:endParaRPr kumimoji="1" lang="en-US" altLang="ja-JP" sz="2800" dirty="0" smtClean="0"/>
          </a:p>
          <a:p>
            <a:pPr marL="457200" indent="-457200">
              <a:buFont typeface="Wingdings" panose="05000000000000000000" pitchFamily="2" charset="2"/>
              <a:buChar char="l"/>
            </a:pPr>
            <a:r>
              <a:rPr kumimoji="1" lang="ja-JP" altLang="en-US" sz="2800" dirty="0" smtClean="0"/>
              <a:t>現象の導出、記述。</a:t>
            </a:r>
            <a:endParaRPr kumimoji="1" lang="en-US" altLang="ja-JP" sz="2800" dirty="0" smtClean="0"/>
          </a:p>
          <a:p>
            <a:pPr marL="457200" indent="-457200">
              <a:buFont typeface="Wingdings" panose="05000000000000000000" pitchFamily="2" charset="2"/>
              <a:buChar char="l"/>
            </a:pPr>
            <a:endParaRPr kumimoji="1" lang="ja-JP" altLang="en-US" sz="2800" dirty="0"/>
          </a:p>
        </p:txBody>
      </p:sp>
      <p:sp>
        <p:nvSpPr>
          <p:cNvPr id="12" name="テキスト プレースホルダー 11"/>
          <p:cNvSpPr>
            <a:spLocks noGrp="1"/>
          </p:cNvSpPr>
          <p:nvPr>
            <p:ph type="body" sz="quarter" idx="15"/>
          </p:nvPr>
        </p:nvSpPr>
        <p:spPr/>
        <p:txBody>
          <a:bodyPr/>
          <a:lstStyle/>
          <a:p>
            <a:r>
              <a:rPr kumimoji="1" lang="ja-JP" altLang="en-US" dirty="0" smtClean="0"/>
              <a:t>大学の物理</a:t>
            </a:r>
            <a:endParaRPr kumimoji="1" lang="ja-JP" altLang="en-US"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11430269" y="7483283"/>
                <a:ext cx="1278235" cy="465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0" i="1" smtClean="0">
                              <a:solidFill>
                                <a:schemeClr val="bg1"/>
                              </a:solidFill>
                              <a:latin typeface="Cambria Math" panose="02040503050406030204" pitchFamily="18" charset="0"/>
                            </a:rPr>
                          </m:ctrlPr>
                        </m:accPr>
                        <m:e>
                          <m:r>
                            <a:rPr kumimoji="1" lang="en-US" altLang="ja-JP" b="0" i="1" smtClean="0">
                              <a:solidFill>
                                <a:schemeClr val="bg1"/>
                              </a:solidFill>
                              <a:latin typeface="Cambria Math" panose="02040503050406030204" pitchFamily="18" charset="0"/>
                            </a:rPr>
                            <m:t>𝐹</m:t>
                          </m:r>
                        </m:e>
                      </m:acc>
                      <m:r>
                        <a:rPr kumimoji="1" lang="en-US" altLang="ja-JP" b="0" i="1" smtClean="0">
                          <a:solidFill>
                            <a:schemeClr val="bg1"/>
                          </a:solidFill>
                          <a:latin typeface="Cambria Math" panose="02040503050406030204" pitchFamily="18" charset="0"/>
                        </a:rPr>
                        <m:t>=</m:t>
                      </m:r>
                      <m:r>
                        <a:rPr kumimoji="1" lang="en-US" altLang="ja-JP" b="0" i="1" smtClean="0">
                          <a:solidFill>
                            <a:schemeClr val="bg1"/>
                          </a:solidFill>
                          <a:latin typeface="Cambria Math" panose="02040503050406030204" pitchFamily="18" charset="0"/>
                        </a:rPr>
                        <m:t>𝑚</m:t>
                      </m:r>
                      <m:acc>
                        <m:accPr>
                          <m:chr m:val="⃗"/>
                          <m:ctrlPr>
                            <a:rPr kumimoji="1" lang="en-US" altLang="ja-JP" b="0" i="1" smtClean="0">
                              <a:solidFill>
                                <a:schemeClr val="bg1"/>
                              </a:solidFill>
                              <a:latin typeface="Cambria Math" panose="02040503050406030204" pitchFamily="18" charset="0"/>
                            </a:rPr>
                          </m:ctrlPr>
                        </m:accPr>
                        <m:e>
                          <m:r>
                            <a:rPr kumimoji="1" lang="en-US" altLang="ja-JP" b="0" i="1" smtClean="0">
                              <a:solidFill>
                                <a:schemeClr val="bg1"/>
                              </a:solidFill>
                              <a:latin typeface="Cambria Math" panose="02040503050406030204" pitchFamily="18" charset="0"/>
                            </a:rPr>
                            <m:t>𝑎</m:t>
                          </m:r>
                        </m:e>
                      </m:acc>
                    </m:oMath>
                  </m:oMathPara>
                </a14:m>
                <a:endParaRPr kumimoji="1" lang="en-US" altLang="ja-JP" b="0" dirty="0" smtClean="0">
                  <a:solidFill>
                    <a:schemeClr val="bg1"/>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1430269" y="7483283"/>
                <a:ext cx="1278235" cy="46596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2940675" y="7640604"/>
                <a:ext cx="2124684"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solidFill>
                          <a:latin typeface="Cambria Math" panose="02040503050406030204" pitchFamily="18" charset="0"/>
                        </a:rPr>
                        <m:t>𝑣</m:t>
                      </m:r>
                      <m:r>
                        <a:rPr kumimoji="1" lang="en-US" altLang="ja-JP" b="0" i="1" smtClean="0">
                          <a:solidFill>
                            <a:schemeClr val="bg1"/>
                          </a:solidFill>
                          <a:latin typeface="Cambria Math" panose="02040503050406030204" pitchFamily="18" charset="0"/>
                        </a:rPr>
                        <m:t>=−</m:t>
                      </m:r>
                      <m:r>
                        <a:rPr kumimoji="1" lang="en-US" altLang="ja-JP" b="0" i="1" smtClean="0">
                          <a:solidFill>
                            <a:schemeClr val="bg1"/>
                          </a:solidFill>
                          <a:latin typeface="Cambria Math" panose="02040503050406030204" pitchFamily="18" charset="0"/>
                        </a:rPr>
                        <m:t>𝑔𝑡</m:t>
                      </m:r>
                      <m:r>
                        <a:rPr kumimoji="1" lang="en-US" altLang="ja-JP" b="0" i="1" smtClean="0">
                          <a:solidFill>
                            <a:schemeClr val="bg1"/>
                          </a:solidFill>
                          <a:latin typeface="Cambria Math" panose="02040503050406030204" pitchFamily="18" charset="0"/>
                        </a:rPr>
                        <m:t>+</m:t>
                      </m:r>
                      <m:sSub>
                        <m:sSubPr>
                          <m:ctrlPr>
                            <a:rPr kumimoji="1" lang="en-US" altLang="ja-JP" b="0"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𝑣</m:t>
                          </m:r>
                        </m:e>
                        <m:sub>
                          <m:r>
                            <a:rPr kumimoji="1" lang="en-US" altLang="ja-JP" b="0" i="1" smtClean="0">
                              <a:solidFill>
                                <a:schemeClr val="bg1"/>
                              </a:solidFill>
                              <a:latin typeface="Cambria Math" panose="02040503050406030204" pitchFamily="18" charset="0"/>
                            </a:rPr>
                            <m:t>0</m:t>
                          </m:r>
                        </m:sub>
                      </m:sSub>
                    </m:oMath>
                  </m:oMathPara>
                </a14:m>
                <a:endParaRPr kumimoji="1" lang="en-US" altLang="ja-JP" b="0" dirty="0" smtClean="0">
                  <a:solidFill>
                    <a:schemeClr val="bg1"/>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940675" y="7640604"/>
                <a:ext cx="2124684" cy="41549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940675" y="8300468"/>
                <a:ext cx="3284104" cy="70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solidFill>
                            <a:schemeClr val="bg1"/>
                          </a:solidFill>
                          <a:latin typeface="Cambria Math" panose="02040503050406030204" pitchFamily="18" charset="0"/>
                        </a:rPr>
                        <m:t>x</m:t>
                      </m:r>
                      <m:r>
                        <a:rPr kumimoji="1" lang="en-US" altLang="ja-JP" b="0" i="1" smtClean="0">
                          <a:solidFill>
                            <a:schemeClr val="bg1"/>
                          </a:solidFill>
                          <a:latin typeface="Cambria Math" panose="02040503050406030204" pitchFamily="18" charset="0"/>
                        </a:rPr>
                        <m:t>=−</m:t>
                      </m:r>
                      <m:f>
                        <m:fPr>
                          <m:ctrlPr>
                            <a:rPr kumimoji="1" lang="en-US" altLang="ja-JP" b="0" i="1" smtClean="0">
                              <a:solidFill>
                                <a:schemeClr val="bg1"/>
                              </a:solidFill>
                              <a:latin typeface="Cambria Math" panose="02040503050406030204" pitchFamily="18" charset="0"/>
                            </a:rPr>
                          </m:ctrlPr>
                        </m:fPr>
                        <m:num>
                          <m:r>
                            <a:rPr kumimoji="1" lang="en-US" altLang="ja-JP" b="0" i="1" smtClean="0">
                              <a:solidFill>
                                <a:schemeClr val="bg1"/>
                              </a:solidFill>
                              <a:latin typeface="Cambria Math" panose="02040503050406030204" pitchFamily="18" charset="0"/>
                            </a:rPr>
                            <m:t>𝑔</m:t>
                          </m:r>
                        </m:num>
                        <m:den>
                          <m:r>
                            <a:rPr kumimoji="1" lang="en-US" altLang="ja-JP" b="0" i="1" smtClean="0">
                              <a:solidFill>
                                <a:schemeClr val="bg1"/>
                              </a:solidFill>
                              <a:latin typeface="Cambria Math" panose="02040503050406030204" pitchFamily="18" charset="0"/>
                            </a:rPr>
                            <m:t>2</m:t>
                          </m:r>
                        </m:den>
                      </m:f>
                      <m:sSup>
                        <m:sSupPr>
                          <m:ctrlPr>
                            <a:rPr kumimoji="1" lang="en-US" altLang="ja-JP" b="0" i="1" smtClean="0">
                              <a:solidFill>
                                <a:schemeClr val="bg1"/>
                              </a:solidFill>
                              <a:latin typeface="Cambria Math" panose="02040503050406030204" pitchFamily="18" charset="0"/>
                            </a:rPr>
                          </m:ctrlPr>
                        </m:sSupPr>
                        <m:e>
                          <m:r>
                            <a:rPr kumimoji="1" lang="en-US" altLang="ja-JP" b="0" i="1" smtClean="0">
                              <a:solidFill>
                                <a:schemeClr val="bg1"/>
                              </a:solidFill>
                              <a:latin typeface="Cambria Math" panose="02040503050406030204" pitchFamily="18" charset="0"/>
                            </a:rPr>
                            <m:t>𝑡</m:t>
                          </m:r>
                        </m:e>
                        <m:sup>
                          <m:r>
                            <a:rPr kumimoji="1" lang="en-US" altLang="ja-JP" b="0" i="1" smtClean="0">
                              <a:solidFill>
                                <a:schemeClr val="bg1"/>
                              </a:solidFill>
                              <a:latin typeface="Cambria Math" panose="02040503050406030204" pitchFamily="18" charset="0"/>
                            </a:rPr>
                            <m:t>2</m:t>
                          </m:r>
                        </m:sup>
                      </m:sSup>
                      <m:r>
                        <a:rPr kumimoji="1" lang="en-US" altLang="ja-JP" b="0" i="1" smtClean="0">
                          <a:solidFill>
                            <a:schemeClr val="bg1"/>
                          </a:solidFill>
                          <a:latin typeface="Cambria Math" panose="02040503050406030204" pitchFamily="18" charset="0"/>
                        </a:rPr>
                        <m:t>+</m:t>
                      </m:r>
                      <m:sSub>
                        <m:sSubPr>
                          <m:ctrlPr>
                            <a:rPr kumimoji="1" lang="en-US" altLang="ja-JP" i="1">
                              <a:solidFill>
                                <a:schemeClr val="bg1"/>
                              </a:solidFill>
                              <a:latin typeface="Cambria Math" panose="02040503050406030204" pitchFamily="18" charset="0"/>
                            </a:rPr>
                          </m:ctrlPr>
                        </m:sSubPr>
                        <m:e>
                          <m:r>
                            <a:rPr kumimoji="1" lang="en-US" altLang="ja-JP" i="1">
                              <a:solidFill>
                                <a:schemeClr val="bg1"/>
                              </a:solidFill>
                              <a:latin typeface="Cambria Math" panose="02040503050406030204" pitchFamily="18" charset="0"/>
                            </a:rPr>
                            <m:t>𝑣</m:t>
                          </m:r>
                        </m:e>
                        <m:sub>
                          <m:r>
                            <a:rPr kumimoji="1" lang="en-US" altLang="ja-JP" i="1">
                              <a:solidFill>
                                <a:schemeClr val="bg1"/>
                              </a:solidFill>
                              <a:latin typeface="Cambria Math" panose="02040503050406030204" pitchFamily="18" charset="0"/>
                            </a:rPr>
                            <m:t>0</m:t>
                          </m:r>
                        </m:sub>
                      </m:sSub>
                      <m:r>
                        <a:rPr kumimoji="1" lang="en-US" altLang="ja-JP" b="0" i="1" smtClean="0">
                          <a:solidFill>
                            <a:schemeClr val="bg1"/>
                          </a:solidFill>
                          <a:latin typeface="Cambria Math" panose="02040503050406030204" pitchFamily="18" charset="0"/>
                        </a:rPr>
                        <m:t>𝑡</m:t>
                      </m:r>
                      <m:r>
                        <a:rPr kumimoji="1" lang="en-US" altLang="ja-JP" b="0" i="1" smtClean="0">
                          <a:solidFill>
                            <a:schemeClr val="bg1"/>
                          </a:solidFill>
                          <a:latin typeface="Cambria Math" panose="02040503050406030204" pitchFamily="18" charset="0"/>
                        </a:rPr>
                        <m:t>+</m:t>
                      </m:r>
                      <m:sSub>
                        <m:sSubPr>
                          <m:ctrlPr>
                            <a:rPr kumimoji="1" lang="en-US" altLang="ja-JP" b="0"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𝑥</m:t>
                          </m:r>
                        </m:e>
                        <m:sub>
                          <m:r>
                            <a:rPr kumimoji="1" lang="en-US" altLang="ja-JP" b="0" i="1" smtClean="0">
                              <a:solidFill>
                                <a:schemeClr val="bg1"/>
                              </a:solidFill>
                              <a:latin typeface="Cambria Math" panose="02040503050406030204" pitchFamily="18" charset="0"/>
                            </a:rPr>
                            <m:t>0</m:t>
                          </m:r>
                        </m:sub>
                      </m:sSub>
                    </m:oMath>
                  </m:oMathPara>
                </a14:m>
                <a:endParaRPr kumimoji="1" lang="en-US" altLang="ja-JP" b="0" dirty="0" smtClean="0">
                  <a:solidFill>
                    <a:schemeClr val="bg1"/>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940675" y="8300468"/>
                <a:ext cx="3284104" cy="70891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11430269" y="8232145"/>
                <a:ext cx="1893724" cy="775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0" i="1" smtClean="0">
                              <a:solidFill>
                                <a:schemeClr val="bg1"/>
                              </a:solidFill>
                              <a:latin typeface="Cambria Math" panose="02040503050406030204" pitchFamily="18" charset="0"/>
                            </a:rPr>
                          </m:ctrlPr>
                        </m:accPr>
                        <m:e>
                          <m:r>
                            <a:rPr kumimoji="1" lang="en-US" altLang="ja-JP" b="0" i="1" smtClean="0">
                              <a:solidFill>
                                <a:schemeClr val="bg1"/>
                              </a:solidFill>
                              <a:latin typeface="Cambria Math" panose="02040503050406030204" pitchFamily="18" charset="0"/>
                            </a:rPr>
                            <m:t>𝐹</m:t>
                          </m:r>
                        </m:e>
                      </m:acc>
                      <m:r>
                        <a:rPr kumimoji="1" lang="en-US" altLang="ja-JP" b="0" i="1" smtClean="0">
                          <a:solidFill>
                            <a:schemeClr val="bg1"/>
                          </a:solidFill>
                          <a:latin typeface="Cambria Math" panose="02040503050406030204" pitchFamily="18" charset="0"/>
                        </a:rPr>
                        <m:t>=</m:t>
                      </m:r>
                      <m:r>
                        <a:rPr kumimoji="1" lang="en-US" altLang="ja-JP" b="0" i="1" smtClean="0">
                          <a:solidFill>
                            <a:schemeClr val="bg1"/>
                          </a:solidFill>
                          <a:latin typeface="Cambria Math" panose="02040503050406030204" pitchFamily="18" charset="0"/>
                        </a:rPr>
                        <m:t>𝐺</m:t>
                      </m:r>
                      <m:f>
                        <m:fPr>
                          <m:ctrlPr>
                            <a:rPr kumimoji="1" lang="en-US" altLang="ja-JP" b="0" i="1" smtClean="0">
                              <a:solidFill>
                                <a:schemeClr val="bg1"/>
                              </a:solidFill>
                              <a:latin typeface="Cambria Math" panose="02040503050406030204" pitchFamily="18" charset="0"/>
                            </a:rPr>
                          </m:ctrlPr>
                        </m:fPr>
                        <m:num>
                          <m:r>
                            <a:rPr kumimoji="1" lang="en-US" altLang="ja-JP" b="0" i="1" smtClean="0">
                              <a:solidFill>
                                <a:schemeClr val="bg1"/>
                              </a:solidFill>
                              <a:latin typeface="Cambria Math" panose="02040503050406030204" pitchFamily="18" charset="0"/>
                            </a:rPr>
                            <m:t>𝑀𝑚</m:t>
                          </m:r>
                        </m:num>
                        <m:den>
                          <m:sSup>
                            <m:sSupPr>
                              <m:ctrlPr>
                                <a:rPr kumimoji="1" lang="en-US" altLang="ja-JP" b="0" i="1" smtClean="0">
                                  <a:solidFill>
                                    <a:schemeClr val="bg1"/>
                                  </a:solidFill>
                                  <a:latin typeface="Cambria Math" panose="02040503050406030204" pitchFamily="18" charset="0"/>
                                </a:rPr>
                              </m:ctrlPr>
                            </m:sSupPr>
                            <m:e>
                              <m:r>
                                <a:rPr kumimoji="1" lang="en-US" altLang="ja-JP" b="0" i="1" smtClean="0">
                                  <a:solidFill>
                                    <a:schemeClr val="bg1"/>
                                  </a:solidFill>
                                  <a:latin typeface="Cambria Math" panose="02040503050406030204" pitchFamily="18" charset="0"/>
                                </a:rPr>
                                <m:t>𝑟</m:t>
                              </m:r>
                            </m:e>
                            <m:sup>
                              <m:r>
                                <a:rPr kumimoji="1" lang="en-US" altLang="ja-JP" b="0" i="1" smtClean="0">
                                  <a:solidFill>
                                    <a:schemeClr val="bg1"/>
                                  </a:solidFill>
                                  <a:latin typeface="Cambria Math" panose="02040503050406030204" pitchFamily="18" charset="0"/>
                                </a:rPr>
                                <m:t>3</m:t>
                              </m:r>
                            </m:sup>
                          </m:sSup>
                        </m:den>
                      </m:f>
                      <m:acc>
                        <m:accPr>
                          <m:chr m:val="⃗"/>
                          <m:ctrlPr>
                            <a:rPr kumimoji="1" lang="en-US" altLang="ja-JP" b="0" i="1" smtClean="0">
                              <a:solidFill>
                                <a:schemeClr val="bg1"/>
                              </a:solidFill>
                              <a:latin typeface="Cambria Math" panose="02040503050406030204" pitchFamily="18" charset="0"/>
                            </a:rPr>
                          </m:ctrlPr>
                        </m:accPr>
                        <m:e>
                          <m:r>
                            <a:rPr kumimoji="1" lang="en-US" altLang="ja-JP" b="0" i="1" smtClean="0">
                              <a:solidFill>
                                <a:schemeClr val="bg1"/>
                              </a:solidFill>
                              <a:latin typeface="Cambria Math" panose="02040503050406030204" pitchFamily="18" charset="0"/>
                            </a:rPr>
                            <m:t>𝑟</m:t>
                          </m:r>
                        </m:e>
                      </m:acc>
                    </m:oMath>
                  </m:oMathPara>
                </a14:m>
                <a:endParaRPr kumimoji="1" lang="en-US" altLang="ja-JP" b="0" dirty="0" smtClean="0">
                  <a:solidFill>
                    <a:schemeClr val="bg1"/>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11430269" y="8232145"/>
                <a:ext cx="1893724" cy="775149"/>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2141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プレースホルダー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726" b="1726"/>
          <a:stretch>
            <a:fillRect/>
          </a:stretch>
        </p:blipFill>
        <p:spPr/>
      </p:pic>
      <p:sp>
        <p:nvSpPr>
          <p:cNvPr id="7" name="テキスト プレースホルダー 6"/>
          <p:cNvSpPr>
            <a:spLocks noGrp="1"/>
          </p:cNvSpPr>
          <p:nvPr>
            <p:ph type="body" sz="quarter" idx="11"/>
          </p:nvPr>
        </p:nvSpPr>
        <p:spPr/>
        <p:txBody>
          <a:bodyPr/>
          <a:lstStyle/>
          <a:p>
            <a:r>
              <a:rPr kumimoji="1" lang="en-US" altLang="ja-JP" dirty="0"/>
              <a:t> </a:t>
            </a:r>
            <a:endParaRPr kumimoji="1" lang="ja-JP" altLang="en-US" dirty="0"/>
          </a:p>
        </p:txBody>
      </p:sp>
      <p:sp>
        <p:nvSpPr>
          <p:cNvPr id="8" name="テキスト プレースホルダー 7"/>
          <p:cNvSpPr>
            <a:spLocks noGrp="1"/>
          </p:cNvSpPr>
          <p:nvPr>
            <p:ph type="body" sz="quarter" idx="12"/>
          </p:nvPr>
        </p:nvSpPr>
        <p:spPr/>
        <p:txBody>
          <a:bodyPr/>
          <a:lstStyle/>
          <a:p>
            <a:r>
              <a:rPr kumimoji="1" lang="en-US" altLang="ja-JP" dirty="0"/>
              <a:t>2</a:t>
            </a:r>
            <a:endParaRPr kumimoji="1" lang="ja-JP" altLang="en-US" dirty="0"/>
          </a:p>
        </p:txBody>
      </p:sp>
      <p:sp>
        <p:nvSpPr>
          <p:cNvPr id="9" name="テキスト プレースホルダー 8"/>
          <p:cNvSpPr>
            <a:spLocks noGrp="1"/>
          </p:cNvSpPr>
          <p:nvPr>
            <p:ph type="body" sz="quarter" idx="13"/>
          </p:nvPr>
        </p:nvSpPr>
        <p:spPr/>
        <p:txBody>
          <a:bodyPr/>
          <a:lstStyle/>
          <a:p>
            <a:r>
              <a:rPr kumimoji="1" lang="ja-JP" altLang="en-US" dirty="0" smtClean="0"/>
              <a:t>物理ってなんだろう？</a:t>
            </a:r>
            <a:endParaRPr kumimoji="1" lang="ja-JP" altLang="en-US" dirty="0"/>
          </a:p>
        </p:txBody>
      </p:sp>
      <p:sp>
        <p:nvSpPr>
          <p:cNvPr id="10" name="テキスト プレースホルダー 9"/>
          <p:cNvSpPr>
            <a:spLocks noGrp="1"/>
          </p:cNvSpPr>
          <p:nvPr>
            <p:ph type="body" sz="quarter" idx="16"/>
          </p:nvPr>
        </p:nvSpPr>
        <p:spPr/>
        <p:txBody>
          <a:bodyPr/>
          <a:lstStyle/>
          <a:p>
            <a:endParaRPr kumimoji="1" lang="ja-JP" altLang="en-US"/>
          </a:p>
        </p:txBody>
      </p:sp>
      <p:sp>
        <p:nvSpPr>
          <p:cNvPr id="11" name="テキスト プレースホルダー 10"/>
          <p:cNvSpPr>
            <a:spLocks noGrp="1"/>
          </p:cNvSpPr>
          <p:nvPr>
            <p:ph type="body" sz="quarter" idx="17"/>
          </p:nvPr>
        </p:nvSpPr>
        <p:spPr/>
        <p:txBody>
          <a:bodyPr/>
          <a:lstStyle/>
          <a:p>
            <a:endParaRPr kumimoji="1" lang="ja-JP" altLang="en-US"/>
          </a:p>
        </p:txBody>
      </p:sp>
      <p:sp>
        <p:nvSpPr>
          <p:cNvPr id="12" name="テキスト プレースホルダー 11"/>
          <p:cNvSpPr>
            <a:spLocks noGrp="1"/>
          </p:cNvSpPr>
          <p:nvPr>
            <p:ph type="body" sz="quarter" idx="18"/>
          </p:nvPr>
        </p:nvSpPr>
        <p:spPr/>
        <p:txBody>
          <a:bodyPr/>
          <a:lstStyle/>
          <a:p>
            <a:endParaRPr kumimoji="1" lang="ja-JP" altLang="en-US"/>
          </a:p>
        </p:txBody>
      </p:sp>
      <p:sp>
        <p:nvSpPr>
          <p:cNvPr id="13" name="テキスト プレースホルダー 12"/>
          <p:cNvSpPr>
            <a:spLocks noGrp="1"/>
          </p:cNvSpPr>
          <p:nvPr>
            <p:ph type="body" sz="quarter" idx="19"/>
          </p:nvPr>
        </p:nvSpPr>
        <p:spPr/>
        <p:txBody>
          <a:bodyPr/>
          <a:lstStyle/>
          <a:p>
            <a:endParaRPr kumimoji="1" lang="ja-JP" altLang="en-US"/>
          </a:p>
        </p:txBody>
      </p:sp>
    </p:spTree>
    <p:extLst>
      <p:ext uri="{BB962C8B-B14F-4D97-AF65-F5344CB8AC3E}">
        <p14:creationId xmlns:p14="http://schemas.microsoft.com/office/powerpoint/2010/main" val="2331211131"/>
      </p:ext>
    </p:extLst>
  </p:cSld>
  <p:clrMapOvr>
    <a:masterClrMapping/>
  </p:clrMapOvr>
  <mc:AlternateContent xmlns:mc="http://schemas.openxmlformats.org/markup-compatibility/2006" xmlns:p14="http://schemas.microsoft.com/office/powerpoint/2010/main">
    <mc:Choice Requires="p14">
      <p:transition spd="slow" p14:dur="1250" advTm="3668">
        <p14:flip dir="r"/>
      </p:transition>
    </mc:Choice>
    <mc:Fallback xmlns="">
      <p:transition spd="slow" advTm="366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8</a:t>
            </a:fld>
            <a:endParaRPr lang="en-US" dirty="0"/>
          </a:p>
        </p:txBody>
      </p:sp>
      <p:sp>
        <p:nvSpPr>
          <p:cNvPr id="7" name="テキスト プレースホルダー 6"/>
          <p:cNvSpPr>
            <a:spLocks noGrp="1"/>
          </p:cNvSpPr>
          <p:nvPr>
            <p:ph type="body" sz="quarter" idx="12"/>
          </p:nvPr>
        </p:nvSpPr>
        <p:spPr>
          <a:xfrm>
            <a:off x="6669212" y="5250456"/>
            <a:ext cx="8545863" cy="3034561"/>
          </a:xfrm>
        </p:spPr>
        <p:txBody>
          <a:bodyPr>
            <a:normAutofit/>
          </a:bodyPr>
          <a:lstStyle/>
          <a:p>
            <a:r>
              <a:rPr kumimoji="1" lang="ja-JP" altLang="en-US" sz="3200" dirty="0" smtClean="0">
                <a:latin typeface="メイリオ" panose="020B0604030504040204" pitchFamily="50" charset="-128"/>
                <a:ea typeface="メイリオ" panose="020B0604030504040204" pitchFamily="50" charset="-128"/>
              </a:rPr>
              <a:t>物理ってなんでしょう？</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rPr>
              <a:t>「お前は物理をわかっていない」と、</a:t>
            </a:r>
            <a:r>
              <a:rPr kumimoji="1" lang="ja-JP" altLang="en-US" sz="3200" dirty="0">
                <a:latin typeface="メイリオ" panose="020B0604030504040204" pitchFamily="50" charset="-128"/>
                <a:ea typeface="メイリオ" panose="020B0604030504040204" pitchFamily="50" charset="-128"/>
              </a:rPr>
              <a:t>よく</a:t>
            </a:r>
            <a:r>
              <a:rPr kumimoji="1" lang="ja-JP" altLang="en-US" sz="3200" dirty="0" smtClean="0">
                <a:latin typeface="メイリオ" panose="020B0604030504040204" pitchFamily="50" charset="-128"/>
                <a:ea typeface="メイリオ" panose="020B0604030504040204" pitchFamily="50" charset="-128"/>
              </a:rPr>
              <a:t>言われたし、</a:t>
            </a:r>
            <a:r>
              <a:rPr kumimoji="1" lang="ja-JP" altLang="en-US" sz="3200" dirty="0">
                <a:latin typeface="メイリオ" panose="020B0604030504040204" pitchFamily="50" charset="-128"/>
                <a:ea typeface="メイリオ" panose="020B0604030504040204" pitchFamily="50" charset="-128"/>
              </a:rPr>
              <a:t>言いました</a:t>
            </a:r>
            <a:r>
              <a:rPr kumimoji="1" lang="ja-JP" altLang="en-US" sz="3200" dirty="0" smtClean="0">
                <a:latin typeface="メイリオ" panose="020B0604030504040204" pitchFamily="50" charset="-128"/>
                <a:ea typeface="メイリオ" panose="020B0604030504040204" pitchFamily="50" charset="-128"/>
              </a:rPr>
              <a:t>。</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rPr>
              <a:t>あらため考えると難しい質問です。</a:t>
            </a:r>
            <a:endParaRPr kumimoji="1" lang="en-US" altLang="ja-JP" sz="3200" dirty="0" smtClean="0">
              <a:latin typeface="メイリオ" panose="020B0604030504040204" pitchFamily="50" charset="-128"/>
              <a:ea typeface="メイリオ" panose="020B0604030504040204" pitchFamily="50" charset="-128"/>
            </a:endParaRPr>
          </a:p>
          <a:p>
            <a:endParaRPr kumimoji="1" lang="ja-JP" altLang="en-US" sz="3200" dirty="0">
              <a:latin typeface="メイリオ" panose="020B0604030504040204" pitchFamily="50" charset="-128"/>
              <a:ea typeface="メイリオ" panose="020B0604030504040204" pitchFamily="50" charset="-128"/>
            </a:endParaRPr>
          </a:p>
        </p:txBody>
      </p:sp>
      <p:sp>
        <p:nvSpPr>
          <p:cNvPr id="8" name="テキスト プレースホルダー 7"/>
          <p:cNvSpPr>
            <a:spLocks noGrp="1"/>
          </p:cNvSpPr>
          <p:nvPr>
            <p:ph type="body" sz="quarter" idx="13"/>
          </p:nvPr>
        </p:nvSpPr>
        <p:spPr/>
        <p:txBody>
          <a:bodyPr/>
          <a:lstStyle/>
          <a:p>
            <a:r>
              <a:rPr kumimoji="1" lang="ja-JP" altLang="en-US" dirty="0" smtClean="0"/>
              <a:t>物理</a:t>
            </a:r>
            <a:endParaRPr kumimoji="1" lang="ja-JP" altLang="en-US" dirty="0"/>
          </a:p>
        </p:txBody>
      </p:sp>
    </p:spTree>
    <p:extLst>
      <p:ext uri="{BB962C8B-B14F-4D97-AF65-F5344CB8AC3E}">
        <p14:creationId xmlns:p14="http://schemas.microsoft.com/office/powerpoint/2010/main" val="62421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290">
        <p15:prstTrans prst="prestige"/>
      </p:transition>
    </mc:Choice>
    <mc:Fallback xmlns="">
      <p:transition spd="slow" advTm="329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994" r="10994"/>
          <a:stretch>
            <a:fillRect/>
          </a:stretch>
        </p:blipFill>
        <p:spPr/>
      </p:pic>
      <p:sp>
        <p:nvSpPr>
          <p:cNvPr id="10" name="テキスト プレースホルダー 9"/>
          <p:cNvSpPr>
            <a:spLocks noGrp="1"/>
          </p:cNvSpPr>
          <p:nvPr>
            <p:ph type="body" sz="quarter" idx="11"/>
          </p:nvPr>
        </p:nvSpPr>
        <p:spPr/>
        <p:txBody>
          <a:bodyPr/>
          <a:lstStyle/>
          <a:p>
            <a:r>
              <a:rPr kumimoji="1" lang="en-US" altLang="ja-JP" dirty="0"/>
              <a:t> </a:t>
            </a:r>
            <a:endParaRPr kumimoji="1" lang="ja-JP" altLang="en-US" dirty="0"/>
          </a:p>
        </p:txBody>
      </p:sp>
      <p:sp>
        <p:nvSpPr>
          <p:cNvPr id="11" name="テキスト プレースホルダー 10"/>
          <p:cNvSpPr>
            <a:spLocks noGrp="1"/>
          </p:cNvSpPr>
          <p:nvPr>
            <p:ph type="body" sz="quarter" idx="14"/>
          </p:nvPr>
        </p:nvSpPr>
        <p:spPr/>
        <p:txBody>
          <a:bodyPr/>
          <a:lstStyle/>
          <a:p>
            <a:r>
              <a:rPr kumimoji="1" lang="ja-JP" altLang="en-US" dirty="0" smtClean="0"/>
              <a:t>物理とは何か？</a:t>
            </a:r>
            <a:endParaRPr kumimoji="1" lang="ja-JP" altLang="en-US" dirty="0"/>
          </a:p>
        </p:txBody>
      </p:sp>
      <p:pic>
        <p:nvPicPr>
          <p:cNvPr id="22" name="図プレースホルダー 21"/>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p:pic>
      <p:sp>
        <p:nvSpPr>
          <p:cNvPr id="14" name="テキスト プレースホルダー 13"/>
          <p:cNvSpPr>
            <a:spLocks noGrp="1"/>
          </p:cNvSpPr>
          <p:nvPr>
            <p:ph type="body" sz="quarter" idx="17"/>
          </p:nvPr>
        </p:nvSpPr>
        <p:spPr>
          <a:xfrm>
            <a:off x="1932557" y="2636245"/>
            <a:ext cx="7100607" cy="614417"/>
          </a:xfrm>
        </p:spPr>
        <p:txBody>
          <a:bodyPr/>
          <a:lstStyle/>
          <a:p>
            <a:r>
              <a:rPr kumimoji="1" lang="ja-JP" altLang="en-US" dirty="0" smtClean="0"/>
              <a:t>物体の運動や性質を記述する方法</a:t>
            </a:r>
            <a:endParaRPr kumimoji="1" lang="ja-JP" altLang="en-US" dirty="0"/>
          </a:p>
        </p:txBody>
      </p:sp>
      <p:pic>
        <p:nvPicPr>
          <p:cNvPr id="23" name="図プレースホルダー 22"/>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a:stretch>
            <a:fillRect/>
          </a:stretch>
        </p:blipFill>
        <p:spPr/>
      </p:pic>
      <p:sp>
        <p:nvSpPr>
          <p:cNvPr id="17" name="テキスト プレースホルダー 16"/>
          <p:cNvSpPr>
            <a:spLocks noGrp="1"/>
          </p:cNvSpPr>
          <p:nvPr>
            <p:ph type="body" sz="quarter" idx="20"/>
          </p:nvPr>
        </p:nvSpPr>
        <p:spPr/>
        <p:txBody>
          <a:bodyPr/>
          <a:lstStyle/>
          <a:p>
            <a:r>
              <a:rPr kumimoji="1" lang="ja-JP" altLang="en-US" dirty="0" smtClean="0"/>
              <a:t>宇宙の成り立ちや構造を理解する方法</a:t>
            </a:r>
            <a:endParaRPr kumimoji="1" lang="ja-JP" altLang="en-US" dirty="0"/>
          </a:p>
        </p:txBody>
      </p:sp>
      <p:pic>
        <p:nvPicPr>
          <p:cNvPr id="24" name="図プレースホルダー 23"/>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rcRect/>
          <a:stretch>
            <a:fillRect/>
          </a:stretch>
        </p:blipFill>
        <p:spPr/>
      </p:pic>
      <p:sp>
        <p:nvSpPr>
          <p:cNvPr id="20" name="テキスト プレースホルダー 19"/>
          <p:cNvSpPr>
            <a:spLocks noGrp="1"/>
          </p:cNvSpPr>
          <p:nvPr>
            <p:ph type="body" sz="quarter" idx="23"/>
          </p:nvPr>
        </p:nvSpPr>
        <p:spPr/>
        <p:txBody>
          <a:bodyPr/>
          <a:lstStyle/>
          <a:p>
            <a:r>
              <a:rPr kumimoji="1" lang="ja-JP" altLang="en-US" dirty="0" smtClean="0"/>
              <a:t>世界を数式で表現する方法</a:t>
            </a:r>
            <a:endParaRPr kumimoji="1" lang="ja-JP" altLang="en-US" dirty="0"/>
          </a:p>
        </p:txBody>
      </p:sp>
      <p:sp>
        <p:nvSpPr>
          <p:cNvPr id="27" name="テキスト プレースホルダー 26"/>
          <p:cNvSpPr>
            <a:spLocks noGrp="1"/>
          </p:cNvSpPr>
          <p:nvPr>
            <p:ph type="body" sz="quarter" idx="24"/>
          </p:nvPr>
        </p:nvSpPr>
        <p:spPr/>
        <p:txBody>
          <a:bodyPr/>
          <a:lstStyle/>
          <a:p>
            <a:endParaRPr kumimoji="1" lang="ja-JP" altLang="en-US"/>
          </a:p>
        </p:txBody>
      </p:sp>
      <p:sp>
        <p:nvSpPr>
          <p:cNvPr id="28" name="テキスト プレースホルダー 27"/>
          <p:cNvSpPr>
            <a:spLocks noGrp="1"/>
          </p:cNvSpPr>
          <p:nvPr>
            <p:ph type="body" sz="quarter" idx="25"/>
          </p:nvPr>
        </p:nvSpPr>
        <p:spPr/>
        <p:txBody>
          <a:bodyPr/>
          <a:lstStyle/>
          <a:p>
            <a:endParaRPr kumimoji="1" lang="ja-JP" altLang="en-US"/>
          </a:p>
        </p:txBody>
      </p:sp>
      <p:sp>
        <p:nvSpPr>
          <p:cNvPr id="29" name="テキスト プレースホルダー 28"/>
          <p:cNvSpPr>
            <a:spLocks noGrp="1"/>
          </p:cNvSpPr>
          <p:nvPr>
            <p:ph type="body" sz="quarter" idx="26"/>
          </p:nvPr>
        </p:nvSpPr>
        <p:spPr/>
        <p:txBody>
          <a:bodyPr/>
          <a:lstStyle/>
          <a:p>
            <a:endParaRPr kumimoji="1" lang="ja-JP" altLang="en-US"/>
          </a:p>
        </p:txBody>
      </p:sp>
      <p:sp>
        <p:nvSpPr>
          <p:cNvPr id="30" name="テキスト プレースホルダー 29"/>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1298726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941">
        <p15:prstTrans prst="pageCurlSingle"/>
      </p:transition>
    </mc:Choice>
    <mc:Fallback xmlns="">
      <p:transition spd="slow" advTm="7941">
        <p:fade/>
      </p:transition>
    </mc:Fallback>
  </mc:AlternateContent>
  <p:timing>
    <p:tnLst>
      <p:par>
        <p:cTn id="1" dur="indefinite" restart="never" nodeType="tmRoot"/>
      </p:par>
    </p:tnLst>
  </p:timing>
</p:sld>
</file>

<file path=ppt/theme/theme1.xml><?xml version="1.0" encoding="utf-8"?>
<a:theme xmlns:a="http://schemas.openxmlformats.org/drawingml/2006/main" name="Arcturus - Content">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turus - Content - No Header">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kumimoji="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cturus - Free Layout">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turus - Colored Background">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turus - Content - Right Title">
  <a:themeElements>
    <a:clrScheme name="Arcturus Dark">
      <a:dk1>
        <a:srgbClr val="556272"/>
      </a:dk1>
      <a:lt1>
        <a:sysClr val="window" lastClr="FFFFFF"/>
      </a:lt1>
      <a:dk2>
        <a:srgbClr val="FFFFFF"/>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6769</TotalTime>
  <Words>1318</Words>
  <Application>Microsoft Office PowerPoint</Application>
  <PresentationFormat>ユーザー設定</PresentationFormat>
  <Paragraphs>265</Paragraphs>
  <Slides>29</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29</vt:i4>
      </vt:variant>
    </vt:vector>
  </HeadingPairs>
  <TitlesOfParts>
    <vt:vector size="49" baseType="lpstr">
      <vt:lpstr>ＭＳ Ｐゴシック</vt:lpstr>
      <vt:lpstr>Rounded Mgen+ 1c medium</vt:lpstr>
      <vt:lpstr>Spica Neue P</vt:lpstr>
      <vt:lpstr>Spica Neue P Light</vt:lpstr>
      <vt:lpstr>Ubuntu</vt:lpstr>
      <vt:lpstr>Ubuntu Bold</vt:lpstr>
      <vt:lpstr>Ubuntu Medium</vt:lpstr>
      <vt:lpstr>メイリオ</vt:lpstr>
      <vt:lpstr>AR BERKLEY</vt:lpstr>
      <vt:lpstr>Arial</vt:lpstr>
      <vt:lpstr>Calibri</vt:lpstr>
      <vt:lpstr>Cambria Math</vt:lpstr>
      <vt:lpstr>Open Sans Light</vt:lpstr>
      <vt:lpstr>Route 159 SemiBold</vt:lpstr>
      <vt:lpstr>Wingdings</vt:lpstr>
      <vt:lpstr>Arcturus - Content</vt:lpstr>
      <vt:lpstr>Arcturus - Content - No Header</vt:lpstr>
      <vt:lpstr>Arcturus - Free Layout</vt:lpstr>
      <vt:lpstr>Arcturus - Colored Background</vt:lpstr>
      <vt:lpstr>Arcturus - Content - Right Title</vt:lpstr>
      <vt:lpstr>公式を使わない物理</vt:lpstr>
      <vt:lpstr>PowerPoint プレゼンテーション</vt:lpstr>
      <vt:lpstr>目次</vt:lpstr>
      <vt:lpstr>PowerPoint プレゼンテーション</vt:lpstr>
      <vt:lpstr>高校の物理と大学の物理</vt:lpstr>
      <vt:lpstr>高校の物理と大学の物理の違い</vt:lpstr>
      <vt:lpstr>PowerPoint プレゼンテーション</vt:lpstr>
      <vt:lpstr>PowerPoint プレゼンテーション</vt:lpstr>
      <vt:lpstr>PowerPoint プレゼンテーション</vt:lpstr>
      <vt:lpstr>科学の始まり＝物理の始まり</vt:lpstr>
      <vt:lpstr>比較してみよう、天動説と地動説</vt:lpstr>
      <vt:lpstr>全てを説明し、理解する方法：科学</vt:lpstr>
      <vt:lpstr>PowerPoint プレゼンテーション</vt:lpstr>
      <vt:lpstr>重力のもとでの運動</vt:lpstr>
      <vt:lpstr>運動の導出</vt:lpstr>
      <vt:lpstr>PowerPoint プレゼンテーション</vt:lpstr>
      <vt:lpstr>物理と数学</vt:lpstr>
      <vt:lpstr>PowerPoint プレゼンテーション</vt:lpstr>
      <vt:lpstr>振動現象</vt:lpstr>
      <vt:lpstr>方程式の導出</vt:lpstr>
      <vt:lpstr>微分方程式</vt:lpstr>
      <vt:lpstr>微分方程式の解法</vt:lpstr>
      <vt:lpstr>PowerPoint プレゼンテーション</vt:lpstr>
      <vt:lpstr>微分方程式の解法</vt:lpstr>
      <vt:lpstr>解の形</vt:lpstr>
      <vt:lpstr>一般解と特殊解</vt:lpstr>
      <vt:lpstr>PowerPoint プレゼンテーション</vt:lpstr>
      <vt:lpstr>まとめ</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Arcturus</dc:title>
  <dc:creator>Jun Akizaki</dc:creator>
  <cp:lastModifiedBy>栗木 雅夫</cp:lastModifiedBy>
  <cp:revision>405</cp:revision>
  <dcterms:created xsi:type="dcterms:W3CDTF">2015-08-02T15:43:04Z</dcterms:created>
  <dcterms:modified xsi:type="dcterms:W3CDTF">2021-09-07T02:27:03Z</dcterms:modified>
</cp:coreProperties>
</file>