
<file path=[Content_Types].xml><?xml version="1.0" encoding="utf-8"?>
<Types xmlns="http://schemas.openxmlformats.org/package/2006/content-types">
  <Default Extension="mp3" ContentType="audio/mpeg"/>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 ContentType="image/tif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 id="2147483707" r:id="rId2"/>
  </p:sldMasterIdLst>
  <p:notesMasterIdLst>
    <p:notesMasterId r:id="rId36"/>
  </p:notesMasterIdLst>
  <p:sldIdLst>
    <p:sldId id="261" r:id="rId3"/>
    <p:sldId id="262" r:id="rId4"/>
    <p:sldId id="265" r:id="rId5"/>
    <p:sldId id="336" r:id="rId6"/>
    <p:sldId id="260" r:id="rId7"/>
    <p:sldId id="335" r:id="rId8"/>
    <p:sldId id="272" r:id="rId9"/>
    <p:sldId id="338" r:id="rId10"/>
    <p:sldId id="340" r:id="rId11"/>
    <p:sldId id="274" r:id="rId12"/>
    <p:sldId id="341" r:id="rId13"/>
    <p:sldId id="342" r:id="rId14"/>
    <p:sldId id="359" r:id="rId15"/>
    <p:sldId id="385" r:id="rId16"/>
    <p:sldId id="380" r:id="rId17"/>
    <p:sldId id="382" r:id="rId18"/>
    <p:sldId id="387" r:id="rId19"/>
    <p:sldId id="386" r:id="rId20"/>
    <p:sldId id="259" r:id="rId21"/>
    <p:sldId id="383" r:id="rId22"/>
    <p:sldId id="367" r:id="rId23"/>
    <p:sldId id="364" r:id="rId24"/>
    <p:sldId id="369" r:id="rId25"/>
    <p:sldId id="370" r:id="rId26"/>
    <p:sldId id="371" r:id="rId27"/>
    <p:sldId id="372" r:id="rId28"/>
    <p:sldId id="373" r:id="rId29"/>
    <p:sldId id="374" r:id="rId30"/>
    <p:sldId id="375" r:id="rId31"/>
    <p:sldId id="376" r:id="rId32"/>
    <p:sldId id="377" r:id="rId33"/>
    <p:sldId id="378" r:id="rId34"/>
    <p:sldId id="379" r:id="rId35"/>
  </p:sldIdLst>
  <p:sldSz cx="18288000" cy="10285413"/>
  <p:notesSz cx="6858000" cy="9144000"/>
  <p:defaultTex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CFCE"/>
    <a:srgbClr val="FF00FF"/>
    <a:srgbClr val="53A1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43" d="100"/>
          <a:sy n="43" d="100"/>
        </p:scale>
        <p:origin x="54" y="30"/>
      </p:cViewPr>
      <p:guideLst>
        <p:guide orient="horz" pos="3240"/>
        <p:guide pos="57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81804\Documents\derutaV.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81804\Documents\derutaV.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Q</a:t>
            </a:r>
            <a:r>
              <a:rPr lang="ja-JP" altLang="en-US"/>
              <a:t>値と</a:t>
            </a:r>
            <a:r>
              <a:rPr lang="en-US" altLang="ja-JP"/>
              <a:t>ΔV</a:t>
            </a:r>
            <a:r>
              <a:rPr lang="ja-JP" altLang="en-US"/>
              <a:t>の関係</a:t>
            </a:r>
            <a:endParaRPr lang="en-US"/>
          </a:p>
        </c:rich>
      </c:tx>
      <c:layout>
        <c:manualLayout>
          <c:xMode val="edge"/>
          <c:yMode val="edge"/>
          <c:x val="0.35848523649983699"/>
          <c:y val="3.5502801436605502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76295896081898"/>
          <c:y val="0.210207684399664"/>
          <c:w val="0.76421225891180899"/>
          <c:h val="0.62693090162439302"/>
        </c:manualLayout>
      </c:layout>
      <c:scatterChart>
        <c:scatterStyle val="smoothMarker"/>
        <c:varyColors val="0"/>
        <c:ser>
          <c:idx val="0"/>
          <c:order val="0"/>
          <c:tx>
            <c:strRef>
              <c:f>Sheet1!$B$1</c:f>
              <c:strCache>
                <c:ptCount val="1"/>
                <c:pt idx="0">
                  <c:v>ΔV(kV)</c:v>
                </c:pt>
              </c:strCache>
            </c:strRef>
          </c:tx>
          <c:spPr>
            <a:ln w="95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c:spPr>
          </c:marker>
          <c:xVal>
            <c:numRef>
              <c:f>Sheet1!$A$2:$A$7</c:f>
              <c:numCache>
                <c:formatCode>General</c:formatCode>
                <c:ptCount val="6"/>
                <c:pt idx="0">
                  <c:v>500</c:v>
                </c:pt>
                <c:pt idx="1">
                  <c:v>2000</c:v>
                </c:pt>
                <c:pt idx="2">
                  <c:v>5000</c:v>
                </c:pt>
                <c:pt idx="3">
                  <c:v>8000</c:v>
                </c:pt>
                <c:pt idx="4">
                  <c:v>10000</c:v>
                </c:pt>
                <c:pt idx="5">
                  <c:v>20000</c:v>
                </c:pt>
              </c:numCache>
            </c:numRef>
          </c:xVal>
          <c:yVal>
            <c:numRef>
              <c:f>Sheet1!$B$2:$B$7</c:f>
              <c:numCache>
                <c:formatCode>General</c:formatCode>
                <c:ptCount val="6"/>
                <c:pt idx="0">
                  <c:v>1.087</c:v>
                </c:pt>
                <c:pt idx="1">
                  <c:v>1.5980000000000001</c:v>
                </c:pt>
                <c:pt idx="2">
                  <c:v>2.593</c:v>
                </c:pt>
                <c:pt idx="3">
                  <c:v>3.416999999999998</c:v>
                </c:pt>
                <c:pt idx="4">
                  <c:v>3.895</c:v>
                </c:pt>
                <c:pt idx="5">
                  <c:v>5.7380000000000004</c:v>
                </c:pt>
              </c:numCache>
            </c:numRef>
          </c:yVal>
          <c:smooth val="1"/>
          <c:extLst>
            <c:ext xmlns:c16="http://schemas.microsoft.com/office/drawing/2014/chart" uri="{C3380CC4-5D6E-409C-BE32-E72D297353CC}">
              <c16:uniqueId val="{00000000-0862-426A-90B9-415926F13A89}"/>
            </c:ext>
          </c:extLst>
        </c:ser>
        <c:dLbls>
          <c:showLegendKey val="0"/>
          <c:showVal val="0"/>
          <c:showCatName val="0"/>
          <c:showSerName val="0"/>
          <c:showPercent val="0"/>
          <c:showBubbleSize val="0"/>
        </c:dLbls>
        <c:axId val="-2016325968"/>
        <c:axId val="-2133667888"/>
      </c:scatterChart>
      <c:valAx>
        <c:axId val="-2016325968"/>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Q</a:t>
                </a:r>
                <a:r>
                  <a:rPr lang="ja-JP" sz="1400"/>
                  <a:t>値</a:t>
                </a:r>
              </a:p>
            </c:rich>
          </c:tx>
          <c:layout>
            <c:manualLayout>
              <c:xMode val="edge"/>
              <c:yMode val="edge"/>
              <c:x val="0.50026512513815302"/>
              <c:y val="0.8923097996817329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133667888"/>
        <c:crosses val="autoZero"/>
        <c:crossBetween val="midCat"/>
      </c:valAx>
      <c:valAx>
        <c:axId val="-2133667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sz="1400"/>
                  <a:t>ΔV(kV)</a:t>
                </a:r>
                <a:endParaRPr lang="ja-JP" sz="1400"/>
              </a:p>
            </c:rich>
          </c:tx>
          <c:layout>
            <c:manualLayout>
              <c:xMode val="edge"/>
              <c:yMode val="edge"/>
              <c:x val="3.1415047243383003E-2"/>
              <c:y val="0.3957629363332729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01632596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Q</a:t>
            </a:r>
            <a:r>
              <a:rPr lang="ja-JP"/>
              <a:t>値と</a:t>
            </a:r>
            <a:r>
              <a:rPr lang="en-US"/>
              <a:t>ΔV</a:t>
            </a:r>
            <a:r>
              <a:rPr lang="ja-JP"/>
              <a:t>の関係</a:t>
            </a:r>
            <a:endParaRPr lang="en-US"/>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3379020601563399"/>
          <c:y val="0.18871599199224268"/>
          <c:w val="0.8067179665915083"/>
          <c:h val="0.64842252088667462"/>
        </c:manualLayout>
      </c:layout>
      <c:scatterChart>
        <c:scatterStyle val="smoothMarker"/>
        <c:varyColors val="0"/>
        <c:ser>
          <c:idx val="0"/>
          <c:order val="0"/>
          <c:tx>
            <c:strRef>
              <c:f>Sheet1!$B$1</c:f>
              <c:strCache>
                <c:ptCount val="1"/>
                <c:pt idx="0">
                  <c:v>ΔV(kV)</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Sheet1!$A$2:$A$7</c:f>
              <c:numCache>
                <c:formatCode>General</c:formatCode>
                <c:ptCount val="6"/>
                <c:pt idx="0">
                  <c:v>500</c:v>
                </c:pt>
                <c:pt idx="1">
                  <c:v>2000</c:v>
                </c:pt>
                <c:pt idx="2">
                  <c:v>5000</c:v>
                </c:pt>
                <c:pt idx="3">
                  <c:v>8000</c:v>
                </c:pt>
                <c:pt idx="4">
                  <c:v>10000</c:v>
                </c:pt>
                <c:pt idx="5">
                  <c:v>20000</c:v>
                </c:pt>
              </c:numCache>
            </c:numRef>
          </c:xVal>
          <c:yVal>
            <c:numRef>
              <c:f>Sheet1!$B$2:$B$7</c:f>
              <c:numCache>
                <c:formatCode>General</c:formatCode>
                <c:ptCount val="6"/>
                <c:pt idx="0">
                  <c:v>1.087</c:v>
                </c:pt>
                <c:pt idx="1">
                  <c:v>1.5980000000000001</c:v>
                </c:pt>
                <c:pt idx="2">
                  <c:v>2.593</c:v>
                </c:pt>
                <c:pt idx="3">
                  <c:v>3.416999999999998</c:v>
                </c:pt>
                <c:pt idx="4">
                  <c:v>3.895</c:v>
                </c:pt>
                <c:pt idx="5">
                  <c:v>5.7380000000000004</c:v>
                </c:pt>
              </c:numCache>
            </c:numRef>
          </c:yVal>
          <c:smooth val="1"/>
          <c:extLst>
            <c:ext xmlns:c16="http://schemas.microsoft.com/office/drawing/2014/chart" uri="{C3380CC4-5D6E-409C-BE32-E72D297353CC}">
              <c16:uniqueId val="{00000000-0862-426A-90B9-415926F13A89}"/>
            </c:ext>
          </c:extLst>
        </c:ser>
        <c:dLbls>
          <c:showLegendKey val="0"/>
          <c:showVal val="0"/>
          <c:showCatName val="0"/>
          <c:showSerName val="0"/>
          <c:showPercent val="0"/>
          <c:showBubbleSize val="0"/>
        </c:dLbls>
        <c:axId val="-2079846832"/>
        <c:axId val="-1743675744"/>
      </c:scatterChart>
      <c:valAx>
        <c:axId val="-20798468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Q</a:t>
                </a:r>
                <a:r>
                  <a:rPr lang="ja-JP"/>
                  <a:t>値</a:t>
                </a:r>
              </a:p>
            </c:rich>
          </c:tx>
          <c:layout>
            <c:manualLayout>
              <c:xMode val="edge"/>
              <c:yMode val="edge"/>
              <c:x val="0.50026512513815302"/>
              <c:y val="0.89230979968173296"/>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743675744"/>
        <c:crosses val="autoZero"/>
        <c:crossBetween val="midCat"/>
      </c:valAx>
      <c:valAx>
        <c:axId val="-1743675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ΔV(kV)</a:t>
                </a:r>
                <a:endParaRPr lang="ja-JP"/>
              </a:p>
            </c:rich>
          </c:tx>
          <c:layout>
            <c:manualLayout>
              <c:xMode val="edge"/>
              <c:yMode val="edge"/>
              <c:x val="3.1415047243383003E-2"/>
              <c:y val="0.39576293633327297"/>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079846832"/>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B5A974-2B9D-4DE7-B1FD-B969DD33CD5E}" type="datetimeFigureOut">
              <a:rPr kumimoji="1" lang="ja-JP" altLang="en-US" smtClean="0"/>
              <a:t>2022/3/14</a:t>
            </a:fld>
            <a:endParaRPr kumimoji="1" lang="ja-JP" altLang="en-US"/>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CE44EA-33D9-406B-AA52-45755D8D5CBE}" type="slidenum">
              <a:rPr kumimoji="1" lang="ja-JP" altLang="en-US" smtClean="0"/>
              <a:t>‹#›</a:t>
            </a:fld>
            <a:endParaRPr kumimoji="1" lang="ja-JP" altLang="en-US"/>
          </a:p>
        </p:txBody>
      </p:sp>
    </p:spTree>
    <p:extLst>
      <p:ext uri="{BB962C8B-B14F-4D97-AF65-F5344CB8AC3E}">
        <p14:creationId xmlns:p14="http://schemas.microsoft.com/office/powerpoint/2010/main" val="346910018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txBox="1">
            <a:spLocks noGrp="1"/>
          </p:cNvSpPr>
          <p:nvPr>
            <p:ph type="sldNum" sz="quarter" idx="5"/>
          </p:nvPr>
        </p:nvSpPr>
        <p:spPr>
          <a:ln/>
        </p:spPr>
        <p:txBody>
          <a:bodyPr lIns="0" tIns="0" rIns="0" bIns="0" anchor="b" anchorCtr="0">
            <a:noAutofit/>
          </a:bodyPr>
          <a:lstStyle/>
          <a:p>
            <a:pPr lvl="0"/>
            <a:fld id="{8E0E4FC2-765D-45D0-A1C6-FE051605C893}" type="slidenum">
              <a:t>23</a:t>
            </a:fld>
            <a:endParaRPr lang="de-DE"/>
          </a:p>
        </p:txBody>
      </p:sp>
      <p:sp>
        <p:nvSpPr>
          <p:cNvPr id="2" name="スライド イメージ プレースホルダー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ノート プレースホルダー 2"/>
          <p:cNvSpPr txBox="1">
            <a:spLocks noGrp="1"/>
          </p:cNvSpPr>
          <p:nvPr>
            <p:ph type="body" sz="quarter" idx="1"/>
          </p:nvPr>
        </p:nvSpPr>
        <p:spPr/>
        <p:txBody>
          <a:bodyPr/>
          <a:lstStyle/>
          <a:p>
            <a:endParaRPr lang="de-DE" altLang="ja-JP"/>
          </a:p>
        </p:txBody>
      </p:sp>
    </p:spTree>
    <p:extLst>
      <p:ext uri="{BB962C8B-B14F-4D97-AF65-F5344CB8AC3E}">
        <p14:creationId xmlns:p14="http://schemas.microsoft.com/office/powerpoint/2010/main" val="4262473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txBox="1">
            <a:spLocks noGrp="1"/>
          </p:cNvSpPr>
          <p:nvPr>
            <p:ph type="sldNum" sz="quarter" idx="5"/>
          </p:nvPr>
        </p:nvSpPr>
        <p:spPr>
          <a:ln/>
        </p:spPr>
        <p:txBody>
          <a:bodyPr lIns="0" tIns="0" rIns="0" bIns="0" anchor="b" anchorCtr="0">
            <a:noAutofit/>
          </a:bodyPr>
          <a:lstStyle/>
          <a:p>
            <a:pPr lvl="0"/>
            <a:fld id="{2D4E7228-7CFC-4BB2-990B-E98370BA3C6F}" type="slidenum">
              <a:t>24</a:t>
            </a:fld>
            <a:endParaRPr lang="de-DE"/>
          </a:p>
        </p:txBody>
      </p:sp>
      <p:sp>
        <p:nvSpPr>
          <p:cNvPr id="2" name="スライド イメージ プレースホルダー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ノート プレースホルダー 2"/>
          <p:cNvSpPr txBox="1">
            <a:spLocks noGrp="1"/>
          </p:cNvSpPr>
          <p:nvPr>
            <p:ph type="body" sz="quarter" idx="1"/>
          </p:nvPr>
        </p:nvSpPr>
        <p:spPr/>
        <p:txBody>
          <a:bodyPr>
            <a:spAutoFit/>
          </a:bodyPr>
          <a:lstStyle/>
          <a:p>
            <a:endParaRPr lang="de-DE" altLang="ja-JP"/>
          </a:p>
        </p:txBody>
      </p:sp>
    </p:spTree>
    <p:extLst>
      <p:ext uri="{BB962C8B-B14F-4D97-AF65-F5344CB8AC3E}">
        <p14:creationId xmlns:p14="http://schemas.microsoft.com/office/powerpoint/2010/main" val="915414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C18CB56-BB70-4121-A3A9-F1E6061D49C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3/15/2022</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9600160A-E678-414C-9BA4-7BE5381B6DF9}" type="slidenum">
              <a:rPr kumimoji="0" lang="de-DE"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25</a:t>
            </a:fld>
            <a:endParaRPr kumimoji="0" lang="de-DE"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4B0B5C05-64B9-4162-9B95-FCE973B28BE5}"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25</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56000" y="5078520"/>
            <a:ext cx="6047640" cy="4811040"/>
          </a:xfrm>
          <a:noFill/>
          <a:ln>
            <a:noFill/>
          </a:ln>
        </p:spPr>
        <p:txBody>
          <a:bodyPr lIns="0" tIns="0" rIns="0" bIns="0"/>
          <a:lstStyle/>
          <a:p>
            <a:endParaRPr lang="de-DE"/>
          </a:p>
        </p:txBody>
      </p:sp>
    </p:spTree>
    <p:extLst>
      <p:ext uri="{BB962C8B-B14F-4D97-AF65-F5344CB8AC3E}">
        <p14:creationId xmlns:p14="http://schemas.microsoft.com/office/powerpoint/2010/main" val="2029449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C18CB56-BB70-4121-A3A9-F1E6061D49C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3/15/2022</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ECB788CA-1F0F-4594-8B8A-1119D806E300}" type="slidenum">
              <a:rPr kumimoji="0" lang="de-DE"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26</a:t>
            </a:fld>
            <a:endParaRPr kumimoji="0" lang="de-DE"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44BF611F-3262-4932-870A-3A2021035B89}"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26</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56000" y="5078520"/>
            <a:ext cx="6047640" cy="4811040"/>
          </a:xfrm>
          <a:noFill/>
          <a:ln>
            <a:noFill/>
          </a:ln>
        </p:spPr>
        <p:txBody>
          <a:bodyPr lIns="0" tIns="0" rIns="0" bIns="0"/>
          <a:lstStyle/>
          <a:p>
            <a:endParaRPr lang="de-DE"/>
          </a:p>
        </p:txBody>
      </p:sp>
    </p:spTree>
    <p:extLst>
      <p:ext uri="{BB962C8B-B14F-4D97-AF65-F5344CB8AC3E}">
        <p14:creationId xmlns:p14="http://schemas.microsoft.com/office/powerpoint/2010/main" val="20262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C18CB56-BB70-4121-A3A9-F1E6061D49C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3/15/2022</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41A57344-FBEB-422F-9CD9-050241C8FCB6}" type="slidenum">
              <a:rPr kumimoji="0" lang="de-DE"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27</a:t>
            </a:fld>
            <a:endParaRPr kumimoji="0" lang="de-DE"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DC305B3A-F5E2-4FB2-97CD-DB34EFB91B85}"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27</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56000" y="5078520"/>
            <a:ext cx="6047640" cy="4811040"/>
          </a:xfrm>
          <a:noFill/>
          <a:ln>
            <a:noFill/>
          </a:ln>
        </p:spPr>
        <p:txBody>
          <a:bodyPr lIns="0" tIns="0" rIns="0" bIns="0"/>
          <a:lstStyle/>
          <a:p>
            <a:endParaRPr lang="de-DE"/>
          </a:p>
        </p:txBody>
      </p:sp>
    </p:spTree>
    <p:extLst>
      <p:ext uri="{BB962C8B-B14F-4D97-AF65-F5344CB8AC3E}">
        <p14:creationId xmlns:p14="http://schemas.microsoft.com/office/powerpoint/2010/main" val="2388316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txBox="1">
            <a:spLocks noGrp="1"/>
          </p:cNvSpPr>
          <p:nvPr>
            <p:ph type="sldNum" sz="quarter" idx="5"/>
          </p:nvPr>
        </p:nvSpPr>
        <p:spPr>
          <a:ln/>
        </p:spPr>
        <p:txBody>
          <a:bodyPr lIns="0" tIns="0" rIns="0" bIns="0" anchor="b" anchorCtr="0">
            <a:noAutofit/>
          </a:bodyPr>
          <a:lstStyle/>
          <a:p>
            <a:pPr lvl="0"/>
            <a:fld id="{B8A5AF48-44B0-4D1A-A456-038528A6CB38}" type="slidenum">
              <a:t>28</a:t>
            </a:fld>
            <a:endParaRPr lang="de-DE"/>
          </a:p>
        </p:txBody>
      </p:sp>
      <p:sp>
        <p:nvSpPr>
          <p:cNvPr id="2" name="スライド イメージ プレースホルダー 1"/>
          <p:cNvSpPr>
            <a:spLocks noGrp="1" noRot="1" noChangeAspect="1" noResize="1"/>
          </p:cNvSpPr>
          <p:nvPr>
            <p:ph type="sldImg"/>
          </p:nvPr>
        </p:nvSpPr>
        <p:spPr>
          <a:xfrm>
            <a:off x="217488" y="812800"/>
            <a:ext cx="7124700" cy="4008438"/>
          </a:xfrm>
          <a:solidFill>
            <a:schemeClr val="accent1"/>
          </a:solidFill>
          <a:ln w="25400">
            <a:solidFill>
              <a:schemeClr val="accent1">
                <a:shade val="50000"/>
              </a:schemeClr>
            </a:solidFill>
            <a:prstDash val="solid"/>
          </a:ln>
        </p:spPr>
      </p:sp>
      <p:sp>
        <p:nvSpPr>
          <p:cNvPr id="3" name="ノート プレースホルダー 2"/>
          <p:cNvSpPr txBox="1">
            <a:spLocks noGrp="1"/>
          </p:cNvSpPr>
          <p:nvPr>
            <p:ph type="body" sz="quarter" idx="1"/>
          </p:nvPr>
        </p:nvSpPr>
        <p:spPr/>
        <p:txBody>
          <a:bodyPr/>
          <a:lstStyle/>
          <a:p>
            <a:endParaRPr lang="de-DE" altLang="ja-JP"/>
          </a:p>
        </p:txBody>
      </p:sp>
    </p:spTree>
    <p:extLst>
      <p:ext uri="{BB962C8B-B14F-4D97-AF65-F5344CB8AC3E}">
        <p14:creationId xmlns:p14="http://schemas.microsoft.com/office/powerpoint/2010/main" val="4157941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txBox="1">
            <a:spLocks noGrp="1"/>
          </p:cNvSpPr>
          <p:nvPr>
            <p:ph type="sldNum" sz="quarter" idx="5"/>
          </p:nvPr>
        </p:nvSpPr>
        <p:spPr>
          <a:ln/>
        </p:spPr>
        <p:txBody>
          <a:bodyPr lIns="0" tIns="0" rIns="0" bIns="0" anchor="b" anchorCtr="0">
            <a:noAutofit/>
          </a:bodyPr>
          <a:lstStyle/>
          <a:p>
            <a:pPr lvl="0"/>
            <a:fld id="{E810F4F4-0729-4FCF-8E37-9E4EBFD7A29F}" type="slidenum">
              <a:t>29</a:t>
            </a:fld>
            <a:endParaRPr lang="de-DE"/>
          </a:p>
        </p:txBody>
      </p:sp>
      <p:sp>
        <p:nvSpPr>
          <p:cNvPr id="2" name="スライド イメージ プレースホルダー 1"/>
          <p:cNvSpPr>
            <a:spLocks noGrp="1" noRot="1" noChangeAspect="1" noResize="1"/>
          </p:cNvSpPr>
          <p:nvPr>
            <p:ph type="sldImg"/>
          </p:nvPr>
        </p:nvSpPr>
        <p:spPr>
          <a:xfrm>
            <a:off x="217488" y="812800"/>
            <a:ext cx="7124700" cy="4008438"/>
          </a:xfrm>
          <a:solidFill>
            <a:schemeClr val="accent1"/>
          </a:solidFill>
          <a:ln w="25400">
            <a:solidFill>
              <a:schemeClr val="accent1">
                <a:shade val="50000"/>
              </a:schemeClr>
            </a:solidFill>
            <a:prstDash val="solid"/>
          </a:ln>
        </p:spPr>
      </p:sp>
      <p:sp>
        <p:nvSpPr>
          <p:cNvPr id="3" name="ノート プレースホルダー 2"/>
          <p:cNvSpPr txBox="1">
            <a:spLocks noGrp="1"/>
          </p:cNvSpPr>
          <p:nvPr>
            <p:ph type="body" sz="quarter" idx="1"/>
          </p:nvPr>
        </p:nvSpPr>
        <p:spPr/>
        <p:txBody>
          <a:bodyPr/>
          <a:lstStyle/>
          <a:p>
            <a:endParaRPr lang="de-DE" altLang="ja-JP"/>
          </a:p>
        </p:txBody>
      </p:sp>
    </p:spTree>
    <p:extLst>
      <p:ext uri="{BB962C8B-B14F-4D97-AF65-F5344CB8AC3E}">
        <p14:creationId xmlns:p14="http://schemas.microsoft.com/office/powerpoint/2010/main" val="966910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txBox="1">
            <a:spLocks noGrp="1"/>
          </p:cNvSpPr>
          <p:nvPr>
            <p:ph type="sldNum" sz="quarter" idx="5"/>
          </p:nvPr>
        </p:nvSpPr>
        <p:spPr>
          <a:ln/>
        </p:spPr>
        <p:txBody>
          <a:bodyPr lIns="0" tIns="0" rIns="0" bIns="0" anchor="b">
            <a:noAutofit/>
          </a:bodyPr>
          <a:lstStyle/>
          <a:p>
            <a:pPr lvl="0"/>
            <a:fld id="{7DFC196E-56C2-4F40-B91B-3421E729C2A2}" type="slidenum">
              <a:t>30</a:t>
            </a:fld>
            <a:endParaRPr lang="en-US"/>
          </a:p>
        </p:txBody>
      </p:sp>
      <p:sp>
        <p:nvSpPr>
          <p:cNvPr id="2" name="スライド イメージ プレースホルダー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ノート プレースホルダー 2"/>
          <p:cNvSpPr txBox="1">
            <a:spLocks noGrp="1"/>
          </p:cNvSpPr>
          <p:nvPr>
            <p:ph type="body" sz="quarter" idx="1"/>
          </p:nvPr>
        </p:nvSpPr>
        <p:spPr/>
        <p:txBody>
          <a:bodyPr>
            <a:spAutoFit/>
          </a:bodyPr>
          <a:lstStyle/>
          <a:p>
            <a:endParaRPr lang="de-DE" altLang="ja-JP" sz="2810">
              <a:ea typeface="ＭＳ Ｐゴシック" pitchFamily="2"/>
            </a:endParaRPr>
          </a:p>
        </p:txBody>
      </p:sp>
    </p:spTree>
    <p:extLst>
      <p:ext uri="{BB962C8B-B14F-4D97-AF65-F5344CB8AC3E}">
        <p14:creationId xmlns:p14="http://schemas.microsoft.com/office/powerpoint/2010/main" val="3500254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txBox="1">
            <a:spLocks noGrp="1"/>
          </p:cNvSpPr>
          <p:nvPr>
            <p:ph type="sldNum" sz="quarter" idx="5"/>
          </p:nvPr>
        </p:nvSpPr>
        <p:spPr>
          <a:ln/>
        </p:spPr>
        <p:txBody>
          <a:bodyPr lIns="0" tIns="0" rIns="0" bIns="0" anchor="b">
            <a:noAutofit/>
          </a:bodyPr>
          <a:lstStyle/>
          <a:p>
            <a:pPr lvl="0"/>
            <a:fld id="{C5AE5719-0293-47DA-AE44-1F8AD90BA3B6}" type="slidenum">
              <a:t>31</a:t>
            </a:fld>
            <a:endParaRPr lang="en-US"/>
          </a:p>
        </p:txBody>
      </p:sp>
      <p:sp>
        <p:nvSpPr>
          <p:cNvPr id="2" name="スライド イメージ プレースホルダー 1"/>
          <p:cNvSpPr>
            <a:spLocks noGrp="1" noRot="1" noChangeAspect="1" noResize="1"/>
          </p:cNvSpPr>
          <p:nvPr>
            <p:ph type="sldImg"/>
          </p:nvPr>
        </p:nvSpPr>
        <p:spPr>
          <a:xfrm>
            <a:off x="215900" y="812800"/>
            <a:ext cx="7126288" cy="4008438"/>
          </a:xfrm>
          <a:solidFill>
            <a:schemeClr val="accent1"/>
          </a:solidFill>
          <a:ln w="25400">
            <a:solidFill>
              <a:schemeClr val="accent1">
                <a:shade val="50000"/>
              </a:schemeClr>
            </a:solidFill>
            <a:prstDash val="solid"/>
          </a:ln>
        </p:spPr>
      </p:sp>
      <p:sp>
        <p:nvSpPr>
          <p:cNvPr id="3" name="ノート プレースホルダー 2"/>
          <p:cNvSpPr txBox="1">
            <a:spLocks noGrp="1"/>
          </p:cNvSpPr>
          <p:nvPr>
            <p:ph type="body" sz="quarter" idx="1"/>
          </p:nvPr>
        </p:nvSpPr>
        <p:spPr/>
        <p:txBody>
          <a:bodyPr>
            <a:spAutoFit/>
          </a:bodyPr>
          <a:lstStyle/>
          <a:p>
            <a:endParaRPr lang="de-DE" altLang="ja-JP" sz="2810">
              <a:ea typeface="ＭＳ Ｐゴシック" pitchFamily="2"/>
            </a:endParaRPr>
          </a:p>
        </p:txBody>
      </p:sp>
    </p:spTree>
    <p:extLst>
      <p:ext uri="{BB962C8B-B14F-4D97-AF65-F5344CB8AC3E}">
        <p14:creationId xmlns:p14="http://schemas.microsoft.com/office/powerpoint/2010/main" val="3037409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Tree>
    <p:extLst>
      <p:ext uri="{BB962C8B-B14F-4D97-AF65-F5344CB8AC3E}">
        <p14:creationId xmlns:p14="http://schemas.microsoft.com/office/powerpoint/2010/main" val="2955322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of contents 2">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03EB59E2-90B9-4CD3-AC74-D672227E13C3}" type="slidenum">
              <a:rPr lang="en-US" smtClean="0"/>
              <a:pPr/>
              <a:t>‹#›</a:t>
            </a:fld>
            <a:endParaRPr lang="en-US" dirty="0"/>
          </a:p>
        </p:txBody>
      </p:sp>
      <p:sp>
        <p:nvSpPr>
          <p:cNvPr id="6" name="テキスト プレースホルダー 5"/>
          <p:cNvSpPr>
            <a:spLocks noGrp="1"/>
          </p:cNvSpPr>
          <p:nvPr>
            <p:ph type="body" sz="quarter" idx="12" hasCustomPrompt="1"/>
          </p:nvPr>
        </p:nvSpPr>
        <p:spPr>
          <a:xfrm>
            <a:off x="10175068" y="1789908"/>
            <a:ext cx="5631544" cy="537027"/>
          </a:xfrm>
        </p:spPr>
        <p:txBody>
          <a:bodyPr numCol="1" spcCol="360000" anchor="t">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7" name="タイトル 1"/>
          <p:cNvSpPr>
            <a:spLocks noGrp="1"/>
          </p:cNvSpPr>
          <p:nvPr>
            <p:ph type="title" hasCustomPrompt="1"/>
          </p:nvPr>
        </p:nvSpPr>
        <p:spPr>
          <a:xfrm>
            <a:off x="972457" y="1499621"/>
            <a:ext cx="6937829" cy="7286170"/>
          </a:xfrm>
        </p:spPr>
        <p:txBody>
          <a:bodyPr anchor="ctr">
            <a:normAutofit/>
          </a:bodyPr>
          <a:lstStyle>
            <a:lvl1pPr algn="ctr">
              <a:lnSpc>
                <a:spcPct val="80000"/>
              </a:lnSpc>
              <a:defRPr sz="9600" baseline="0">
                <a:latin typeface="+mj-lt"/>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8" name="テキスト プレースホルダー 5"/>
          <p:cNvSpPr>
            <a:spLocks noGrp="1"/>
          </p:cNvSpPr>
          <p:nvPr>
            <p:ph type="body" sz="quarter" idx="13" hasCustomPrompt="1"/>
          </p:nvPr>
        </p:nvSpPr>
        <p:spPr>
          <a:xfrm>
            <a:off x="8774441" y="1659280"/>
            <a:ext cx="1255486" cy="1161141"/>
          </a:xfrm>
        </p:spPr>
        <p:txBody>
          <a:bodyPr numCol="1" spcCol="360000" anchor="ctr">
            <a:noAutofit/>
          </a:bodyPr>
          <a:lstStyle>
            <a:lvl1pPr marL="0" indent="0" algn="r">
              <a:lnSpc>
                <a:spcPct val="100000"/>
              </a:lnSpc>
              <a:spcBef>
                <a:spcPts val="0"/>
              </a:spcBef>
              <a:buClr>
                <a:schemeClr val="accent1"/>
              </a:buClr>
              <a:buFontTx/>
              <a:buNone/>
              <a:defRPr sz="7200" i="1">
                <a:solidFill>
                  <a:schemeClr val="accent1"/>
                </a:solidFill>
              </a:defRPr>
            </a:lvl1pPr>
          </a:lstStyle>
          <a:p>
            <a:pPr lvl="0"/>
            <a:r>
              <a:rPr kumimoji="1" lang="en-US" altLang="ja-JP" dirty="0"/>
              <a:t>00</a:t>
            </a:r>
            <a:endParaRPr kumimoji="1" lang="ja-JP" altLang="en-US" dirty="0"/>
          </a:p>
        </p:txBody>
      </p:sp>
      <p:sp>
        <p:nvSpPr>
          <p:cNvPr id="9" name="テキスト プレースホルダー 5"/>
          <p:cNvSpPr>
            <a:spLocks noGrp="1"/>
          </p:cNvSpPr>
          <p:nvPr>
            <p:ph type="body" sz="quarter" idx="14" hasCustomPrompt="1"/>
          </p:nvPr>
        </p:nvSpPr>
        <p:spPr>
          <a:xfrm>
            <a:off x="10175068" y="2283396"/>
            <a:ext cx="5631544" cy="391883"/>
          </a:xfrm>
        </p:spPr>
        <p:txBody>
          <a:bodyPr numCol="1" spcCol="360000" anchor="t">
            <a:normAutofit/>
          </a:bodyPr>
          <a:lstStyle>
            <a:lvl1pPr marL="0" indent="0" algn="l">
              <a:lnSpc>
                <a:spcPct val="100000"/>
              </a:lnSpc>
              <a:spcBef>
                <a:spcPts val="0"/>
              </a:spcBef>
              <a:buClr>
                <a:schemeClr val="accent1"/>
              </a:buClr>
              <a:buFontTx/>
              <a:buNone/>
              <a:defRPr sz="1800">
                <a:solidFill>
                  <a:schemeClr val="bg2">
                    <a:lumMod val="75000"/>
                  </a:schemeClr>
                </a:solidFill>
              </a:defRPr>
            </a:lvl1pPr>
          </a:lstStyle>
          <a:p>
            <a:pPr lvl="0"/>
            <a:r>
              <a:rPr kumimoji="1" lang="en-US" altLang="ja-JP" dirty="0"/>
              <a:t>Text Goes Here</a:t>
            </a:r>
            <a:endParaRPr kumimoji="1" lang="ja-JP" altLang="en-US" dirty="0"/>
          </a:p>
        </p:txBody>
      </p:sp>
      <p:sp>
        <p:nvSpPr>
          <p:cNvPr id="28" name="テキスト プレースホルダー 5"/>
          <p:cNvSpPr>
            <a:spLocks noGrp="1"/>
          </p:cNvSpPr>
          <p:nvPr>
            <p:ph type="body" sz="quarter" idx="15" hasCustomPrompt="1"/>
          </p:nvPr>
        </p:nvSpPr>
        <p:spPr>
          <a:xfrm>
            <a:off x="10175068" y="3242675"/>
            <a:ext cx="5631544" cy="537027"/>
          </a:xfrm>
        </p:spPr>
        <p:txBody>
          <a:bodyPr numCol="1" spcCol="360000" anchor="t">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29" name="テキスト プレースホルダー 5"/>
          <p:cNvSpPr>
            <a:spLocks noGrp="1"/>
          </p:cNvSpPr>
          <p:nvPr>
            <p:ph type="body" sz="quarter" idx="16" hasCustomPrompt="1"/>
          </p:nvPr>
        </p:nvSpPr>
        <p:spPr>
          <a:xfrm>
            <a:off x="8774441" y="3112047"/>
            <a:ext cx="1255486" cy="1161141"/>
          </a:xfrm>
        </p:spPr>
        <p:txBody>
          <a:bodyPr numCol="1" spcCol="360000" anchor="ctr">
            <a:noAutofit/>
          </a:bodyPr>
          <a:lstStyle>
            <a:lvl1pPr marL="0" indent="0" algn="r">
              <a:lnSpc>
                <a:spcPct val="100000"/>
              </a:lnSpc>
              <a:spcBef>
                <a:spcPts val="0"/>
              </a:spcBef>
              <a:buClr>
                <a:schemeClr val="accent1"/>
              </a:buClr>
              <a:buFontTx/>
              <a:buNone/>
              <a:defRPr sz="7200" i="1">
                <a:solidFill>
                  <a:schemeClr val="accent1"/>
                </a:solidFill>
              </a:defRPr>
            </a:lvl1pPr>
          </a:lstStyle>
          <a:p>
            <a:pPr lvl="0"/>
            <a:r>
              <a:rPr kumimoji="1" lang="en-US" altLang="ja-JP" dirty="0"/>
              <a:t>00</a:t>
            </a:r>
            <a:endParaRPr kumimoji="1" lang="ja-JP" altLang="en-US" dirty="0"/>
          </a:p>
        </p:txBody>
      </p:sp>
      <p:sp>
        <p:nvSpPr>
          <p:cNvPr id="30" name="テキスト プレースホルダー 5"/>
          <p:cNvSpPr>
            <a:spLocks noGrp="1"/>
          </p:cNvSpPr>
          <p:nvPr>
            <p:ph type="body" sz="quarter" idx="17" hasCustomPrompt="1"/>
          </p:nvPr>
        </p:nvSpPr>
        <p:spPr>
          <a:xfrm>
            <a:off x="10175068" y="3736163"/>
            <a:ext cx="5631544" cy="391883"/>
          </a:xfrm>
        </p:spPr>
        <p:txBody>
          <a:bodyPr numCol="1" spcCol="360000" anchor="t">
            <a:normAutofit/>
          </a:bodyPr>
          <a:lstStyle>
            <a:lvl1pPr marL="0" indent="0" algn="l">
              <a:lnSpc>
                <a:spcPct val="100000"/>
              </a:lnSpc>
              <a:spcBef>
                <a:spcPts val="0"/>
              </a:spcBef>
              <a:buClr>
                <a:schemeClr val="accent1"/>
              </a:buClr>
              <a:buFontTx/>
              <a:buNone/>
              <a:defRPr sz="1800">
                <a:solidFill>
                  <a:schemeClr val="bg2">
                    <a:lumMod val="75000"/>
                  </a:schemeClr>
                </a:solidFill>
              </a:defRPr>
            </a:lvl1pPr>
          </a:lstStyle>
          <a:p>
            <a:pPr lvl="0"/>
            <a:r>
              <a:rPr kumimoji="1" lang="en-US" altLang="ja-JP" dirty="0"/>
              <a:t>Text Goes Here</a:t>
            </a:r>
            <a:endParaRPr kumimoji="1" lang="ja-JP" altLang="en-US" dirty="0"/>
          </a:p>
        </p:txBody>
      </p:sp>
      <p:sp>
        <p:nvSpPr>
          <p:cNvPr id="31" name="テキスト プレースホルダー 5"/>
          <p:cNvSpPr>
            <a:spLocks noGrp="1"/>
          </p:cNvSpPr>
          <p:nvPr>
            <p:ph type="body" sz="quarter" idx="18" hasCustomPrompt="1"/>
          </p:nvPr>
        </p:nvSpPr>
        <p:spPr>
          <a:xfrm>
            <a:off x="10175068" y="4695442"/>
            <a:ext cx="5631544" cy="537027"/>
          </a:xfrm>
        </p:spPr>
        <p:txBody>
          <a:bodyPr numCol="1" spcCol="360000" anchor="t">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32" name="テキスト プレースホルダー 5"/>
          <p:cNvSpPr>
            <a:spLocks noGrp="1"/>
          </p:cNvSpPr>
          <p:nvPr>
            <p:ph type="body" sz="quarter" idx="19" hasCustomPrompt="1"/>
          </p:nvPr>
        </p:nvSpPr>
        <p:spPr>
          <a:xfrm>
            <a:off x="8774441" y="4564814"/>
            <a:ext cx="1255486" cy="1161141"/>
          </a:xfrm>
        </p:spPr>
        <p:txBody>
          <a:bodyPr numCol="1" spcCol="360000" anchor="ctr">
            <a:noAutofit/>
          </a:bodyPr>
          <a:lstStyle>
            <a:lvl1pPr marL="0" indent="0" algn="r">
              <a:lnSpc>
                <a:spcPct val="100000"/>
              </a:lnSpc>
              <a:spcBef>
                <a:spcPts val="0"/>
              </a:spcBef>
              <a:buClr>
                <a:schemeClr val="accent1"/>
              </a:buClr>
              <a:buFontTx/>
              <a:buNone/>
              <a:defRPr sz="7200" i="1">
                <a:solidFill>
                  <a:schemeClr val="accent1"/>
                </a:solidFill>
              </a:defRPr>
            </a:lvl1pPr>
          </a:lstStyle>
          <a:p>
            <a:pPr lvl="0"/>
            <a:r>
              <a:rPr kumimoji="1" lang="en-US" altLang="ja-JP" dirty="0"/>
              <a:t>00</a:t>
            </a:r>
            <a:endParaRPr kumimoji="1" lang="ja-JP" altLang="en-US" dirty="0"/>
          </a:p>
        </p:txBody>
      </p:sp>
      <p:sp>
        <p:nvSpPr>
          <p:cNvPr id="33" name="テキスト プレースホルダー 5"/>
          <p:cNvSpPr>
            <a:spLocks noGrp="1"/>
          </p:cNvSpPr>
          <p:nvPr>
            <p:ph type="body" sz="quarter" idx="20" hasCustomPrompt="1"/>
          </p:nvPr>
        </p:nvSpPr>
        <p:spPr>
          <a:xfrm>
            <a:off x="10175068" y="5188930"/>
            <a:ext cx="5631544" cy="391883"/>
          </a:xfrm>
        </p:spPr>
        <p:txBody>
          <a:bodyPr numCol="1" spcCol="360000" anchor="t">
            <a:normAutofit/>
          </a:bodyPr>
          <a:lstStyle>
            <a:lvl1pPr marL="0" indent="0" algn="l">
              <a:lnSpc>
                <a:spcPct val="100000"/>
              </a:lnSpc>
              <a:spcBef>
                <a:spcPts val="0"/>
              </a:spcBef>
              <a:buClr>
                <a:schemeClr val="accent1"/>
              </a:buClr>
              <a:buFontTx/>
              <a:buNone/>
              <a:defRPr sz="1800">
                <a:solidFill>
                  <a:schemeClr val="bg2">
                    <a:lumMod val="75000"/>
                  </a:schemeClr>
                </a:solidFill>
              </a:defRPr>
            </a:lvl1pPr>
          </a:lstStyle>
          <a:p>
            <a:pPr lvl="0"/>
            <a:r>
              <a:rPr kumimoji="1" lang="en-US" altLang="ja-JP" dirty="0"/>
              <a:t>Text Goes Here</a:t>
            </a:r>
            <a:endParaRPr kumimoji="1" lang="ja-JP" altLang="en-US" dirty="0"/>
          </a:p>
        </p:txBody>
      </p:sp>
      <p:sp>
        <p:nvSpPr>
          <p:cNvPr id="34" name="テキスト プレースホルダー 5"/>
          <p:cNvSpPr>
            <a:spLocks noGrp="1"/>
          </p:cNvSpPr>
          <p:nvPr>
            <p:ph type="body" sz="quarter" idx="21" hasCustomPrompt="1"/>
          </p:nvPr>
        </p:nvSpPr>
        <p:spPr>
          <a:xfrm>
            <a:off x="10175068" y="6148209"/>
            <a:ext cx="5631544" cy="537027"/>
          </a:xfrm>
        </p:spPr>
        <p:txBody>
          <a:bodyPr numCol="1" spcCol="360000" anchor="t">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35" name="テキスト プレースホルダー 5"/>
          <p:cNvSpPr>
            <a:spLocks noGrp="1"/>
          </p:cNvSpPr>
          <p:nvPr>
            <p:ph type="body" sz="quarter" idx="22" hasCustomPrompt="1"/>
          </p:nvPr>
        </p:nvSpPr>
        <p:spPr>
          <a:xfrm>
            <a:off x="8774441" y="6017581"/>
            <a:ext cx="1255486" cy="1161141"/>
          </a:xfrm>
        </p:spPr>
        <p:txBody>
          <a:bodyPr numCol="1" spcCol="360000" anchor="ctr">
            <a:noAutofit/>
          </a:bodyPr>
          <a:lstStyle>
            <a:lvl1pPr marL="0" indent="0" algn="r">
              <a:lnSpc>
                <a:spcPct val="100000"/>
              </a:lnSpc>
              <a:spcBef>
                <a:spcPts val="0"/>
              </a:spcBef>
              <a:buClr>
                <a:schemeClr val="accent1"/>
              </a:buClr>
              <a:buFontTx/>
              <a:buNone/>
              <a:defRPr sz="7200" i="1">
                <a:solidFill>
                  <a:schemeClr val="accent1"/>
                </a:solidFill>
              </a:defRPr>
            </a:lvl1pPr>
          </a:lstStyle>
          <a:p>
            <a:pPr lvl="0"/>
            <a:r>
              <a:rPr kumimoji="1" lang="en-US" altLang="ja-JP" dirty="0"/>
              <a:t>00</a:t>
            </a:r>
            <a:endParaRPr kumimoji="1" lang="ja-JP" altLang="en-US" dirty="0"/>
          </a:p>
        </p:txBody>
      </p:sp>
      <p:sp>
        <p:nvSpPr>
          <p:cNvPr id="36" name="テキスト プレースホルダー 5"/>
          <p:cNvSpPr>
            <a:spLocks noGrp="1"/>
          </p:cNvSpPr>
          <p:nvPr>
            <p:ph type="body" sz="quarter" idx="23" hasCustomPrompt="1"/>
          </p:nvPr>
        </p:nvSpPr>
        <p:spPr>
          <a:xfrm>
            <a:off x="10175068" y="6641697"/>
            <a:ext cx="5631544" cy="391883"/>
          </a:xfrm>
        </p:spPr>
        <p:txBody>
          <a:bodyPr numCol="1" spcCol="360000" anchor="t">
            <a:normAutofit/>
          </a:bodyPr>
          <a:lstStyle>
            <a:lvl1pPr marL="0" indent="0" algn="l">
              <a:lnSpc>
                <a:spcPct val="100000"/>
              </a:lnSpc>
              <a:spcBef>
                <a:spcPts val="0"/>
              </a:spcBef>
              <a:buClr>
                <a:schemeClr val="accent1"/>
              </a:buClr>
              <a:buFontTx/>
              <a:buNone/>
              <a:defRPr sz="1800">
                <a:solidFill>
                  <a:schemeClr val="bg2">
                    <a:lumMod val="75000"/>
                  </a:schemeClr>
                </a:solidFill>
              </a:defRPr>
            </a:lvl1pPr>
          </a:lstStyle>
          <a:p>
            <a:pPr lvl="0"/>
            <a:r>
              <a:rPr kumimoji="1" lang="en-US" altLang="ja-JP" dirty="0"/>
              <a:t>Text Goes Here</a:t>
            </a:r>
            <a:endParaRPr kumimoji="1" lang="ja-JP" altLang="en-US" dirty="0"/>
          </a:p>
        </p:txBody>
      </p:sp>
      <p:sp>
        <p:nvSpPr>
          <p:cNvPr id="37" name="テキスト プレースホルダー 5"/>
          <p:cNvSpPr>
            <a:spLocks noGrp="1"/>
          </p:cNvSpPr>
          <p:nvPr>
            <p:ph type="body" sz="quarter" idx="24" hasCustomPrompt="1"/>
          </p:nvPr>
        </p:nvSpPr>
        <p:spPr>
          <a:xfrm>
            <a:off x="10175068" y="7600976"/>
            <a:ext cx="5631544" cy="537027"/>
          </a:xfrm>
        </p:spPr>
        <p:txBody>
          <a:bodyPr numCol="1" spcCol="360000" anchor="t">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38" name="テキスト プレースホルダー 5"/>
          <p:cNvSpPr>
            <a:spLocks noGrp="1"/>
          </p:cNvSpPr>
          <p:nvPr>
            <p:ph type="body" sz="quarter" idx="25" hasCustomPrompt="1"/>
          </p:nvPr>
        </p:nvSpPr>
        <p:spPr>
          <a:xfrm>
            <a:off x="8774441" y="7470348"/>
            <a:ext cx="1255486" cy="1161141"/>
          </a:xfrm>
        </p:spPr>
        <p:txBody>
          <a:bodyPr numCol="1" spcCol="360000" anchor="ctr">
            <a:noAutofit/>
          </a:bodyPr>
          <a:lstStyle>
            <a:lvl1pPr marL="0" indent="0" algn="r">
              <a:lnSpc>
                <a:spcPct val="100000"/>
              </a:lnSpc>
              <a:spcBef>
                <a:spcPts val="0"/>
              </a:spcBef>
              <a:buClr>
                <a:schemeClr val="accent1"/>
              </a:buClr>
              <a:buFontTx/>
              <a:buNone/>
              <a:defRPr sz="7200" i="1">
                <a:solidFill>
                  <a:schemeClr val="accent1"/>
                </a:solidFill>
              </a:defRPr>
            </a:lvl1pPr>
          </a:lstStyle>
          <a:p>
            <a:pPr lvl="0"/>
            <a:r>
              <a:rPr kumimoji="1" lang="en-US" altLang="ja-JP" dirty="0"/>
              <a:t>00</a:t>
            </a:r>
            <a:endParaRPr kumimoji="1" lang="ja-JP" altLang="en-US" dirty="0"/>
          </a:p>
        </p:txBody>
      </p:sp>
      <p:sp>
        <p:nvSpPr>
          <p:cNvPr id="39" name="テキスト プレースホルダー 5"/>
          <p:cNvSpPr>
            <a:spLocks noGrp="1"/>
          </p:cNvSpPr>
          <p:nvPr>
            <p:ph type="body" sz="quarter" idx="26" hasCustomPrompt="1"/>
          </p:nvPr>
        </p:nvSpPr>
        <p:spPr>
          <a:xfrm>
            <a:off x="10175068" y="8094464"/>
            <a:ext cx="5631544" cy="391883"/>
          </a:xfrm>
        </p:spPr>
        <p:txBody>
          <a:bodyPr numCol="1" spcCol="360000" anchor="t">
            <a:normAutofit/>
          </a:bodyPr>
          <a:lstStyle>
            <a:lvl1pPr marL="0" indent="0" algn="l">
              <a:lnSpc>
                <a:spcPct val="100000"/>
              </a:lnSpc>
              <a:spcBef>
                <a:spcPts val="0"/>
              </a:spcBef>
              <a:buClr>
                <a:schemeClr val="accent1"/>
              </a:buClr>
              <a:buFontTx/>
              <a:buNone/>
              <a:defRPr sz="1800">
                <a:solidFill>
                  <a:schemeClr val="bg2">
                    <a:lumMod val="75000"/>
                  </a:schemeClr>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61579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975"/>
                            </p:stCondLst>
                            <p:childTnLst>
                              <p:par>
                                <p:cTn id="10" presetID="2" presetClass="entr" presetSubtype="1" decel="100000" fill="hold" grpId="0" nodeType="afterEffect">
                                  <p:stCondLst>
                                    <p:cond delay="0"/>
                                  </p:stCondLst>
                                  <p:iterate type="lt">
                                    <p:tmPct val="10000"/>
                                  </p:iterate>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75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750" fill="hold"/>
                                        <p:tgtEl>
                                          <p:spTgt spid="8">
                                            <p:txEl>
                                              <p:pRg st="0" end="0"/>
                                            </p:txEl>
                                          </p:spTgt>
                                        </p:tgtEl>
                                        <p:attrNameLst>
                                          <p:attrName>ppt_y</p:attrName>
                                        </p:attrNameLst>
                                      </p:cBhvr>
                                      <p:tavLst>
                                        <p:tav tm="0">
                                          <p:val>
                                            <p:strVal val="0-#ppt_h/2"/>
                                          </p:val>
                                        </p:tav>
                                        <p:tav tm="100000">
                                          <p:val>
                                            <p:strVal val="#ppt_y"/>
                                          </p:val>
                                        </p:tav>
                                      </p:tavLst>
                                    </p:anim>
                                  </p:childTnLst>
                                </p:cTn>
                              </p:par>
                              <p:par>
                                <p:cTn id="14" presetID="2" presetClass="entr" presetSubtype="2" decel="100000"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cBhvr additive="base">
                                        <p:cTn id="16" dur="75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7" dur="750" fill="hold"/>
                                        <p:tgtEl>
                                          <p:spTgt spid="6">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100"/>
                                  </p:stCondLst>
                                  <p:childTnLst>
                                    <p:set>
                                      <p:cBhvr>
                                        <p:cTn id="19" dur="1" fill="hold">
                                          <p:stCondLst>
                                            <p:cond delay="0"/>
                                          </p:stCondLst>
                                        </p:cTn>
                                        <p:tgtEl>
                                          <p:spTgt spid="9">
                                            <p:txEl>
                                              <p:pRg st="0" end="0"/>
                                            </p:txEl>
                                          </p:spTgt>
                                        </p:tgtEl>
                                        <p:attrNameLst>
                                          <p:attrName>style.visibility</p:attrName>
                                        </p:attrNameLst>
                                      </p:cBhvr>
                                      <p:to>
                                        <p:strVal val="visible"/>
                                      </p:to>
                                    </p:set>
                                    <p:anim calcmode="lin" valueType="num">
                                      <p:cBhvr additive="base">
                                        <p:cTn id="20" dur="7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1" dur="75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25"/>
                            </p:stCondLst>
                            <p:childTnLst>
                              <p:par>
                                <p:cTn id="23" presetID="2" presetClass="entr" presetSubtype="1" decel="100000" fill="hold" grpId="0" nodeType="afterEffect">
                                  <p:stCondLst>
                                    <p:cond delay="0"/>
                                  </p:stCondLst>
                                  <p:iterate type="lt">
                                    <p:tmPct val="10000"/>
                                  </p:iterate>
                                  <p:childTnLst>
                                    <p:set>
                                      <p:cBhvr>
                                        <p:cTn id="24" dur="1" fill="hold">
                                          <p:stCondLst>
                                            <p:cond delay="0"/>
                                          </p:stCondLst>
                                        </p:cTn>
                                        <p:tgtEl>
                                          <p:spTgt spid="29">
                                            <p:txEl>
                                              <p:pRg st="0" end="0"/>
                                            </p:txEl>
                                          </p:spTgt>
                                        </p:tgtEl>
                                        <p:attrNameLst>
                                          <p:attrName>style.visibility</p:attrName>
                                        </p:attrNameLst>
                                      </p:cBhvr>
                                      <p:to>
                                        <p:strVal val="visible"/>
                                      </p:to>
                                    </p:set>
                                    <p:anim calcmode="lin" valueType="num">
                                      <p:cBhvr additive="base">
                                        <p:cTn id="25" dur="75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29">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2" decel="100000" fill="hold" grpId="0" nodeType="withEffect">
                                  <p:stCondLst>
                                    <p:cond delay="0"/>
                                  </p:stCondLst>
                                  <p:childTnLst>
                                    <p:set>
                                      <p:cBhvr>
                                        <p:cTn id="28" dur="1" fill="hold">
                                          <p:stCondLst>
                                            <p:cond delay="0"/>
                                          </p:stCondLst>
                                        </p:cTn>
                                        <p:tgtEl>
                                          <p:spTgt spid="28">
                                            <p:txEl>
                                              <p:pRg st="0" end="0"/>
                                            </p:txEl>
                                          </p:spTgt>
                                        </p:tgtEl>
                                        <p:attrNameLst>
                                          <p:attrName>style.visibility</p:attrName>
                                        </p:attrNameLst>
                                      </p:cBhvr>
                                      <p:to>
                                        <p:strVal val="visible"/>
                                      </p:to>
                                    </p:set>
                                    <p:anim calcmode="lin" valueType="num">
                                      <p:cBhvr additive="base">
                                        <p:cTn id="29" dur="75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30" dur="750" fill="hold"/>
                                        <p:tgtEl>
                                          <p:spTgt spid="28">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2" decel="100000" fill="hold" grpId="0" nodeType="withEffect">
                                  <p:stCondLst>
                                    <p:cond delay="100"/>
                                  </p:stCondLst>
                                  <p:childTnLst>
                                    <p:set>
                                      <p:cBhvr>
                                        <p:cTn id="32" dur="1" fill="hold">
                                          <p:stCondLst>
                                            <p:cond delay="0"/>
                                          </p:stCondLst>
                                        </p:cTn>
                                        <p:tgtEl>
                                          <p:spTgt spid="30">
                                            <p:txEl>
                                              <p:pRg st="0" end="0"/>
                                            </p:txEl>
                                          </p:spTgt>
                                        </p:tgtEl>
                                        <p:attrNameLst>
                                          <p:attrName>style.visibility</p:attrName>
                                        </p:attrNameLst>
                                      </p:cBhvr>
                                      <p:to>
                                        <p:strVal val="visible"/>
                                      </p:to>
                                    </p:set>
                                    <p:anim calcmode="lin" valueType="num">
                                      <p:cBhvr additive="base">
                                        <p:cTn id="33" dur="75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34" dur="750" fill="hold"/>
                                        <p:tgtEl>
                                          <p:spTgt spid="30">
                                            <p:txEl>
                                              <p:pRg st="0" end="0"/>
                                            </p:txEl>
                                          </p:spTgt>
                                        </p:tgtEl>
                                        <p:attrNameLst>
                                          <p:attrName>ppt_y</p:attrName>
                                        </p:attrNameLst>
                                      </p:cBhvr>
                                      <p:tavLst>
                                        <p:tav tm="0">
                                          <p:val>
                                            <p:strVal val="#ppt_y"/>
                                          </p:val>
                                        </p:tav>
                                        <p:tav tm="100000">
                                          <p:val>
                                            <p:strVal val="#ppt_y"/>
                                          </p:val>
                                        </p:tav>
                                      </p:tavLst>
                                    </p:anim>
                                  </p:childTnLst>
                                </p:cTn>
                              </p:par>
                            </p:childTnLst>
                          </p:cTn>
                        </p:par>
                        <p:par>
                          <p:cTn id="35" fill="hold">
                            <p:stCondLst>
                              <p:cond delay="2675"/>
                            </p:stCondLst>
                            <p:childTnLst>
                              <p:par>
                                <p:cTn id="36" presetID="2" presetClass="entr" presetSubtype="1" decel="100000" fill="hold" grpId="0" nodeType="afterEffect">
                                  <p:stCondLst>
                                    <p:cond delay="0"/>
                                  </p:stCondLst>
                                  <p:iterate type="lt">
                                    <p:tmPct val="10000"/>
                                  </p:iterate>
                                  <p:childTnLst>
                                    <p:set>
                                      <p:cBhvr>
                                        <p:cTn id="37" dur="1" fill="hold">
                                          <p:stCondLst>
                                            <p:cond delay="0"/>
                                          </p:stCondLst>
                                        </p:cTn>
                                        <p:tgtEl>
                                          <p:spTgt spid="32">
                                            <p:txEl>
                                              <p:pRg st="0" end="0"/>
                                            </p:txEl>
                                          </p:spTgt>
                                        </p:tgtEl>
                                        <p:attrNameLst>
                                          <p:attrName>style.visibility</p:attrName>
                                        </p:attrNameLst>
                                      </p:cBhvr>
                                      <p:to>
                                        <p:strVal val="visible"/>
                                      </p:to>
                                    </p:set>
                                    <p:anim calcmode="lin" valueType="num">
                                      <p:cBhvr additive="base">
                                        <p:cTn id="38" dur="75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39" dur="750" fill="hold"/>
                                        <p:tgtEl>
                                          <p:spTgt spid="32">
                                            <p:txEl>
                                              <p:pRg st="0" end="0"/>
                                            </p:txEl>
                                          </p:spTgt>
                                        </p:tgtEl>
                                        <p:attrNameLst>
                                          <p:attrName>ppt_y</p:attrName>
                                        </p:attrNameLst>
                                      </p:cBhvr>
                                      <p:tavLst>
                                        <p:tav tm="0">
                                          <p:val>
                                            <p:strVal val="0-#ppt_h/2"/>
                                          </p:val>
                                        </p:tav>
                                        <p:tav tm="100000">
                                          <p:val>
                                            <p:strVal val="#ppt_y"/>
                                          </p:val>
                                        </p:tav>
                                      </p:tavLst>
                                    </p:anim>
                                  </p:childTnLst>
                                </p:cTn>
                              </p:par>
                              <p:par>
                                <p:cTn id="40" presetID="2" presetClass="entr" presetSubtype="2" decel="100000" fill="hold" grpId="0" nodeType="withEffect">
                                  <p:stCondLst>
                                    <p:cond delay="0"/>
                                  </p:stCondLst>
                                  <p:childTnLst>
                                    <p:set>
                                      <p:cBhvr>
                                        <p:cTn id="41" dur="1" fill="hold">
                                          <p:stCondLst>
                                            <p:cond delay="0"/>
                                          </p:stCondLst>
                                        </p:cTn>
                                        <p:tgtEl>
                                          <p:spTgt spid="31">
                                            <p:txEl>
                                              <p:pRg st="0" end="0"/>
                                            </p:txEl>
                                          </p:spTgt>
                                        </p:tgtEl>
                                        <p:attrNameLst>
                                          <p:attrName>style.visibility</p:attrName>
                                        </p:attrNameLst>
                                      </p:cBhvr>
                                      <p:to>
                                        <p:strVal val="visible"/>
                                      </p:to>
                                    </p:set>
                                    <p:anim calcmode="lin" valueType="num">
                                      <p:cBhvr additive="base">
                                        <p:cTn id="42" dur="75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43" dur="750" fill="hold"/>
                                        <p:tgtEl>
                                          <p:spTgt spid="31">
                                            <p:txEl>
                                              <p:pRg st="0" end="0"/>
                                            </p:txEl>
                                          </p:spTgt>
                                        </p:tgtEl>
                                        <p:attrNameLst>
                                          <p:attrName>ppt_y</p:attrName>
                                        </p:attrNameLst>
                                      </p:cBhvr>
                                      <p:tavLst>
                                        <p:tav tm="0">
                                          <p:val>
                                            <p:strVal val="#ppt_y"/>
                                          </p:val>
                                        </p:tav>
                                        <p:tav tm="100000">
                                          <p:val>
                                            <p:strVal val="#ppt_y"/>
                                          </p:val>
                                        </p:tav>
                                      </p:tavLst>
                                    </p:anim>
                                  </p:childTnLst>
                                </p:cTn>
                              </p:par>
                              <p:par>
                                <p:cTn id="44" presetID="2" presetClass="entr" presetSubtype="2" decel="100000" fill="hold" grpId="0" nodeType="withEffect">
                                  <p:stCondLst>
                                    <p:cond delay="100"/>
                                  </p:stCondLst>
                                  <p:childTnLst>
                                    <p:set>
                                      <p:cBhvr>
                                        <p:cTn id="45" dur="1" fill="hold">
                                          <p:stCondLst>
                                            <p:cond delay="0"/>
                                          </p:stCondLst>
                                        </p:cTn>
                                        <p:tgtEl>
                                          <p:spTgt spid="33">
                                            <p:txEl>
                                              <p:pRg st="0" end="0"/>
                                            </p:txEl>
                                          </p:spTgt>
                                        </p:tgtEl>
                                        <p:attrNameLst>
                                          <p:attrName>style.visibility</p:attrName>
                                        </p:attrNameLst>
                                      </p:cBhvr>
                                      <p:to>
                                        <p:strVal val="visible"/>
                                      </p:to>
                                    </p:set>
                                    <p:anim calcmode="lin" valueType="num">
                                      <p:cBhvr additive="base">
                                        <p:cTn id="46" dur="75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47" dur="750" fill="hold"/>
                                        <p:tgtEl>
                                          <p:spTgt spid="33">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3525"/>
                            </p:stCondLst>
                            <p:childTnLst>
                              <p:par>
                                <p:cTn id="49" presetID="2" presetClass="entr" presetSubtype="1" decel="100000" fill="hold" grpId="0" nodeType="afterEffect">
                                  <p:stCondLst>
                                    <p:cond delay="0"/>
                                  </p:stCondLst>
                                  <p:iterate type="lt">
                                    <p:tmPct val="10000"/>
                                  </p:iterate>
                                  <p:childTnLst>
                                    <p:set>
                                      <p:cBhvr>
                                        <p:cTn id="50" dur="1" fill="hold">
                                          <p:stCondLst>
                                            <p:cond delay="0"/>
                                          </p:stCondLst>
                                        </p:cTn>
                                        <p:tgtEl>
                                          <p:spTgt spid="35">
                                            <p:txEl>
                                              <p:pRg st="0" end="0"/>
                                            </p:txEl>
                                          </p:spTgt>
                                        </p:tgtEl>
                                        <p:attrNameLst>
                                          <p:attrName>style.visibility</p:attrName>
                                        </p:attrNameLst>
                                      </p:cBhvr>
                                      <p:to>
                                        <p:strVal val="visible"/>
                                      </p:to>
                                    </p:set>
                                    <p:anim calcmode="lin" valueType="num">
                                      <p:cBhvr additive="base">
                                        <p:cTn id="51" dur="75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52" dur="750" fill="hold"/>
                                        <p:tgtEl>
                                          <p:spTgt spid="35">
                                            <p:txEl>
                                              <p:pRg st="0" end="0"/>
                                            </p:txEl>
                                          </p:spTgt>
                                        </p:tgtEl>
                                        <p:attrNameLst>
                                          <p:attrName>ppt_y</p:attrName>
                                        </p:attrNameLst>
                                      </p:cBhvr>
                                      <p:tavLst>
                                        <p:tav tm="0">
                                          <p:val>
                                            <p:strVal val="0-#ppt_h/2"/>
                                          </p:val>
                                        </p:tav>
                                        <p:tav tm="100000">
                                          <p:val>
                                            <p:strVal val="#ppt_y"/>
                                          </p:val>
                                        </p:tav>
                                      </p:tavLst>
                                    </p:anim>
                                  </p:childTnLst>
                                </p:cTn>
                              </p:par>
                              <p:par>
                                <p:cTn id="53" presetID="2" presetClass="entr" presetSubtype="2" decel="100000" fill="hold" grpId="0" nodeType="withEffect">
                                  <p:stCondLst>
                                    <p:cond delay="0"/>
                                  </p:stCondLst>
                                  <p:childTnLst>
                                    <p:set>
                                      <p:cBhvr>
                                        <p:cTn id="54" dur="1" fill="hold">
                                          <p:stCondLst>
                                            <p:cond delay="0"/>
                                          </p:stCondLst>
                                        </p:cTn>
                                        <p:tgtEl>
                                          <p:spTgt spid="34">
                                            <p:txEl>
                                              <p:pRg st="0" end="0"/>
                                            </p:txEl>
                                          </p:spTgt>
                                        </p:tgtEl>
                                        <p:attrNameLst>
                                          <p:attrName>style.visibility</p:attrName>
                                        </p:attrNameLst>
                                      </p:cBhvr>
                                      <p:to>
                                        <p:strVal val="visible"/>
                                      </p:to>
                                    </p:set>
                                    <p:anim calcmode="lin" valueType="num">
                                      <p:cBhvr additive="base">
                                        <p:cTn id="55" dur="750" fill="hold"/>
                                        <p:tgtEl>
                                          <p:spTgt spid="34">
                                            <p:txEl>
                                              <p:pRg st="0" end="0"/>
                                            </p:txEl>
                                          </p:spTgt>
                                        </p:tgtEl>
                                        <p:attrNameLst>
                                          <p:attrName>ppt_x</p:attrName>
                                        </p:attrNameLst>
                                      </p:cBhvr>
                                      <p:tavLst>
                                        <p:tav tm="0">
                                          <p:val>
                                            <p:strVal val="1+#ppt_w/2"/>
                                          </p:val>
                                        </p:tav>
                                        <p:tav tm="100000">
                                          <p:val>
                                            <p:strVal val="#ppt_x"/>
                                          </p:val>
                                        </p:tav>
                                      </p:tavLst>
                                    </p:anim>
                                    <p:anim calcmode="lin" valueType="num">
                                      <p:cBhvr additive="base">
                                        <p:cTn id="56" dur="750" fill="hold"/>
                                        <p:tgtEl>
                                          <p:spTgt spid="34">
                                            <p:txEl>
                                              <p:pRg st="0" end="0"/>
                                            </p:txEl>
                                          </p:spTgt>
                                        </p:tgtEl>
                                        <p:attrNameLst>
                                          <p:attrName>ppt_y</p:attrName>
                                        </p:attrNameLst>
                                      </p:cBhvr>
                                      <p:tavLst>
                                        <p:tav tm="0">
                                          <p:val>
                                            <p:strVal val="#ppt_y"/>
                                          </p:val>
                                        </p:tav>
                                        <p:tav tm="100000">
                                          <p:val>
                                            <p:strVal val="#ppt_y"/>
                                          </p:val>
                                        </p:tav>
                                      </p:tavLst>
                                    </p:anim>
                                  </p:childTnLst>
                                </p:cTn>
                              </p:par>
                              <p:par>
                                <p:cTn id="57" presetID="2" presetClass="entr" presetSubtype="2" decel="100000" fill="hold" grpId="0" nodeType="withEffect">
                                  <p:stCondLst>
                                    <p:cond delay="100"/>
                                  </p:stCondLst>
                                  <p:childTnLst>
                                    <p:set>
                                      <p:cBhvr>
                                        <p:cTn id="58" dur="1" fill="hold">
                                          <p:stCondLst>
                                            <p:cond delay="0"/>
                                          </p:stCondLst>
                                        </p:cTn>
                                        <p:tgtEl>
                                          <p:spTgt spid="36">
                                            <p:txEl>
                                              <p:pRg st="0" end="0"/>
                                            </p:txEl>
                                          </p:spTgt>
                                        </p:tgtEl>
                                        <p:attrNameLst>
                                          <p:attrName>style.visibility</p:attrName>
                                        </p:attrNameLst>
                                      </p:cBhvr>
                                      <p:to>
                                        <p:strVal val="visible"/>
                                      </p:to>
                                    </p:set>
                                    <p:anim calcmode="lin" valueType="num">
                                      <p:cBhvr additive="base">
                                        <p:cTn id="59" dur="750" fill="hold"/>
                                        <p:tgtEl>
                                          <p:spTgt spid="36">
                                            <p:txEl>
                                              <p:pRg st="0" end="0"/>
                                            </p:txEl>
                                          </p:spTgt>
                                        </p:tgtEl>
                                        <p:attrNameLst>
                                          <p:attrName>ppt_x</p:attrName>
                                        </p:attrNameLst>
                                      </p:cBhvr>
                                      <p:tavLst>
                                        <p:tav tm="0">
                                          <p:val>
                                            <p:strVal val="1+#ppt_w/2"/>
                                          </p:val>
                                        </p:tav>
                                        <p:tav tm="100000">
                                          <p:val>
                                            <p:strVal val="#ppt_x"/>
                                          </p:val>
                                        </p:tav>
                                      </p:tavLst>
                                    </p:anim>
                                    <p:anim calcmode="lin" valueType="num">
                                      <p:cBhvr additive="base">
                                        <p:cTn id="60" dur="750" fill="hold"/>
                                        <p:tgtEl>
                                          <p:spTgt spid="36">
                                            <p:txEl>
                                              <p:pRg st="0" end="0"/>
                                            </p:txEl>
                                          </p:spTgt>
                                        </p:tgtEl>
                                        <p:attrNameLst>
                                          <p:attrName>ppt_y</p:attrName>
                                        </p:attrNameLst>
                                      </p:cBhvr>
                                      <p:tavLst>
                                        <p:tav tm="0">
                                          <p:val>
                                            <p:strVal val="#ppt_y"/>
                                          </p:val>
                                        </p:tav>
                                        <p:tav tm="100000">
                                          <p:val>
                                            <p:strVal val="#ppt_y"/>
                                          </p:val>
                                        </p:tav>
                                      </p:tavLst>
                                    </p:anim>
                                  </p:childTnLst>
                                </p:cTn>
                              </p:par>
                            </p:childTnLst>
                          </p:cTn>
                        </p:par>
                        <p:par>
                          <p:cTn id="61" fill="hold">
                            <p:stCondLst>
                              <p:cond delay="4375"/>
                            </p:stCondLst>
                            <p:childTnLst>
                              <p:par>
                                <p:cTn id="62" presetID="2" presetClass="entr" presetSubtype="1" decel="100000" fill="hold" grpId="0" nodeType="afterEffect">
                                  <p:stCondLst>
                                    <p:cond delay="0"/>
                                  </p:stCondLst>
                                  <p:iterate type="lt">
                                    <p:tmPct val="10000"/>
                                  </p:iterate>
                                  <p:childTnLst>
                                    <p:set>
                                      <p:cBhvr>
                                        <p:cTn id="63" dur="1" fill="hold">
                                          <p:stCondLst>
                                            <p:cond delay="0"/>
                                          </p:stCondLst>
                                        </p:cTn>
                                        <p:tgtEl>
                                          <p:spTgt spid="38">
                                            <p:txEl>
                                              <p:pRg st="0" end="0"/>
                                            </p:txEl>
                                          </p:spTgt>
                                        </p:tgtEl>
                                        <p:attrNameLst>
                                          <p:attrName>style.visibility</p:attrName>
                                        </p:attrNameLst>
                                      </p:cBhvr>
                                      <p:to>
                                        <p:strVal val="visible"/>
                                      </p:to>
                                    </p:set>
                                    <p:anim calcmode="lin" valueType="num">
                                      <p:cBhvr additive="base">
                                        <p:cTn id="64" dur="75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65" dur="750" fill="hold"/>
                                        <p:tgtEl>
                                          <p:spTgt spid="38">
                                            <p:txEl>
                                              <p:pRg st="0" end="0"/>
                                            </p:txEl>
                                          </p:spTgt>
                                        </p:tgtEl>
                                        <p:attrNameLst>
                                          <p:attrName>ppt_y</p:attrName>
                                        </p:attrNameLst>
                                      </p:cBhvr>
                                      <p:tavLst>
                                        <p:tav tm="0">
                                          <p:val>
                                            <p:strVal val="0-#ppt_h/2"/>
                                          </p:val>
                                        </p:tav>
                                        <p:tav tm="100000">
                                          <p:val>
                                            <p:strVal val="#ppt_y"/>
                                          </p:val>
                                        </p:tav>
                                      </p:tavLst>
                                    </p:anim>
                                  </p:childTnLst>
                                </p:cTn>
                              </p:par>
                              <p:par>
                                <p:cTn id="66" presetID="2" presetClass="entr" presetSubtype="2" decel="100000" fill="hold" grpId="0" nodeType="withEffect">
                                  <p:stCondLst>
                                    <p:cond delay="0"/>
                                  </p:stCondLst>
                                  <p:childTnLst>
                                    <p:set>
                                      <p:cBhvr>
                                        <p:cTn id="67" dur="1" fill="hold">
                                          <p:stCondLst>
                                            <p:cond delay="0"/>
                                          </p:stCondLst>
                                        </p:cTn>
                                        <p:tgtEl>
                                          <p:spTgt spid="37">
                                            <p:txEl>
                                              <p:pRg st="0" end="0"/>
                                            </p:txEl>
                                          </p:spTgt>
                                        </p:tgtEl>
                                        <p:attrNameLst>
                                          <p:attrName>style.visibility</p:attrName>
                                        </p:attrNameLst>
                                      </p:cBhvr>
                                      <p:to>
                                        <p:strVal val="visible"/>
                                      </p:to>
                                    </p:set>
                                    <p:anim calcmode="lin" valueType="num">
                                      <p:cBhvr additive="base">
                                        <p:cTn id="68" dur="750" fill="hold"/>
                                        <p:tgtEl>
                                          <p:spTgt spid="37">
                                            <p:txEl>
                                              <p:pRg st="0" end="0"/>
                                            </p:txEl>
                                          </p:spTgt>
                                        </p:tgtEl>
                                        <p:attrNameLst>
                                          <p:attrName>ppt_x</p:attrName>
                                        </p:attrNameLst>
                                      </p:cBhvr>
                                      <p:tavLst>
                                        <p:tav tm="0">
                                          <p:val>
                                            <p:strVal val="1+#ppt_w/2"/>
                                          </p:val>
                                        </p:tav>
                                        <p:tav tm="100000">
                                          <p:val>
                                            <p:strVal val="#ppt_x"/>
                                          </p:val>
                                        </p:tav>
                                      </p:tavLst>
                                    </p:anim>
                                    <p:anim calcmode="lin" valueType="num">
                                      <p:cBhvr additive="base">
                                        <p:cTn id="69" dur="750" fill="hold"/>
                                        <p:tgtEl>
                                          <p:spTgt spid="37">
                                            <p:txEl>
                                              <p:pRg st="0" end="0"/>
                                            </p:txEl>
                                          </p:spTgt>
                                        </p:tgtEl>
                                        <p:attrNameLst>
                                          <p:attrName>ppt_y</p:attrName>
                                        </p:attrNameLst>
                                      </p:cBhvr>
                                      <p:tavLst>
                                        <p:tav tm="0">
                                          <p:val>
                                            <p:strVal val="#ppt_y"/>
                                          </p:val>
                                        </p:tav>
                                        <p:tav tm="100000">
                                          <p:val>
                                            <p:strVal val="#ppt_y"/>
                                          </p:val>
                                        </p:tav>
                                      </p:tavLst>
                                    </p:anim>
                                  </p:childTnLst>
                                </p:cTn>
                              </p:par>
                              <p:par>
                                <p:cTn id="70" presetID="2" presetClass="entr" presetSubtype="2" decel="100000" fill="hold" grpId="0" nodeType="withEffect">
                                  <p:stCondLst>
                                    <p:cond delay="100"/>
                                  </p:stCondLst>
                                  <p:childTnLst>
                                    <p:set>
                                      <p:cBhvr>
                                        <p:cTn id="71" dur="1" fill="hold">
                                          <p:stCondLst>
                                            <p:cond delay="0"/>
                                          </p:stCondLst>
                                        </p:cTn>
                                        <p:tgtEl>
                                          <p:spTgt spid="39">
                                            <p:txEl>
                                              <p:pRg st="0" end="0"/>
                                            </p:txEl>
                                          </p:spTgt>
                                        </p:tgtEl>
                                        <p:attrNameLst>
                                          <p:attrName>style.visibility</p:attrName>
                                        </p:attrNameLst>
                                      </p:cBhvr>
                                      <p:to>
                                        <p:strVal val="visible"/>
                                      </p:to>
                                    </p:set>
                                    <p:anim calcmode="lin" valueType="num">
                                      <p:cBhvr additive="base">
                                        <p:cTn id="72" dur="75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73" dur="750" fill="hold"/>
                                        <p:tgtEl>
                                          <p:spTgt spid="3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2" presetClass="entr" presetSubtype="2"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1+#ppt_w/2"/>
                          </p:val>
                        </p:tav>
                        <p:tav tm="100000">
                          <p:val>
                            <p:strVal val="#ppt_x"/>
                          </p:val>
                        </p:tav>
                      </p:tavLst>
                    </p:anim>
                    <p:anim calcmode="lin" valueType="num">
                      <p:cBhvr additive="base">
                        <p:cTn dur="750" fill="hold"/>
                        <p:tgtEl>
                          <p:spTgt spid="6"/>
                        </p:tgtEl>
                        <p:attrNameLst>
                          <p:attrName>ppt_y</p:attrName>
                        </p:attrNameLst>
                      </p:cBhvr>
                      <p:tavLst>
                        <p:tav tm="0">
                          <p:val>
                            <p:strVal val="#ppt_y"/>
                          </p:val>
                        </p:tav>
                        <p:tav tm="100000">
                          <p:val>
                            <p:strVal val="#ppt_y"/>
                          </p:val>
                        </p:tav>
                      </p:tavLst>
                    </p:anim>
                  </p:childTnLst>
                </p:cTn>
              </p:par>
            </p:tnLst>
          </p:tmpl>
        </p:tmplLst>
      </p:bldP>
      <p:bldP spid="7" grpId="0"/>
      <p:bldP spid="8"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ppt_x"/>
                          </p:val>
                        </p:tav>
                        <p:tav tm="100000">
                          <p:val>
                            <p:strVal val="#ppt_x"/>
                          </p:val>
                        </p:tav>
                      </p:tavLst>
                    </p:anim>
                    <p:anim calcmode="lin" valueType="num">
                      <p:cBhvr additive="base">
                        <p:cTn dur="750" fill="hold"/>
                        <p:tgtEl>
                          <p:spTgt spid="8"/>
                        </p:tgtEl>
                        <p:attrNameLst>
                          <p:attrName>ppt_y</p:attrName>
                        </p:attrNameLst>
                      </p:cBhvr>
                      <p:tavLst>
                        <p:tav tm="0">
                          <p:val>
                            <p:strVal val="0-#ppt_h/2"/>
                          </p:val>
                        </p:tav>
                        <p:tav tm="100000">
                          <p:val>
                            <p:strVal val="#ppt_y"/>
                          </p:val>
                        </p:tav>
                      </p:tavLst>
                    </p:anim>
                  </p:childTnLst>
                </p:cTn>
              </p:par>
            </p:tnLst>
          </p:tmpl>
        </p:tmplLst>
      </p:bldP>
      <p:bldP spid="9" grpId="0" build="p">
        <p:tmplLst>
          <p:tmpl lvl="1">
            <p:tnLst>
              <p:par>
                <p:cTn presetID="2" presetClass="entr" presetSubtype="2" decel="100000" fill="hold" nodeType="withEffect">
                  <p:stCondLst>
                    <p:cond delay="1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2" decel="10000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750" fill="hold"/>
                        <p:tgtEl>
                          <p:spTgt spid="28"/>
                        </p:tgtEl>
                        <p:attrNameLst>
                          <p:attrName>ppt_x</p:attrName>
                        </p:attrNameLst>
                      </p:cBhvr>
                      <p:tavLst>
                        <p:tav tm="0">
                          <p:val>
                            <p:strVal val="1+#ppt_w/2"/>
                          </p:val>
                        </p:tav>
                        <p:tav tm="100000">
                          <p:val>
                            <p:strVal val="#ppt_x"/>
                          </p:val>
                        </p:tav>
                      </p:tavLst>
                    </p:anim>
                    <p:anim calcmode="lin" valueType="num">
                      <p:cBhvr additive="base">
                        <p:cTn dur="750" fill="hold"/>
                        <p:tgtEl>
                          <p:spTgt spid="28"/>
                        </p:tgtEl>
                        <p:attrNameLst>
                          <p:attrName>ppt_y</p:attrName>
                        </p:attrNameLst>
                      </p:cBhvr>
                      <p:tavLst>
                        <p:tav tm="0">
                          <p:val>
                            <p:strVal val="#ppt_y"/>
                          </p:val>
                        </p:tav>
                        <p:tav tm="100000">
                          <p:val>
                            <p:strVal val="#ppt_y"/>
                          </p:val>
                        </p:tav>
                      </p:tavLst>
                    </p:anim>
                  </p:childTnLst>
                </p:cTn>
              </p:par>
            </p:tnLst>
          </p:tmpl>
        </p:tmplLst>
      </p:bldP>
      <p:bldP spid="29"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29"/>
                        </p:tgtEl>
                        <p:attrNameLst>
                          <p:attrName>style.visibility</p:attrName>
                        </p:attrNameLst>
                      </p:cBhvr>
                      <p:to>
                        <p:strVal val="visible"/>
                      </p:to>
                    </p:set>
                    <p:anim calcmode="lin" valueType="num">
                      <p:cBhvr additive="base">
                        <p:cTn dur="750" fill="hold"/>
                        <p:tgtEl>
                          <p:spTgt spid="29"/>
                        </p:tgtEl>
                        <p:attrNameLst>
                          <p:attrName>ppt_x</p:attrName>
                        </p:attrNameLst>
                      </p:cBhvr>
                      <p:tavLst>
                        <p:tav tm="0">
                          <p:val>
                            <p:strVal val="#ppt_x"/>
                          </p:val>
                        </p:tav>
                        <p:tav tm="100000">
                          <p:val>
                            <p:strVal val="#ppt_x"/>
                          </p:val>
                        </p:tav>
                      </p:tavLst>
                    </p:anim>
                    <p:anim calcmode="lin" valueType="num">
                      <p:cBhvr additive="base">
                        <p:cTn dur="750" fill="hold"/>
                        <p:tgtEl>
                          <p:spTgt spid="29"/>
                        </p:tgtEl>
                        <p:attrNameLst>
                          <p:attrName>ppt_y</p:attrName>
                        </p:attrNameLst>
                      </p:cBhvr>
                      <p:tavLst>
                        <p:tav tm="0">
                          <p:val>
                            <p:strVal val="0-#ppt_h/2"/>
                          </p:val>
                        </p:tav>
                        <p:tav tm="100000">
                          <p:val>
                            <p:strVal val="#ppt_y"/>
                          </p:val>
                        </p:tav>
                      </p:tavLst>
                    </p:anim>
                  </p:childTnLst>
                </p:cTn>
              </p:par>
            </p:tnLst>
          </p:tmpl>
        </p:tmplLst>
      </p:bldP>
      <p:bldP spid="30" grpId="0" build="p">
        <p:tmplLst>
          <p:tmpl lvl="1">
            <p:tnLst>
              <p:par>
                <p:cTn presetID="2" presetClass="entr" presetSubtype="2" decel="100000" fill="hold" nodeType="withEffect">
                  <p:stCondLst>
                    <p:cond delay="1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750" fill="hold"/>
                        <p:tgtEl>
                          <p:spTgt spid="30"/>
                        </p:tgtEl>
                        <p:attrNameLst>
                          <p:attrName>ppt_x</p:attrName>
                        </p:attrNameLst>
                      </p:cBhvr>
                      <p:tavLst>
                        <p:tav tm="0">
                          <p:val>
                            <p:strVal val="1+#ppt_w/2"/>
                          </p:val>
                        </p:tav>
                        <p:tav tm="100000">
                          <p:val>
                            <p:strVal val="#ppt_x"/>
                          </p:val>
                        </p:tav>
                      </p:tavLst>
                    </p:anim>
                    <p:anim calcmode="lin" valueType="num">
                      <p:cBhvr additive="base">
                        <p:cTn dur="750" fill="hold"/>
                        <p:tgtEl>
                          <p:spTgt spid="30"/>
                        </p:tgtEl>
                        <p:attrNameLst>
                          <p:attrName>ppt_y</p:attrName>
                        </p:attrNameLst>
                      </p:cBhvr>
                      <p:tavLst>
                        <p:tav tm="0">
                          <p:val>
                            <p:strVal val="#ppt_y"/>
                          </p:val>
                        </p:tav>
                        <p:tav tm="100000">
                          <p:val>
                            <p:strVal val="#ppt_y"/>
                          </p:val>
                        </p:tav>
                      </p:tavLst>
                    </p:anim>
                  </p:childTnLst>
                </p:cTn>
              </p:par>
            </p:tnLst>
          </p:tmpl>
        </p:tmplLst>
      </p:bldP>
      <p:bldP spid="31" grpId="0" build="p">
        <p:tmplLst>
          <p:tmpl lvl="1">
            <p:tnLst>
              <p:par>
                <p:cTn presetID="2" presetClass="entr" presetSubtype="2" decel="10000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750" fill="hold"/>
                        <p:tgtEl>
                          <p:spTgt spid="31"/>
                        </p:tgtEl>
                        <p:attrNameLst>
                          <p:attrName>ppt_x</p:attrName>
                        </p:attrNameLst>
                      </p:cBhvr>
                      <p:tavLst>
                        <p:tav tm="0">
                          <p:val>
                            <p:strVal val="1+#ppt_w/2"/>
                          </p:val>
                        </p:tav>
                        <p:tav tm="100000">
                          <p:val>
                            <p:strVal val="#ppt_x"/>
                          </p:val>
                        </p:tav>
                      </p:tavLst>
                    </p:anim>
                    <p:anim calcmode="lin" valueType="num">
                      <p:cBhvr additive="base">
                        <p:cTn dur="75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32"/>
                        </p:tgtEl>
                        <p:attrNameLst>
                          <p:attrName>style.visibility</p:attrName>
                        </p:attrNameLst>
                      </p:cBhvr>
                      <p:to>
                        <p:strVal val="visible"/>
                      </p:to>
                    </p:set>
                    <p:anim calcmode="lin" valueType="num">
                      <p:cBhvr additive="base">
                        <p:cTn dur="750" fill="hold"/>
                        <p:tgtEl>
                          <p:spTgt spid="32"/>
                        </p:tgtEl>
                        <p:attrNameLst>
                          <p:attrName>ppt_x</p:attrName>
                        </p:attrNameLst>
                      </p:cBhvr>
                      <p:tavLst>
                        <p:tav tm="0">
                          <p:val>
                            <p:strVal val="#ppt_x"/>
                          </p:val>
                        </p:tav>
                        <p:tav tm="100000">
                          <p:val>
                            <p:strVal val="#ppt_x"/>
                          </p:val>
                        </p:tav>
                      </p:tavLst>
                    </p:anim>
                    <p:anim calcmode="lin" valueType="num">
                      <p:cBhvr additive="base">
                        <p:cTn dur="750" fill="hold"/>
                        <p:tgtEl>
                          <p:spTgt spid="32"/>
                        </p:tgtEl>
                        <p:attrNameLst>
                          <p:attrName>ppt_y</p:attrName>
                        </p:attrNameLst>
                      </p:cBhvr>
                      <p:tavLst>
                        <p:tav tm="0">
                          <p:val>
                            <p:strVal val="0-#ppt_h/2"/>
                          </p:val>
                        </p:tav>
                        <p:tav tm="100000">
                          <p:val>
                            <p:strVal val="#ppt_y"/>
                          </p:val>
                        </p:tav>
                      </p:tavLst>
                    </p:anim>
                  </p:childTnLst>
                </p:cTn>
              </p:par>
            </p:tnLst>
          </p:tmpl>
        </p:tmplLst>
      </p:bldP>
      <p:bldP spid="33" grpId="0" build="p">
        <p:tmplLst>
          <p:tmpl lvl="1">
            <p:tnLst>
              <p:par>
                <p:cTn presetID="2" presetClass="entr" presetSubtype="2" decel="100000" fill="hold" nodeType="withEffect">
                  <p:stCondLst>
                    <p:cond delay="1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750" fill="hold"/>
                        <p:tgtEl>
                          <p:spTgt spid="33"/>
                        </p:tgtEl>
                        <p:attrNameLst>
                          <p:attrName>ppt_x</p:attrName>
                        </p:attrNameLst>
                      </p:cBhvr>
                      <p:tavLst>
                        <p:tav tm="0">
                          <p:val>
                            <p:strVal val="1+#ppt_w/2"/>
                          </p:val>
                        </p:tav>
                        <p:tav tm="100000">
                          <p:val>
                            <p:strVal val="#ppt_x"/>
                          </p:val>
                        </p:tav>
                      </p:tavLst>
                    </p:anim>
                    <p:anim calcmode="lin" valueType="num">
                      <p:cBhvr additive="base">
                        <p:cTn dur="75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p">
        <p:tmplLst>
          <p:tmpl lvl="1">
            <p:tnLst>
              <p:par>
                <p:cTn presetID="2" presetClass="entr" presetSubtype="2" decel="10000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750" fill="hold"/>
                        <p:tgtEl>
                          <p:spTgt spid="34"/>
                        </p:tgtEl>
                        <p:attrNameLst>
                          <p:attrName>ppt_x</p:attrName>
                        </p:attrNameLst>
                      </p:cBhvr>
                      <p:tavLst>
                        <p:tav tm="0">
                          <p:val>
                            <p:strVal val="1+#ppt_w/2"/>
                          </p:val>
                        </p:tav>
                        <p:tav tm="100000">
                          <p:val>
                            <p:strVal val="#ppt_x"/>
                          </p:val>
                        </p:tav>
                      </p:tavLst>
                    </p:anim>
                    <p:anim calcmode="lin" valueType="num">
                      <p:cBhvr additive="base">
                        <p:cTn dur="750" fill="hold"/>
                        <p:tgtEl>
                          <p:spTgt spid="34"/>
                        </p:tgtEl>
                        <p:attrNameLst>
                          <p:attrName>ppt_y</p:attrName>
                        </p:attrNameLst>
                      </p:cBhvr>
                      <p:tavLst>
                        <p:tav tm="0">
                          <p:val>
                            <p:strVal val="#ppt_y"/>
                          </p:val>
                        </p:tav>
                        <p:tav tm="100000">
                          <p:val>
                            <p:strVal val="#ppt_y"/>
                          </p:val>
                        </p:tav>
                      </p:tavLst>
                    </p:anim>
                  </p:childTnLst>
                </p:cTn>
              </p:par>
            </p:tnLst>
          </p:tmpl>
        </p:tmplLst>
      </p:bldP>
      <p:bldP spid="35"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35"/>
                        </p:tgtEl>
                        <p:attrNameLst>
                          <p:attrName>style.visibility</p:attrName>
                        </p:attrNameLst>
                      </p:cBhvr>
                      <p:to>
                        <p:strVal val="visible"/>
                      </p:to>
                    </p:set>
                    <p:anim calcmode="lin" valueType="num">
                      <p:cBhvr additive="base">
                        <p:cTn dur="750" fill="hold"/>
                        <p:tgtEl>
                          <p:spTgt spid="35"/>
                        </p:tgtEl>
                        <p:attrNameLst>
                          <p:attrName>ppt_x</p:attrName>
                        </p:attrNameLst>
                      </p:cBhvr>
                      <p:tavLst>
                        <p:tav tm="0">
                          <p:val>
                            <p:strVal val="#ppt_x"/>
                          </p:val>
                        </p:tav>
                        <p:tav tm="100000">
                          <p:val>
                            <p:strVal val="#ppt_x"/>
                          </p:val>
                        </p:tav>
                      </p:tavLst>
                    </p:anim>
                    <p:anim calcmode="lin" valueType="num">
                      <p:cBhvr additive="base">
                        <p:cTn dur="750" fill="hold"/>
                        <p:tgtEl>
                          <p:spTgt spid="35"/>
                        </p:tgtEl>
                        <p:attrNameLst>
                          <p:attrName>ppt_y</p:attrName>
                        </p:attrNameLst>
                      </p:cBhvr>
                      <p:tavLst>
                        <p:tav tm="0">
                          <p:val>
                            <p:strVal val="0-#ppt_h/2"/>
                          </p:val>
                        </p:tav>
                        <p:tav tm="100000">
                          <p:val>
                            <p:strVal val="#ppt_y"/>
                          </p:val>
                        </p:tav>
                      </p:tavLst>
                    </p:anim>
                  </p:childTnLst>
                </p:cTn>
              </p:par>
            </p:tnLst>
          </p:tmpl>
        </p:tmplLst>
      </p:bldP>
      <p:bldP spid="36" grpId="0" build="p">
        <p:tmplLst>
          <p:tmpl lvl="1">
            <p:tnLst>
              <p:par>
                <p:cTn presetID="2" presetClass="entr" presetSubtype="2" decel="100000" fill="hold" nodeType="withEffect">
                  <p:stCondLst>
                    <p:cond delay="10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750" fill="hold"/>
                        <p:tgtEl>
                          <p:spTgt spid="36"/>
                        </p:tgtEl>
                        <p:attrNameLst>
                          <p:attrName>ppt_x</p:attrName>
                        </p:attrNameLst>
                      </p:cBhvr>
                      <p:tavLst>
                        <p:tav tm="0">
                          <p:val>
                            <p:strVal val="1+#ppt_w/2"/>
                          </p:val>
                        </p:tav>
                        <p:tav tm="100000">
                          <p:val>
                            <p:strVal val="#ppt_x"/>
                          </p:val>
                        </p:tav>
                      </p:tavLst>
                    </p:anim>
                    <p:anim calcmode="lin" valueType="num">
                      <p:cBhvr additive="base">
                        <p:cTn dur="750" fill="hold"/>
                        <p:tgtEl>
                          <p:spTgt spid="36"/>
                        </p:tgtEl>
                        <p:attrNameLst>
                          <p:attrName>ppt_y</p:attrName>
                        </p:attrNameLst>
                      </p:cBhvr>
                      <p:tavLst>
                        <p:tav tm="0">
                          <p:val>
                            <p:strVal val="#ppt_y"/>
                          </p:val>
                        </p:tav>
                        <p:tav tm="100000">
                          <p:val>
                            <p:strVal val="#ppt_y"/>
                          </p:val>
                        </p:tav>
                      </p:tavLst>
                    </p:anim>
                  </p:childTnLst>
                </p:cTn>
              </p:par>
            </p:tnLst>
          </p:tmpl>
        </p:tmplLst>
      </p:bldP>
      <p:bldP spid="37" grpId="0" build="p">
        <p:tmplLst>
          <p:tmpl lvl="1">
            <p:tnLst>
              <p:par>
                <p:cTn presetID="2" presetClass="entr" presetSubtype="2"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750" fill="hold"/>
                        <p:tgtEl>
                          <p:spTgt spid="37"/>
                        </p:tgtEl>
                        <p:attrNameLst>
                          <p:attrName>ppt_x</p:attrName>
                        </p:attrNameLst>
                      </p:cBhvr>
                      <p:tavLst>
                        <p:tav tm="0">
                          <p:val>
                            <p:strVal val="1+#ppt_w/2"/>
                          </p:val>
                        </p:tav>
                        <p:tav tm="100000">
                          <p:val>
                            <p:strVal val="#ppt_x"/>
                          </p:val>
                        </p:tav>
                      </p:tavLst>
                    </p:anim>
                    <p:anim calcmode="lin" valueType="num">
                      <p:cBhvr additive="base">
                        <p:cTn dur="750" fill="hold"/>
                        <p:tgtEl>
                          <p:spTgt spid="37"/>
                        </p:tgtEl>
                        <p:attrNameLst>
                          <p:attrName>ppt_y</p:attrName>
                        </p:attrNameLst>
                      </p:cBhvr>
                      <p:tavLst>
                        <p:tav tm="0">
                          <p:val>
                            <p:strVal val="#ppt_y"/>
                          </p:val>
                        </p:tav>
                        <p:tav tm="100000">
                          <p:val>
                            <p:strVal val="#ppt_y"/>
                          </p:val>
                        </p:tav>
                      </p:tavLst>
                    </p:anim>
                  </p:childTnLst>
                </p:cTn>
              </p:par>
            </p:tnLst>
          </p:tmpl>
        </p:tmplLst>
      </p:bldP>
      <p:bldP spid="38"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38"/>
                        </p:tgtEl>
                        <p:attrNameLst>
                          <p:attrName>style.visibility</p:attrName>
                        </p:attrNameLst>
                      </p:cBhvr>
                      <p:to>
                        <p:strVal val="visible"/>
                      </p:to>
                    </p:set>
                    <p:anim calcmode="lin" valueType="num">
                      <p:cBhvr additive="base">
                        <p:cTn dur="750" fill="hold"/>
                        <p:tgtEl>
                          <p:spTgt spid="38"/>
                        </p:tgtEl>
                        <p:attrNameLst>
                          <p:attrName>ppt_x</p:attrName>
                        </p:attrNameLst>
                      </p:cBhvr>
                      <p:tavLst>
                        <p:tav tm="0">
                          <p:val>
                            <p:strVal val="#ppt_x"/>
                          </p:val>
                        </p:tav>
                        <p:tav tm="100000">
                          <p:val>
                            <p:strVal val="#ppt_x"/>
                          </p:val>
                        </p:tav>
                      </p:tavLst>
                    </p:anim>
                    <p:anim calcmode="lin" valueType="num">
                      <p:cBhvr additive="base">
                        <p:cTn dur="750" fill="hold"/>
                        <p:tgtEl>
                          <p:spTgt spid="38"/>
                        </p:tgtEl>
                        <p:attrNameLst>
                          <p:attrName>ppt_y</p:attrName>
                        </p:attrNameLst>
                      </p:cBhvr>
                      <p:tavLst>
                        <p:tav tm="0">
                          <p:val>
                            <p:strVal val="0-#ppt_h/2"/>
                          </p:val>
                        </p:tav>
                        <p:tav tm="100000">
                          <p:val>
                            <p:strVal val="#ppt_y"/>
                          </p:val>
                        </p:tav>
                      </p:tavLst>
                    </p:anim>
                  </p:childTnLst>
                </p:cTn>
              </p:par>
            </p:tnLst>
          </p:tmpl>
        </p:tmplLst>
      </p:bldP>
      <p:bldP spid="39" grpId="0" build="p">
        <p:tmplLst>
          <p:tmpl lvl="1">
            <p:tnLst>
              <p:par>
                <p:cTn presetID="2" presetClass="entr" presetSubtype="2" decel="100000" fill="hold" nodeType="withEffect">
                  <p:stCondLst>
                    <p:cond delay="1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750" fill="hold"/>
                        <p:tgtEl>
                          <p:spTgt spid="39"/>
                        </p:tgtEl>
                        <p:attrNameLst>
                          <p:attrName>ppt_x</p:attrName>
                        </p:attrNameLst>
                      </p:cBhvr>
                      <p:tavLst>
                        <p:tav tm="0">
                          <p:val>
                            <p:strVal val="1+#ppt_w/2"/>
                          </p:val>
                        </p:tav>
                        <p:tav tm="100000">
                          <p:val>
                            <p:strVal val="#ppt_x"/>
                          </p:val>
                        </p:tav>
                      </p:tavLst>
                    </p:anim>
                    <p:anim calcmode="lin" valueType="num">
                      <p:cBhvr additive="base">
                        <p:cTn dur="750" fill="hold"/>
                        <p:tgtEl>
                          <p:spTgt spid="39"/>
                        </p:tgtEl>
                        <p:attrNameLst>
                          <p:attrName>ppt_y</p:attrName>
                        </p:attrNameLst>
                      </p:cBhvr>
                      <p:tavLst>
                        <p:tav tm="0">
                          <p:val>
                            <p:strVal val="#ppt_y"/>
                          </p:val>
                        </p:tav>
                        <p:tav tm="100000">
                          <p:val>
                            <p:strVal val="#ppt_y"/>
                          </p:val>
                        </p:tav>
                      </p:tavLst>
                    </p:anim>
                  </p:childTnLst>
                </p:cTn>
              </p:par>
            </p:tnLst>
          </p:tmpl>
        </p:tmplLst>
      </p:bldP>
    </p:bldLst>
  </p:timing>
  <p:extLst mod="1">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items">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03EB59E2-90B9-4CD3-AC74-D672227E13C3}" type="slidenum">
              <a:rPr lang="en-US" smtClean="0"/>
              <a:pPr/>
              <a:t>‹#›</a:t>
            </a:fld>
            <a:endParaRPr lang="en-US" dirty="0"/>
          </a:p>
        </p:txBody>
      </p:sp>
      <p:sp>
        <p:nvSpPr>
          <p:cNvPr id="7" name="タイトル 1"/>
          <p:cNvSpPr>
            <a:spLocks noGrp="1"/>
          </p:cNvSpPr>
          <p:nvPr>
            <p:ph type="title" hasCustomPrompt="1"/>
          </p:nvPr>
        </p:nvSpPr>
        <p:spPr>
          <a:xfrm>
            <a:off x="972457" y="1499621"/>
            <a:ext cx="6937829" cy="7286170"/>
          </a:xfrm>
        </p:spPr>
        <p:txBody>
          <a:bodyPr anchor="ctr">
            <a:normAutofit/>
          </a:bodyPr>
          <a:lstStyle>
            <a:lvl1pPr algn="ctr">
              <a:lnSpc>
                <a:spcPct val="80000"/>
              </a:lnSpc>
              <a:defRPr sz="9600" baseline="0">
                <a:latin typeface="+mj-lt"/>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8" name="テキスト プレースホルダー 5"/>
          <p:cNvSpPr>
            <a:spLocks noGrp="1"/>
          </p:cNvSpPr>
          <p:nvPr>
            <p:ph type="body" sz="quarter" idx="13" hasCustomPrompt="1"/>
          </p:nvPr>
        </p:nvSpPr>
        <p:spPr>
          <a:xfrm>
            <a:off x="8050541" y="1659280"/>
            <a:ext cx="1255486" cy="1161141"/>
          </a:xfrm>
        </p:spPr>
        <p:txBody>
          <a:bodyPr numCol="1" spcCol="360000" anchor="ctr">
            <a:noAutofit/>
          </a:bodyPr>
          <a:lstStyle>
            <a:lvl1pPr marL="0" indent="0" algn="r">
              <a:lnSpc>
                <a:spcPct val="100000"/>
              </a:lnSpc>
              <a:spcBef>
                <a:spcPts val="0"/>
              </a:spcBef>
              <a:buClr>
                <a:schemeClr val="accent1"/>
              </a:buClr>
              <a:buFontTx/>
              <a:buNone/>
              <a:defRPr sz="7200" i="1">
                <a:solidFill>
                  <a:schemeClr val="accent1"/>
                </a:solidFill>
              </a:defRPr>
            </a:lvl1pPr>
          </a:lstStyle>
          <a:p>
            <a:pPr lvl="0"/>
            <a:r>
              <a:rPr kumimoji="1" lang="en-US" altLang="ja-JP" dirty="0"/>
              <a:t>00</a:t>
            </a:r>
            <a:endParaRPr kumimoji="1" lang="ja-JP" altLang="en-US" dirty="0"/>
          </a:p>
        </p:txBody>
      </p:sp>
      <p:sp>
        <p:nvSpPr>
          <p:cNvPr id="9" name="テキスト プレースホルダー 5"/>
          <p:cNvSpPr>
            <a:spLocks noGrp="1"/>
          </p:cNvSpPr>
          <p:nvPr>
            <p:ph type="body" sz="quarter" idx="14" hasCustomPrompt="1"/>
          </p:nvPr>
        </p:nvSpPr>
        <p:spPr>
          <a:xfrm>
            <a:off x="9451167" y="1659280"/>
            <a:ext cx="7846233" cy="1161141"/>
          </a:xfrm>
        </p:spPr>
        <p:txBody>
          <a:bodyPr numCol="1" spcCol="360000" anchor="ctr">
            <a:normAutofit/>
          </a:bodyPr>
          <a:lstStyle>
            <a:lvl1pPr marL="0" indent="0" algn="l">
              <a:lnSpc>
                <a:spcPct val="130000"/>
              </a:lnSpc>
              <a:spcBef>
                <a:spcPts val="0"/>
              </a:spcBef>
              <a:buClr>
                <a:schemeClr val="accent1"/>
              </a:buClr>
              <a:buFontTx/>
              <a:buNone/>
              <a:defRPr sz="1800">
                <a:solidFill>
                  <a:schemeClr val="bg1"/>
                </a:solidFill>
              </a:defRPr>
            </a:lvl1pPr>
          </a:lstStyle>
          <a:p>
            <a:pPr lvl="0"/>
            <a:r>
              <a:rPr kumimoji="1" lang="en-US" altLang="ja-JP" dirty="0"/>
              <a:t>Text Goes Here</a:t>
            </a:r>
            <a:endParaRPr kumimoji="1" lang="ja-JP" altLang="en-US" dirty="0"/>
          </a:p>
        </p:txBody>
      </p:sp>
      <p:sp>
        <p:nvSpPr>
          <p:cNvPr id="29" name="テキスト プレースホルダー 5"/>
          <p:cNvSpPr>
            <a:spLocks noGrp="1"/>
          </p:cNvSpPr>
          <p:nvPr>
            <p:ph type="body" sz="quarter" idx="16" hasCustomPrompt="1"/>
          </p:nvPr>
        </p:nvSpPr>
        <p:spPr>
          <a:xfrm>
            <a:off x="8050541" y="3112047"/>
            <a:ext cx="1255486" cy="1161141"/>
          </a:xfrm>
        </p:spPr>
        <p:txBody>
          <a:bodyPr numCol="1" spcCol="360000" anchor="ctr">
            <a:noAutofit/>
          </a:bodyPr>
          <a:lstStyle>
            <a:lvl1pPr marL="0" indent="0" algn="r">
              <a:lnSpc>
                <a:spcPct val="100000"/>
              </a:lnSpc>
              <a:spcBef>
                <a:spcPts val="0"/>
              </a:spcBef>
              <a:buClr>
                <a:schemeClr val="accent1"/>
              </a:buClr>
              <a:buFontTx/>
              <a:buNone/>
              <a:defRPr sz="7200" i="1">
                <a:solidFill>
                  <a:schemeClr val="accent1"/>
                </a:solidFill>
              </a:defRPr>
            </a:lvl1pPr>
          </a:lstStyle>
          <a:p>
            <a:pPr lvl="0"/>
            <a:r>
              <a:rPr kumimoji="1" lang="en-US" altLang="ja-JP" dirty="0"/>
              <a:t>00</a:t>
            </a:r>
            <a:endParaRPr kumimoji="1" lang="ja-JP" altLang="en-US" dirty="0"/>
          </a:p>
        </p:txBody>
      </p:sp>
      <p:sp>
        <p:nvSpPr>
          <p:cNvPr id="30" name="テキスト プレースホルダー 5"/>
          <p:cNvSpPr>
            <a:spLocks noGrp="1"/>
          </p:cNvSpPr>
          <p:nvPr>
            <p:ph type="body" sz="quarter" idx="17" hasCustomPrompt="1"/>
          </p:nvPr>
        </p:nvSpPr>
        <p:spPr>
          <a:xfrm>
            <a:off x="9451167" y="3112047"/>
            <a:ext cx="7846233" cy="1161141"/>
          </a:xfrm>
        </p:spPr>
        <p:txBody>
          <a:bodyPr numCol="1" spcCol="360000" anchor="ctr">
            <a:normAutofit/>
          </a:bodyPr>
          <a:lstStyle>
            <a:lvl1pPr marL="0" indent="0" algn="l">
              <a:lnSpc>
                <a:spcPct val="130000"/>
              </a:lnSpc>
              <a:spcBef>
                <a:spcPts val="0"/>
              </a:spcBef>
              <a:buClr>
                <a:schemeClr val="accent1"/>
              </a:buClr>
              <a:buFontTx/>
              <a:buNone/>
              <a:defRPr sz="1800">
                <a:solidFill>
                  <a:schemeClr val="bg1"/>
                </a:solidFill>
              </a:defRPr>
            </a:lvl1pPr>
          </a:lstStyle>
          <a:p>
            <a:pPr lvl="0"/>
            <a:r>
              <a:rPr kumimoji="1" lang="en-US" altLang="ja-JP" dirty="0"/>
              <a:t>Text Goes Here</a:t>
            </a:r>
            <a:endParaRPr kumimoji="1" lang="ja-JP" altLang="en-US" dirty="0"/>
          </a:p>
        </p:txBody>
      </p:sp>
      <p:sp>
        <p:nvSpPr>
          <p:cNvPr id="32" name="テキスト プレースホルダー 5"/>
          <p:cNvSpPr>
            <a:spLocks noGrp="1"/>
          </p:cNvSpPr>
          <p:nvPr>
            <p:ph type="body" sz="quarter" idx="19" hasCustomPrompt="1"/>
          </p:nvPr>
        </p:nvSpPr>
        <p:spPr>
          <a:xfrm>
            <a:off x="8050541" y="4564814"/>
            <a:ext cx="1255486" cy="1161141"/>
          </a:xfrm>
        </p:spPr>
        <p:txBody>
          <a:bodyPr numCol="1" spcCol="360000" anchor="ctr">
            <a:noAutofit/>
          </a:bodyPr>
          <a:lstStyle>
            <a:lvl1pPr marL="0" indent="0" algn="r">
              <a:lnSpc>
                <a:spcPct val="100000"/>
              </a:lnSpc>
              <a:spcBef>
                <a:spcPts val="0"/>
              </a:spcBef>
              <a:buClr>
                <a:schemeClr val="accent1"/>
              </a:buClr>
              <a:buFontTx/>
              <a:buNone/>
              <a:defRPr sz="7200" i="1">
                <a:solidFill>
                  <a:schemeClr val="accent1"/>
                </a:solidFill>
              </a:defRPr>
            </a:lvl1pPr>
          </a:lstStyle>
          <a:p>
            <a:pPr lvl="0"/>
            <a:r>
              <a:rPr kumimoji="1" lang="en-US" altLang="ja-JP" dirty="0"/>
              <a:t>00</a:t>
            </a:r>
            <a:endParaRPr kumimoji="1" lang="ja-JP" altLang="en-US" dirty="0"/>
          </a:p>
        </p:txBody>
      </p:sp>
      <p:sp>
        <p:nvSpPr>
          <p:cNvPr id="33" name="テキスト プレースホルダー 5"/>
          <p:cNvSpPr>
            <a:spLocks noGrp="1"/>
          </p:cNvSpPr>
          <p:nvPr>
            <p:ph type="body" sz="quarter" idx="20" hasCustomPrompt="1"/>
          </p:nvPr>
        </p:nvSpPr>
        <p:spPr>
          <a:xfrm>
            <a:off x="9451167" y="4564814"/>
            <a:ext cx="7846233" cy="1161141"/>
          </a:xfrm>
        </p:spPr>
        <p:txBody>
          <a:bodyPr numCol="1" spcCol="360000" anchor="ctr">
            <a:normAutofit/>
          </a:bodyPr>
          <a:lstStyle>
            <a:lvl1pPr marL="0" indent="0" algn="l">
              <a:lnSpc>
                <a:spcPct val="130000"/>
              </a:lnSpc>
              <a:spcBef>
                <a:spcPts val="0"/>
              </a:spcBef>
              <a:buClr>
                <a:schemeClr val="accent1"/>
              </a:buClr>
              <a:buFontTx/>
              <a:buNone/>
              <a:defRPr sz="1800">
                <a:solidFill>
                  <a:schemeClr val="bg1"/>
                </a:solidFill>
              </a:defRPr>
            </a:lvl1pPr>
          </a:lstStyle>
          <a:p>
            <a:pPr lvl="0"/>
            <a:r>
              <a:rPr kumimoji="1" lang="en-US" altLang="ja-JP" dirty="0"/>
              <a:t>Text Goes Here</a:t>
            </a:r>
            <a:endParaRPr kumimoji="1" lang="ja-JP" altLang="en-US" dirty="0"/>
          </a:p>
        </p:txBody>
      </p:sp>
      <p:sp>
        <p:nvSpPr>
          <p:cNvPr id="35" name="テキスト プレースホルダー 5"/>
          <p:cNvSpPr>
            <a:spLocks noGrp="1"/>
          </p:cNvSpPr>
          <p:nvPr>
            <p:ph type="body" sz="quarter" idx="22" hasCustomPrompt="1"/>
          </p:nvPr>
        </p:nvSpPr>
        <p:spPr>
          <a:xfrm>
            <a:off x="8050541" y="6017581"/>
            <a:ext cx="1255486" cy="1161141"/>
          </a:xfrm>
        </p:spPr>
        <p:txBody>
          <a:bodyPr numCol="1" spcCol="360000" anchor="ctr">
            <a:noAutofit/>
          </a:bodyPr>
          <a:lstStyle>
            <a:lvl1pPr marL="0" indent="0" algn="r">
              <a:lnSpc>
                <a:spcPct val="100000"/>
              </a:lnSpc>
              <a:spcBef>
                <a:spcPts val="0"/>
              </a:spcBef>
              <a:buClr>
                <a:schemeClr val="accent1"/>
              </a:buClr>
              <a:buFontTx/>
              <a:buNone/>
              <a:defRPr sz="7200" i="1">
                <a:solidFill>
                  <a:schemeClr val="accent1"/>
                </a:solidFill>
              </a:defRPr>
            </a:lvl1pPr>
          </a:lstStyle>
          <a:p>
            <a:pPr lvl="0"/>
            <a:r>
              <a:rPr kumimoji="1" lang="en-US" altLang="ja-JP" dirty="0"/>
              <a:t>00</a:t>
            </a:r>
            <a:endParaRPr kumimoji="1" lang="ja-JP" altLang="en-US" dirty="0"/>
          </a:p>
        </p:txBody>
      </p:sp>
      <p:sp>
        <p:nvSpPr>
          <p:cNvPr id="36" name="テキスト プレースホルダー 5"/>
          <p:cNvSpPr>
            <a:spLocks noGrp="1"/>
          </p:cNvSpPr>
          <p:nvPr>
            <p:ph type="body" sz="quarter" idx="23" hasCustomPrompt="1"/>
          </p:nvPr>
        </p:nvSpPr>
        <p:spPr>
          <a:xfrm>
            <a:off x="9451167" y="6017581"/>
            <a:ext cx="7846233" cy="1161141"/>
          </a:xfrm>
        </p:spPr>
        <p:txBody>
          <a:bodyPr numCol="1" spcCol="360000" anchor="ctr">
            <a:normAutofit/>
          </a:bodyPr>
          <a:lstStyle>
            <a:lvl1pPr marL="0" indent="0" algn="l">
              <a:lnSpc>
                <a:spcPct val="130000"/>
              </a:lnSpc>
              <a:spcBef>
                <a:spcPts val="0"/>
              </a:spcBef>
              <a:buClr>
                <a:schemeClr val="accent1"/>
              </a:buClr>
              <a:buFontTx/>
              <a:buNone/>
              <a:defRPr sz="1800">
                <a:solidFill>
                  <a:schemeClr val="bg1"/>
                </a:solidFill>
              </a:defRPr>
            </a:lvl1pPr>
          </a:lstStyle>
          <a:p>
            <a:pPr lvl="0"/>
            <a:r>
              <a:rPr kumimoji="1" lang="en-US" altLang="ja-JP" dirty="0"/>
              <a:t>Text Goes Here</a:t>
            </a:r>
            <a:endParaRPr kumimoji="1" lang="ja-JP" altLang="en-US" dirty="0"/>
          </a:p>
        </p:txBody>
      </p:sp>
      <p:sp>
        <p:nvSpPr>
          <p:cNvPr id="38" name="テキスト プレースホルダー 5"/>
          <p:cNvSpPr>
            <a:spLocks noGrp="1"/>
          </p:cNvSpPr>
          <p:nvPr>
            <p:ph type="body" sz="quarter" idx="25" hasCustomPrompt="1"/>
          </p:nvPr>
        </p:nvSpPr>
        <p:spPr>
          <a:xfrm>
            <a:off x="8050541" y="7470348"/>
            <a:ext cx="1255486" cy="1161141"/>
          </a:xfrm>
        </p:spPr>
        <p:txBody>
          <a:bodyPr numCol="1" spcCol="360000" anchor="ctr">
            <a:noAutofit/>
          </a:bodyPr>
          <a:lstStyle>
            <a:lvl1pPr marL="0" indent="0" algn="r">
              <a:lnSpc>
                <a:spcPct val="100000"/>
              </a:lnSpc>
              <a:spcBef>
                <a:spcPts val="0"/>
              </a:spcBef>
              <a:buClr>
                <a:schemeClr val="accent1"/>
              </a:buClr>
              <a:buFontTx/>
              <a:buNone/>
              <a:defRPr sz="7200" i="1">
                <a:solidFill>
                  <a:schemeClr val="accent1"/>
                </a:solidFill>
              </a:defRPr>
            </a:lvl1pPr>
          </a:lstStyle>
          <a:p>
            <a:pPr lvl="0"/>
            <a:r>
              <a:rPr kumimoji="1" lang="en-US" altLang="ja-JP" dirty="0"/>
              <a:t>00</a:t>
            </a:r>
            <a:endParaRPr kumimoji="1" lang="ja-JP" altLang="en-US" dirty="0"/>
          </a:p>
        </p:txBody>
      </p:sp>
      <p:sp>
        <p:nvSpPr>
          <p:cNvPr id="39" name="テキスト プレースホルダー 5"/>
          <p:cNvSpPr>
            <a:spLocks noGrp="1"/>
          </p:cNvSpPr>
          <p:nvPr>
            <p:ph type="body" sz="quarter" idx="26" hasCustomPrompt="1"/>
          </p:nvPr>
        </p:nvSpPr>
        <p:spPr>
          <a:xfrm>
            <a:off x="9451167" y="7470348"/>
            <a:ext cx="7846233" cy="1161141"/>
          </a:xfrm>
        </p:spPr>
        <p:txBody>
          <a:bodyPr numCol="1" spcCol="360000" anchor="ctr">
            <a:normAutofit/>
          </a:bodyPr>
          <a:lstStyle>
            <a:lvl1pPr marL="0" indent="0" algn="l">
              <a:lnSpc>
                <a:spcPct val="130000"/>
              </a:lnSpc>
              <a:spcBef>
                <a:spcPts val="0"/>
              </a:spcBef>
              <a:buClr>
                <a:schemeClr val="accent1"/>
              </a:buClr>
              <a:buFontTx/>
              <a:buNone/>
              <a:defRPr sz="1800">
                <a:solidFill>
                  <a:schemeClr val="bg1"/>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68833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975"/>
                            </p:stCondLst>
                            <p:childTnLst>
                              <p:par>
                                <p:cTn id="10" presetID="2" presetClass="entr" presetSubtype="1" decel="100000" fill="hold" grpId="0" nodeType="afterEffect">
                                  <p:stCondLst>
                                    <p:cond delay="0"/>
                                  </p:stCondLst>
                                  <p:iterate type="lt">
                                    <p:tmPct val="10000"/>
                                  </p:iterate>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75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750" fill="hold"/>
                                        <p:tgtEl>
                                          <p:spTgt spid="8">
                                            <p:txEl>
                                              <p:pRg st="0" end="0"/>
                                            </p:txEl>
                                          </p:spTgt>
                                        </p:tgtEl>
                                        <p:attrNameLst>
                                          <p:attrName>ppt_y</p:attrName>
                                        </p:attrNameLst>
                                      </p:cBhvr>
                                      <p:tavLst>
                                        <p:tav tm="0">
                                          <p:val>
                                            <p:strVal val="0-#ppt_h/2"/>
                                          </p:val>
                                        </p:tav>
                                        <p:tav tm="100000">
                                          <p:val>
                                            <p:strVal val="#ppt_y"/>
                                          </p:val>
                                        </p:tav>
                                      </p:tavLst>
                                    </p:anim>
                                  </p:childTnLst>
                                </p:cTn>
                              </p:par>
                              <p:par>
                                <p:cTn id="14" presetID="2" presetClass="entr" presetSubtype="2" decel="100000" fill="hold" grpId="0" nodeType="withEffect">
                                  <p:stCondLst>
                                    <p:cond delay="100"/>
                                  </p:stCondLst>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additive="base">
                                        <p:cTn id="16" dur="7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7" dur="75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1825"/>
                            </p:stCondLst>
                            <p:childTnLst>
                              <p:par>
                                <p:cTn id="19" presetID="2" presetClass="entr" presetSubtype="1" decel="100000" fill="hold" grpId="0" nodeType="afterEffect">
                                  <p:stCondLst>
                                    <p:cond delay="0"/>
                                  </p:stCondLst>
                                  <p:iterate type="lt">
                                    <p:tmPct val="10000"/>
                                  </p:iterate>
                                  <p:childTnLst>
                                    <p:set>
                                      <p:cBhvr>
                                        <p:cTn id="20" dur="1" fill="hold">
                                          <p:stCondLst>
                                            <p:cond delay="0"/>
                                          </p:stCondLst>
                                        </p:cTn>
                                        <p:tgtEl>
                                          <p:spTgt spid="29">
                                            <p:txEl>
                                              <p:pRg st="0" end="0"/>
                                            </p:txEl>
                                          </p:spTgt>
                                        </p:tgtEl>
                                        <p:attrNameLst>
                                          <p:attrName>style.visibility</p:attrName>
                                        </p:attrNameLst>
                                      </p:cBhvr>
                                      <p:to>
                                        <p:strVal val="visible"/>
                                      </p:to>
                                    </p:set>
                                    <p:anim calcmode="lin" valueType="num">
                                      <p:cBhvr additive="base">
                                        <p:cTn id="21" dur="75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22" dur="750" fill="hold"/>
                                        <p:tgtEl>
                                          <p:spTgt spid="29">
                                            <p:txEl>
                                              <p:pRg st="0" end="0"/>
                                            </p:txEl>
                                          </p:spTgt>
                                        </p:tgtEl>
                                        <p:attrNameLst>
                                          <p:attrName>ppt_y</p:attrName>
                                        </p:attrNameLst>
                                      </p:cBhvr>
                                      <p:tavLst>
                                        <p:tav tm="0">
                                          <p:val>
                                            <p:strVal val="0-#ppt_h/2"/>
                                          </p:val>
                                        </p:tav>
                                        <p:tav tm="100000">
                                          <p:val>
                                            <p:strVal val="#ppt_y"/>
                                          </p:val>
                                        </p:tav>
                                      </p:tavLst>
                                    </p:anim>
                                  </p:childTnLst>
                                </p:cTn>
                              </p:par>
                              <p:par>
                                <p:cTn id="23" presetID="2" presetClass="entr" presetSubtype="2" decel="100000" fill="hold" grpId="0" nodeType="withEffect">
                                  <p:stCondLst>
                                    <p:cond delay="100"/>
                                  </p:stCondLst>
                                  <p:childTnLst>
                                    <p:set>
                                      <p:cBhvr>
                                        <p:cTn id="24" dur="1" fill="hold">
                                          <p:stCondLst>
                                            <p:cond delay="0"/>
                                          </p:stCondLst>
                                        </p:cTn>
                                        <p:tgtEl>
                                          <p:spTgt spid="30">
                                            <p:txEl>
                                              <p:pRg st="0" end="0"/>
                                            </p:txEl>
                                          </p:spTgt>
                                        </p:tgtEl>
                                        <p:attrNameLst>
                                          <p:attrName>style.visibility</p:attrName>
                                        </p:attrNameLst>
                                      </p:cBhvr>
                                      <p:to>
                                        <p:strVal val="visible"/>
                                      </p:to>
                                    </p:set>
                                    <p:anim calcmode="lin" valueType="num">
                                      <p:cBhvr additive="base">
                                        <p:cTn id="25" dur="75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26" dur="750" fill="hold"/>
                                        <p:tgtEl>
                                          <p:spTgt spid="30">
                                            <p:txEl>
                                              <p:pRg st="0" end="0"/>
                                            </p:txEl>
                                          </p:spTgt>
                                        </p:tgtEl>
                                        <p:attrNameLst>
                                          <p:attrName>ppt_y</p:attrName>
                                        </p:attrNameLst>
                                      </p:cBhvr>
                                      <p:tavLst>
                                        <p:tav tm="0">
                                          <p:val>
                                            <p:strVal val="#ppt_y"/>
                                          </p:val>
                                        </p:tav>
                                        <p:tav tm="100000">
                                          <p:val>
                                            <p:strVal val="#ppt_y"/>
                                          </p:val>
                                        </p:tav>
                                      </p:tavLst>
                                    </p:anim>
                                  </p:childTnLst>
                                </p:cTn>
                              </p:par>
                            </p:childTnLst>
                          </p:cTn>
                        </p:par>
                        <p:par>
                          <p:cTn id="27" fill="hold">
                            <p:stCondLst>
                              <p:cond delay="2675"/>
                            </p:stCondLst>
                            <p:childTnLst>
                              <p:par>
                                <p:cTn id="28" presetID="2" presetClass="entr" presetSubtype="1" decel="100000" fill="hold" grpId="0" nodeType="afterEffect">
                                  <p:stCondLst>
                                    <p:cond delay="0"/>
                                  </p:stCondLst>
                                  <p:iterate type="lt">
                                    <p:tmPct val="10000"/>
                                  </p:iterate>
                                  <p:childTnLst>
                                    <p:set>
                                      <p:cBhvr>
                                        <p:cTn id="29" dur="1" fill="hold">
                                          <p:stCondLst>
                                            <p:cond delay="0"/>
                                          </p:stCondLst>
                                        </p:cTn>
                                        <p:tgtEl>
                                          <p:spTgt spid="32">
                                            <p:txEl>
                                              <p:pRg st="0" end="0"/>
                                            </p:txEl>
                                          </p:spTgt>
                                        </p:tgtEl>
                                        <p:attrNameLst>
                                          <p:attrName>style.visibility</p:attrName>
                                        </p:attrNameLst>
                                      </p:cBhvr>
                                      <p:to>
                                        <p:strVal val="visible"/>
                                      </p:to>
                                    </p:set>
                                    <p:anim calcmode="lin" valueType="num">
                                      <p:cBhvr additive="base">
                                        <p:cTn id="30" dur="75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31" dur="750" fill="hold"/>
                                        <p:tgtEl>
                                          <p:spTgt spid="32">
                                            <p:txEl>
                                              <p:pRg st="0" end="0"/>
                                            </p:txEl>
                                          </p:spTgt>
                                        </p:tgtEl>
                                        <p:attrNameLst>
                                          <p:attrName>ppt_y</p:attrName>
                                        </p:attrNameLst>
                                      </p:cBhvr>
                                      <p:tavLst>
                                        <p:tav tm="0">
                                          <p:val>
                                            <p:strVal val="0-#ppt_h/2"/>
                                          </p:val>
                                        </p:tav>
                                        <p:tav tm="100000">
                                          <p:val>
                                            <p:strVal val="#ppt_y"/>
                                          </p:val>
                                        </p:tav>
                                      </p:tavLst>
                                    </p:anim>
                                  </p:childTnLst>
                                </p:cTn>
                              </p:par>
                              <p:par>
                                <p:cTn id="32" presetID="2" presetClass="entr" presetSubtype="2" decel="100000" fill="hold" grpId="0" nodeType="withEffect">
                                  <p:stCondLst>
                                    <p:cond delay="100"/>
                                  </p:stCondLst>
                                  <p:childTnLst>
                                    <p:set>
                                      <p:cBhvr>
                                        <p:cTn id="33" dur="1" fill="hold">
                                          <p:stCondLst>
                                            <p:cond delay="0"/>
                                          </p:stCondLst>
                                        </p:cTn>
                                        <p:tgtEl>
                                          <p:spTgt spid="33">
                                            <p:txEl>
                                              <p:pRg st="0" end="0"/>
                                            </p:txEl>
                                          </p:spTgt>
                                        </p:tgtEl>
                                        <p:attrNameLst>
                                          <p:attrName>style.visibility</p:attrName>
                                        </p:attrNameLst>
                                      </p:cBhvr>
                                      <p:to>
                                        <p:strVal val="visible"/>
                                      </p:to>
                                    </p:set>
                                    <p:anim calcmode="lin" valueType="num">
                                      <p:cBhvr additive="base">
                                        <p:cTn id="34" dur="75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35" dur="750" fill="hold"/>
                                        <p:tgtEl>
                                          <p:spTgt spid="33">
                                            <p:txEl>
                                              <p:pRg st="0" end="0"/>
                                            </p:txEl>
                                          </p:spTgt>
                                        </p:tgtEl>
                                        <p:attrNameLst>
                                          <p:attrName>ppt_y</p:attrName>
                                        </p:attrNameLst>
                                      </p:cBhvr>
                                      <p:tavLst>
                                        <p:tav tm="0">
                                          <p:val>
                                            <p:strVal val="#ppt_y"/>
                                          </p:val>
                                        </p:tav>
                                        <p:tav tm="100000">
                                          <p:val>
                                            <p:strVal val="#ppt_y"/>
                                          </p:val>
                                        </p:tav>
                                      </p:tavLst>
                                    </p:anim>
                                  </p:childTnLst>
                                </p:cTn>
                              </p:par>
                            </p:childTnLst>
                          </p:cTn>
                        </p:par>
                        <p:par>
                          <p:cTn id="36" fill="hold">
                            <p:stCondLst>
                              <p:cond delay="3525"/>
                            </p:stCondLst>
                            <p:childTnLst>
                              <p:par>
                                <p:cTn id="37" presetID="2" presetClass="entr" presetSubtype="1" decel="100000" fill="hold" grpId="0" nodeType="afterEffect">
                                  <p:stCondLst>
                                    <p:cond delay="0"/>
                                  </p:stCondLst>
                                  <p:iterate type="lt">
                                    <p:tmPct val="10000"/>
                                  </p:iterate>
                                  <p:childTnLst>
                                    <p:set>
                                      <p:cBhvr>
                                        <p:cTn id="38" dur="1" fill="hold">
                                          <p:stCondLst>
                                            <p:cond delay="0"/>
                                          </p:stCondLst>
                                        </p:cTn>
                                        <p:tgtEl>
                                          <p:spTgt spid="35">
                                            <p:txEl>
                                              <p:pRg st="0" end="0"/>
                                            </p:txEl>
                                          </p:spTgt>
                                        </p:tgtEl>
                                        <p:attrNameLst>
                                          <p:attrName>style.visibility</p:attrName>
                                        </p:attrNameLst>
                                      </p:cBhvr>
                                      <p:to>
                                        <p:strVal val="visible"/>
                                      </p:to>
                                    </p:set>
                                    <p:anim calcmode="lin" valueType="num">
                                      <p:cBhvr additive="base">
                                        <p:cTn id="39" dur="75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40" dur="750" fill="hold"/>
                                        <p:tgtEl>
                                          <p:spTgt spid="35">
                                            <p:txEl>
                                              <p:pRg st="0" end="0"/>
                                            </p:txEl>
                                          </p:spTgt>
                                        </p:tgtEl>
                                        <p:attrNameLst>
                                          <p:attrName>ppt_y</p:attrName>
                                        </p:attrNameLst>
                                      </p:cBhvr>
                                      <p:tavLst>
                                        <p:tav tm="0">
                                          <p:val>
                                            <p:strVal val="0-#ppt_h/2"/>
                                          </p:val>
                                        </p:tav>
                                        <p:tav tm="100000">
                                          <p:val>
                                            <p:strVal val="#ppt_y"/>
                                          </p:val>
                                        </p:tav>
                                      </p:tavLst>
                                    </p:anim>
                                  </p:childTnLst>
                                </p:cTn>
                              </p:par>
                              <p:par>
                                <p:cTn id="41" presetID="2" presetClass="entr" presetSubtype="2" decel="100000" fill="hold" grpId="0" nodeType="withEffect">
                                  <p:stCondLst>
                                    <p:cond delay="100"/>
                                  </p:stCondLst>
                                  <p:childTnLst>
                                    <p:set>
                                      <p:cBhvr>
                                        <p:cTn id="42" dur="1" fill="hold">
                                          <p:stCondLst>
                                            <p:cond delay="0"/>
                                          </p:stCondLst>
                                        </p:cTn>
                                        <p:tgtEl>
                                          <p:spTgt spid="36">
                                            <p:txEl>
                                              <p:pRg st="0" end="0"/>
                                            </p:txEl>
                                          </p:spTgt>
                                        </p:tgtEl>
                                        <p:attrNameLst>
                                          <p:attrName>style.visibility</p:attrName>
                                        </p:attrNameLst>
                                      </p:cBhvr>
                                      <p:to>
                                        <p:strVal val="visible"/>
                                      </p:to>
                                    </p:set>
                                    <p:anim calcmode="lin" valueType="num">
                                      <p:cBhvr additive="base">
                                        <p:cTn id="43" dur="750" fill="hold"/>
                                        <p:tgtEl>
                                          <p:spTgt spid="36">
                                            <p:txEl>
                                              <p:pRg st="0" end="0"/>
                                            </p:txEl>
                                          </p:spTgt>
                                        </p:tgtEl>
                                        <p:attrNameLst>
                                          <p:attrName>ppt_x</p:attrName>
                                        </p:attrNameLst>
                                      </p:cBhvr>
                                      <p:tavLst>
                                        <p:tav tm="0">
                                          <p:val>
                                            <p:strVal val="1+#ppt_w/2"/>
                                          </p:val>
                                        </p:tav>
                                        <p:tav tm="100000">
                                          <p:val>
                                            <p:strVal val="#ppt_x"/>
                                          </p:val>
                                        </p:tav>
                                      </p:tavLst>
                                    </p:anim>
                                    <p:anim calcmode="lin" valueType="num">
                                      <p:cBhvr additive="base">
                                        <p:cTn id="44" dur="750" fill="hold"/>
                                        <p:tgtEl>
                                          <p:spTgt spid="36">
                                            <p:txEl>
                                              <p:pRg st="0" end="0"/>
                                            </p:txEl>
                                          </p:spTgt>
                                        </p:tgtEl>
                                        <p:attrNameLst>
                                          <p:attrName>ppt_y</p:attrName>
                                        </p:attrNameLst>
                                      </p:cBhvr>
                                      <p:tavLst>
                                        <p:tav tm="0">
                                          <p:val>
                                            <p:strVal val="#ppt_y"/>
                                          </p:val>
                                        </p:tav>
                                        <p:tav tm="100000">
                                          <p:val>
                                            <p:strVal val="#ppt_y"/>
                                          </p:val>
                                        </p:tav>
                                      </p:tavLst>
                                    </p:anim>
                                  </p:childTnLst>
                                </p:cTn>
                              </p:par>
                            </p:childTnLst>
                          </p:cTn>
                        </p:par>
                        <p:par>
                          <p:cTn id="45" fill="hold">
                            <p:stCondLst>
                              <p:cond delay="4375"/>
                            </p:stCondLst>
                            <p:childTnLst>
                              <p:par>
                                <p:cTn id="46" presetID="2" presetClass="entr" presetSubtype="1" decel="100000" fill="hold" grpId="0" nodeType="afterEffect">
                                  <p:stCondLst>
                                    <p:cond delay="0"/>
                                  </p:stCondLst>
                                  <p:iterate type="lt">
                                    <p:tmPct val="10000"/>
                                  </p:iterate>
                                  <p:childTnLst>
                                    <p:set>
                                      <p:cBhvr>
                                        <p:cTn id="47" dur="1" fill="hold">
                                          <p:stCondLst>
                                            <p:cond delay="0"/>
                                          </p:stCondLst>
                                        </p:cTn>
                                        <p:tgtEl>
                                          <p:spTgt spid="38">
                                            <p:txEl>
                                              <p:pRg st="0" end="0"/>
                                            </p:txEl>
                                          </p:spTgt>
                                        </p:tgtEl>
                                        <p:attrNameLst>
                                          <p:attrName>style.visibility</p:attrName>
                                        </p:attrNameLst>
                                      </p:cBhvr>
                                      <p:to>
                                        <p:strVal val="visible"/>
                                      </p:to>
                                    </p:set>
                                    <p:anim calcmode="lin" valueType="num">
                                      <p:cBhvr additive="base">
                                        <p:cTn id="48" dur="75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49" dur="750" fill="hold"/>
                                        <p:tgtEl>
                                          <p:spTgt spid="38">
                                            <p:txEl>
                                              <p:pRg st="0" end="0"/>
                                            </p:txEl>
                                          </p:spTgt>
                                        </p:tgtEl>
                                        <p:attrNameLst>
                                          <p:attrName>ppt_y</p:attrName>
                                        </p:attrNameLst>
                                      </p:cBhvr>
                                      <p:tavLst>
                                        <p:tav tm="0">
                                          <p:val>
                                            <p:strVal val="0-#ppt_h/2"/>
                                          </p:val>
                                        </p:tav>
                                        <p:tav tm="100000">
                                          <p:val>
                                            <p:strVal val="#ppt_y"/>
                                          </p:val>
                                        </p:tav>
                                      </p:tavLst>
                                    </p:anim>
                                  </p:childTnLst>
                                </p:cTn>
                              </p:par>
                              <p:par>
                                <p:cTn id="50" presetID="2" presetClass="entr" presetSubtype="2" decel="100000" fill="hold" grpId="0" nodeType="withEffect">
                                  <p:stCondLst>
                                    <p:cond delay="100"/>
                                  </p:stCondLst>
                                  <p:childTnLst>
                                    <p:set>
                                      <p:cBhvr>
                                        <p:cTn id="51" dur="1" fill="hold">
                                          <p:stCondLst>
                                            <p:cond delay="0"/>
                                          </p:stCondLst>
                                        </p:cTn>
                                        <p:tgtEl>
                                          <p:spTgt spid="39">
                                            <p:txEl>
                                              <p:pRg st="0" end="0"/>
                                            </p:txEl>
                                          </p:spTgt>
                                        </p:tgtEl>
                                        <p:attrNameLst>
                                          <p:attrName>style.visibility</p:attrName>
                                        </p:attrNameLst>
                                      </p:cBhvr>
                                      <p:to>
                                        <p:strVal val="visible"/>
                                      </p:to>
                                    </p:set>
                                    <p:anim calcmode="lin" valueType="num">
                                      <p:cBhvr additive="base">
                                        <p:cTn id="52" dur="75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53" dur="750" fill="hold"/>
                                        <p:tgtEl>
                                          <p:spTgt spid="3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ppt_x"/>
                          </p:val>
                        </p:tav>
                        <p:tav tm="100000">
                          <p:val>
                            <p:strVal val="#ppt_x"/>
                          </p:val>
                        </p:tav>
                      </p:tavLst>
                    </p:anim>
                    <p:anim calcmode="lin" valueType="num">
                      <p:cBhvr additive="base">
                        <p:cTn dur="750" fill="hold"/>
                        <p:tgtEl>
                          <p:spTgt spid="8"/>
                        </p:tgtEl>
                        <p:attrNameLst>
                          <p:attrName>ppt_y</p:attrName>
                        </p:attrNameLst>
                      </p:cBhvr>
                      <p:tavLst>
                        <p:tav tm="0">
                          <p:val>
                            <p:strVal val="0-#ppt_h/2"/>
                          </p:val>
                        </p:tav>
                        <p:tav tm="100000">
                          <p:val>
                            <p:strVal val="#ppt_y"/>
                          </p:val>
                        </p:tav>
                      </p:tavLst>
                    </p:anim>
                  </p:childTnLst>
                </p:cTn>
              </p:par>
            </p:tnLst>
          </p:tmpl>
        </p:tmplLst>
      </p:bldP>
      <p:bldP spid="9" grpId="0" build="p">
        <p:tmplLst>
          <p:tmpl lvl="1">
            <p:tnLst>
              <p:par>
                <p:cTn presetID="2" presetClass="entr" presetSubtype="2" decel="100000" fill="hold" nodeType="withEffect">
                  <p:stCondLst>
                    <p:cond delay="1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P spid="29"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29"/>
                        </p:tgtEl>
                        <p:attrNameLst>
                          <p:attrName>style.visibility</p:attrName>
                        </p:attrNameLst>
                      </p:cBhvr>
                      <p:to>
                        <p:strVal val="visible"/>
                      </p:to>
                    </p:set>
                    <p:anim calcmode="lin" valueType="num">
                      <p:cBhvr additive="base">
                        <p:cTn dur="750" fill="hold"/>
                        <p:tgtEl>
                          <p:spTgt spid="29"/>
                        </p:tgtEl>
                        <p:attrNameLst>
                          <p:attrName>ppt_x</p:attrName>
                        </p:attrNameLst>
                      </p:cBhvr>
                      <p:tavLst>
                        <p:tav tm="0">
                          <p:val>
                            <p:strVal val="#ppt_x"/>
                          </p:val>
                        </p:tav>
                        <p:tav tm="100000">
                          <p:val>
                            <p:strVal val="#ppt_x"/>
                          </p:val>
                        </p:tav>
                      </p:tavLst>
                    </p:anim>
                    <p:anim calcmode="lin" valueType="num">
                      <p:cBhvr additive="base">
                        <p:cTn dur="750" fill="hold"/>
                        <p:tgtEl>
                          <p:spTgt spid="29"/>
                        </p:tgtEl>
                        <p:attrNameLst>
                          <p:attrName>ppt_y</p:attrName>
                        </p:attrNameLst>
                      </p:cBhvr>
                      <p:tavLst>
                        <p:tav tm="0">
                          <p:val>
                            <p:strVal val="0-#ppt_h/2"/>
                          </p:val>
                        </p:tav>
                        <p:tav tm="100000">
                          <p:val>
                            <p:strVal val="#ppt_y"/>
                          </p:val>
                        </p:tav>
                      </p:tavLst>
                    </p:anim>
                  </p:childTnLst>
                </p:cTn>
              </p:par>
            </p:tnLst>
          </p:tmpl>
        </p:tmplLst>
      </p:bldP>
      <p:bldP spid="30" grpId="0" build="p">
        <p:tmplLst>
          <p:tmpl lvl="1">
            <p:tnLst>
              <p:par>
                <p:cTn presetID="2" presetClass="entr" presetSubtype="2" decel="100000" fill="hold" nodeType="withEffect">
                  <p:stCondLst>
                    <p:cond delay="1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750" fill="hold"/>
                        <p:tgtEl>
                          <p:spTgt spid="30"/>
                        </p:tgtEl>
                        <p:attrNameLst>
                          <p:attrName>ppt_x</p:attrName>
                        </p:attrNameLst>
                      </p:cBhvr>
                      <p:tavLst>
                        <p:tav tm="0">
                          <p:val>
                            <p:strVal val="1+#ppt_w/2"/>
                          </p:val>
                        </p:tav>
                        <p:tav tm="100000">
                          <p:val>
                            <p:strVal val="#ppt_x"/>
                          </p:val>
                        </p:tav>
                      </p:tavLst>
                    </p:anim>
                    <p:anim calcmode="lin" valueType="num">
                      <p:cBhvr additive="base">
                        <p:cTn dur="750" fill="hold"/>
                        <p:tgtEl>
                          <p:spTgt spid="30"/>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32"/>
                        </p:tgtEl>
                        <p:attrNameLst>
                          <p:attrName>style.visibility</p:attrName>
                        </p:attrNameLst>
                      </p:cBhvr>
                      <p:to>
                        <p:strVal val="visible"/>
                      </p:to>
                    </p:set>
                    <p:anim calcmode="lin" valueType="num">
                      <p:cBhvr additive="base">
                        <p:cTn dur="750" fill="hold"/>
                        <p:tgtEl>
                          <p:spTgt spid="32"/>
                        </p:tgtEl>
                        <p:attrNameLst>
                          <p:attrName>ppt_x</p:attrName>
                        </p:attrNameLst>
                      </p:cBhvr>
                      <p:tavLst>
                        <p:tav tm="0">
                          <p:val>
                            <p:strVal val="#ppt_x"/>
                          </p:val>
                        </p:tav>
                        <p:tav tm="100000">
                          <p:val>
                            <p:strVal val="#ppt_x"/>
                          </p:val>
                        </p:tav>
                      </p:tavLst>
                    </p:anim>
                    <p:anim calcmode="lin" valueType="num">
                      <p:cBhvr additive="base">
                        <p:cTn dur="750" fill="hold"/>
                        <p:tgtEl>
                          <p:spTgt spid="32"/>
                        </p:tgtEl>
                        <p:attrNameLst>
                          <p:attrName>ppt_y</p:attrName>
                        </p:attrNameLst>
                      </p:cBhvr>
                      <p:tavLst>
                        <p:tav tm="0">
                          <p:val>
                            <p:strVal val="0-#ppt_h/2"/>
                          </p:val>
                        </p:tav>
                        <p:tav tm="100000">
                          <p:val>
                            <p:strVal val="#ppt_y"/>
                          </p:val>
                        </p:tav>
                      </p:tavLst>
                    </p:anim>
                  </p:childTnLst>
                </p:cTn>
              </p:par>
            </p:tnLst>
          </p:tmpl>
        </p:tmplLst>
      </p:bldP>
      <p:bldP spid="33" grpId="0" build="p">
        <p:tmplLst>
          <p:tmpl lvl="1">
            <p:tnLst>
              <p:par>
                <p:cTn presetID="2" presetClass="entr" presetSubtype="2" decel="100000" fill="hold" nodeType="withEffect">
                  <p:stCondLst>
                    <p:cond delay="1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750" fill="hold"/>
                        <p:tgtEl>
                          <p:spTgt spid="33"/>
                        </p:tgtEl>
                        <p:attrNameLst>
                          <p:attrName>ppt_x</p:attrName>
                        </p:attrNameLst>
                      </p:cBhvr>
                      <p:tavLst>
                        <p:tav tm="0">
                          <p:val>
                            <p:strVal val="1+#ppt_w/2"/>
                          </p:val>
                        </p:tav>
                        <p:tav tm="100000">
                          <p:val>
                            <p:strVal val="#ppt_x"/>
                          </p:val>
                        </p:tav>
                      </p:tavLst>
                    </p:anim>
                    <p:anim calcmode="lin" valueType="num">
                      <p:cBhvr additive="base">
                        <p:cTn dur="750" fill="hold"/>
                        <p:tgtEl>
                          <p:spTgt spid="33"/>
                        </p:tgtEl>
                        <p:attrNameLst>
                          <p:attrName>ppt_y</p:attrName>
                        </p:attrNameLst>
                      </p:cBhvr>
                      <p:tavLst>
                        <p:tav tm="0">
                          <p:val>
                            <p:strVal val="#ppt_y"/>
                          </p:val>
                        </p:tav>
                        <p:tav tm="100000">
                          <p:val>
                            <p:strVal val="#ppt_y"/>
                          </p:val>
                        </p:tav>
                      </p:tavLst>
                    </p:anim>
                  </p:childTnLst>
                </p:cTn>
              </p:par>
            </p:tnLst>
          </p:tmpl>
        </p:tmplLst>
      </p:bldP>
      <p:bldP spid="35"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35"/>
                        </p:tgtEl>
                        <p:attrNameLst>
                          <p:attrName>style.visibility</p:attrName>
                        </p:attrNameLst>
                      </p:cBhvr>
                      <p:to>
                        <p:strVal val="visible"/>
                      </p:to>
                    </p:set>
                    <p:anim calcmode="lin" valueType="num">
                      <p:cBhvr additive="base">
                        <p:cTn dur="750" fill="hold"/>
                        <p:tgtEl>
                          <p:spTgt spid="35"/>
                        </p:tgtEl>
                        <p:attrNameLst>
                          <p:attrName>ppt_x</p:attrName>
                        </p:attrNameLst>
                      </p:cBhvr>
                      <p:tavLst>
                        <p:tav tm="0">
                          <p:val>
                            <p:strVal val="#ppt_x"/>
                          </p:val>
                        </p:tav>
                        <p:tav tm="100000">
                          <p:val>
                            <p:strVal val="#ppt_x"/>
                          </p:val>
                        </p:tav>
                      </p:tavLst>
                    </p:anim>
                    <p:anim calcmode="lin" valueType="num">
                      <p:cBhvr additive="base">
                        <p:cTn dur="750" fill="hold"/>
                        <p:tgtEl>
                          <p:spTgt spid="35"/>
                        </p:tgtEl>
                        <p:attrNameLst>
                          <p:attrName>ppt_y</p:attrName>
                        </p:attrNameLst>
                      </p:cBhvr>
                      <p:tavLst>
                        <p:tav tm="0">
                          <p:val>
                            <p:strVal val="0-#ppt_h/2"/>
                          </p:val>
                        </p:tav>
                        <p:tav tm="100000">
                          <p:val>
                            <p:strVal val="#ppt_y"/>
                          </p:val>
                        </p:tav>
                      </p:tavLst>
                    </p:anim>
                  </p:childTnLst>
                </p:cTn>
              </p:par>
            </p:tnLst>
          </p:tmpl>
        </p:tmplLst>
      </p:bldP>
      <p:bldP spid="36" grpId="0" build="p">
        <p:tmplLst>
          <p:tmpl lvl="1">
            <p:tnLst>
              <p:par>
                <p:cTn presetID="2" presetClass="entr" presetSubtype="2" decel="100000" fill="hold" nodeType="withEffect">
                  <p:stCondLst>
                    <p:cond delay="10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750" fill="hold"/>
                        <p:tgtEl>
                          <p:spTgt spid="36"/>
                        </p:tgtEl>
                        <p:attrNameLst>
                          <p:attrName>ppt_x</p:attrName>
                        </p:attrNameLst>
                      </p:cBhvr>
                      <p:tavLst>
                        <p:tav tm="0">
                          <p:val>
                            <p:strVal val="1+#ppt_w/2"/>
                          </p:val>
                        </p:tav>
                        <p:tav tm="100000">
                          <p:val>
                            <p:strVal val="#ppt_x"/>
                          </p:val>
                        </p:tav>
                      </p:tavLst>
                    </p:anim>
                    <p:anim calcmode="lin" valueType="num">
                      <p:cBhvr additive="base">
                        <p:cTn dur="750" fill="hold"/>
                        <p:tgtEl>
                          <p:spTgt spid="36"/>
                        </p:tgtEl>
                        <p:attrNameLst>
                          <p:attrName>ppt_y</p:attrName>
                        </p:attrNameLst>
                      </p:cBhvr>
                      <p:tavLst>
                        <p:tav tm="0">
                          <p:val>
                            <p:strVal val="#ppt_y"/>
                          </p:val>
                        </p:tav>
                        <p:tav tm="100000">
                          <p:val>
                            <p:strVal val="#ppt_y"/>
                          </p:val>
                        </p:tav>
                      </p:tavLst>
                    </p:anim>
                  </p:childTnLst>
                </p:cTn>
              </p:par>
            </p:tnLst>
          </p:tmpl>
        </p:tmplLst>
      </p:bldP>
      <p:bldP spid="38"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38"/>
                        </p:tgtEl>
                        <p:attrNameLst>
                          <p:attrName>style.visibility</p:attrName>
                        </p:attrNameLst>
                      </p:cBhvr>
                      <p:to>
                        <p:strVal val="visible"/>
                      </p:to>
                    </p:set>
                    <p:anim calcmode="lin" valueType="num">
                      <p:cBhvr additive="base">
                        <p:cTn dur="750" fill="hold"/>
                        <p:tgtEl>
                          <p:spTgt spid="38"/>
                        </p:tgtEl>
                        <p:attrNameLst>
                          <p:attrName>ppt_x</p:attrName>
                        </p:attrNameLst>
                      </p:cBhvr>
                      <p:tavLst>
                        <p:tav tm="0">
                          <p:val>
                            <p:strVal val="#ppt_x"/>
                          </p:val>
                        </p:tav>
                        <p:tav tm="100000">
                          <p:val>
                            <p:strVal val="#ppt_x"/>
                          </p:val>
                        </p:tav>
                      </p:tavLst>
                    </p:anim>
                    <p:anim calcmode="lin" valueType="num">
                      <p:cBhvr additive="base">
                        <p:cTn dur="750" fill="hold"/>
                        <p:tgtEl>
                          <p:spTgt spid="38"/>
                        </p:tgtEl>
                        <p:attrNameLst>
                          <p:attrName>ppt_y</p:attrName>
                        </p:attrNameLst>
                      </p:cBhvr>
                      <p:tavLst>
                        <p:tav tm="0">
                          <p:val>
                            <p:strVal val="0-#ppt_h/2"/>
                          </p:val>
                        </p:tav>
                        <p:tav tm="100000">
                          <p:val>
                            <p:strVal val="#ppt_y"/>
                          </p:val>
                        </p:tav>
                      </p:tavLst>
                    </p:anim>
                  </p:childTnLst>
                </p:cTn>
              </p:par>
            </p:tnLst>
          </p:tmpl>
        </p:tmplLst>
      </p:bldP>
      <p:bldP spid="39" grpId="0" build="p">
        <p:tmplLst>
          <p:tmpl lvl="1">
            <p:tnLst>
              <p:par>
                <p:cTn presetID="2" presetClass="entr" presetSubtype="2" decel="100000" fill="hold" nodeType="withEffect">
                  <p:stCondLst>
                    <p:cond delay="1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750" fill="hold"/>
                        <p:tgtEl>
                          <p:spTgt spid="39"/>
                        </p:tgtEl>
                        <p:attrNameLst>
                          <p:attrName>ppt_x</p:attrName>
                        </p:attrNameLst>
                      </p:cBhvr>
                      <p:tavLst>
                        <p:tav tm="0">
                          <p:val>
                            <p:strVal val="1+#ppt_w/2"/>
                          </p:val>
                        </p:tav>
                        <p:tav tm="100000">
                          <p:val>
                            <p:strVal val="#ppt_x"/>
                          </p:val>
                        </p:tav>
                      </p:tavLst>
                    </p:anim>
                    <p:anim calcmode="lin" valueType="num">
                      <p:cBhvr additive="base">
                        <p:cTn dur="750" fill="hold"/>
                        <p:tgtEl>
                          <p:spTgt spid="39"/>
                        </p:tgtEl>
                        <p:attrNameLst>
                          <p:attrName>ppt_y</p:attrName>
                        </p:attrNameLst>
                      </p:cBhvr>
                      <p:tavLst>
                        <p:tav tm="0">
                          <p:val>
                            <p:strVal val="#ppt_y"/>
                          </p:val>
                        </p:tav>
                        <p:tav tm="100000">
                          <p:val>
                            <p:strVal val="#ppt_y"/>
                          </p:val>
                        </p:tav>
                      </p:tavLst>
                    </p:anim>
                  </p:childTnLst>
                </p:cTn>
              </p:par>
            </p:tnLst>
          </p:tmpl>
        </p:tmplLst>
      </p:bldP>
    </p:bldLst>
  </p:timing>
  <p:extLst mod="1">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and texts 1">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03EB59E2-90B9-4CD3-AC74-D672227E13C3}" type="slidenum">
              <a:rPr lang="en-US" smtClean="0"/>
              <a:pPr/>
              <a:t>‹#›</a:t>
            </a:fld>
            <a:endParaRPr lang="en-US" dirty="0"/>
          </a:p>
        </p:txBody>
      </p:sp>
      <p:sp>
        <p:nvSpPr>
          <p:cNvPr id="7" name="Picture Placeholder 6"/>
          <p:cNvSpPr>
            <a:spLocks noGrp="1"/>
          </p:cNvSpPr>
          <p:nvPr>
            <p:ph type="pic" sz="quarter" idx="13" hasCustomPrompt="1"/>
          </p:nvPr>
        </p:nvSpPr>
        <p:spPr>
          <a:xfrm>
            <a:off x="478972" y="478973"/>
            <a:ext cx="8171542" cy="9361714"/>
          </a:xfrm>
        </p:spPr>
        <p:txBody>
          <a:bodyPr/>
          <a:lstStyle>
            <a:lvl1pPr>
              <a:defRPr i="1" baseline="0"/>
            </a:lvl1pPr>
          </a:lstStyle>
          <a:p>
            <a:r>
              <a:rPr kumimoji="1" lang="en-US" altLang="ja-JP" dirty="0"/>
              <a:t>Insert an image</a:t>
            </a:r>
            <a:endParaRPr kumimoji="1" lang="ja-JP" altLang="en-US" dirty="0"/>
          </a:p>
        </p:txBody>
      </p:sp>
      <p:sp>
        <p:nvSpPr>
          <p:cNvPr id="8" name="タイトル 1"/>
          <p:cNvSpPr>
            <a:spLocks noGrp="1"/>
          </p:cNvSpPr>
          <p:nvPr>
            <p:ph type="title" hasCustomPrompt="1"/>
          </p:nvPr>
        </p:nvSpPr>
        <p:spPr>
          <a:xfrm>
            <a:off x="7707085" y="2191657"/>
            <a:ext cx="9802733" cy="4348244"/>
          </a:xfrm>
        </p:spPr>
        <p:txBody>
          <a:bodyPr anchor="b">
            <a:normAutofit/>
          </a:bodyPr>
          <a:lstStyle>
            <a:lvl1pPr>
              <a:lnSpc>
                <a:spcPct val="80000"/>
              </a:lnSpc>
              <a:defRPr sz="9600" baseline="0">
                <a:latin typeface="+mj-lt"/>
              </a:defRPr>
            </a:lvl1pPr>
          </a:lstStyle>
          <a:p>
            <a:r>
              <a:rPr kumimoji="1" lang="en-US" altLang="ja-JP" dirty="0"/>
              <a:t>Slide Title Goes Here</a:t>
            </a:r>
            <a:endParaRPr kumimoji="1" lang="ja-JP" altLang="en-US" dirty="0"/>
          </a:p>
        </p:txBody>
      </p:sp>
      <p:sp>
        <p:nvSpPr>
          <p:cNvPr id="9" name="テキスト プレースホルダー 5"/>
          <p:cNvSpPr>
            <a:spLocks noGrp="1"/>
          </p:cNvSpPr>
          <p:nvPr>
            <p:ph type="body" sz="quarter" idx="12" hasCustomPrompt="1"/>
          </p:nvPr>
        </p:nvSpPr>
        <p:spPr>
          <a:xfrm>
            <a:off x="8955314" y="6734969"/>
            <a:ext cx="8554505" cy="1964531"/>
          </a:xfrm>
        </p:spPr>
        <p:txBody>
          <a:bodyPr numCol="1" spcCol="360000" anchor="t">
            <a:normAutofit/>
          </a:bodyPr>
          <a:lstStyle>
            <a:lvl1pPr algn="l">
              <a:spcBef>
                <a:spcPts val="1200"/>
              </a:spcBef>
              <a:defRPr sz="18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22947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iterate type="wd">
                                    <p:tmPct val="10000"/>
                                  </p:iterate>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475"/>
                            </p:stCondLst>
                            <p:childTnLst>
                              <p:par>
                                <p:cTn id="14" presetID="22" presetClass="entr" presetSubtype="8" fill="hold" grpId="0" nodeType="after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wipe(left)">
                                      <p:cBhvr>
                                        <p:cTn id="1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3239" userDrawn="1">
          <p15:clr>
            <a:srgbClr val="FBAE40"/>
          </p15:clr>
        </p15:guide>
        <p15:guide id="2" pos="576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and texts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5905501" y="1066800"/>
            <a:ext cx="11051367" cy="5473101"/>
          </a:xfrm>
        </p:spPr>
        <p:txBody>
          <a:bodyPr anchor="b">
            <a:normAutofit/>
          </a:bodyPr>
          <a:lstStyle>
            <a:lvl1pPr>
              <a:lnSpc>
                <a:spcPct val="80000"/>
              </a:lnSpc>
              <a:defRPr sz="9600" baseline="0">
                <a:latin typeface="+mj-lt"/>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03EB59E2-90B9-4CD3-AC74-D672227E13C3}" type="slidenum">
              <a:rPr lang="en-US" smtClean="0"/>
              <a:pPr/>
              <a:t>‹#›</a:t>
            </a:fld>
            <a:endParaRPr lang="en-US" dirty="0"/>
          </a:p>
        </p:txBody>
      </p:sp>
      <p:sp>
        <p:nvSpPr>
          <p:cNvPr id="6" name="テキスト プレースホルダー 5"/>
          <p:cNvSpPr>
            <a:spLocks noGrp="1"/>
          </p:cNvSpPr>
          <p:nvPr>
            <p:ph type="body" sz="quarter" idx="12" hasCustomPrompt="1"/>
          </p:nvPr>
        </p:nvSpPr>
        <p:spPr>
          <a:xfrm>
            <a:off x="5905500" y="6734969"/>
            <a:ext cx="11051367" cy="1964531"/>
          </a:xfrm>
        </p:spPr>
        <p:txBody>
          <a:bodyPr numCol="1" spcCol="360000" anchor="t">
            <a:normAutofit/>
          </a:bodyPr>
          <a:lstStyle>
            <a:lvl1pPr algn="l">
              <a:spcBef>
                <a:spcPts val="1200"/>
              </a:spcBef>
              <a:defRPr sz="1800">
                <a:solidFill>
                  <a:schemeClr val="bg2"/>
                </a:solidFill>
              </a:defRPr>
            </a:lvl1pPr>
          </a:lstStyle>
          <a:p>
            <a:pPr lvl="0"/>
            <a:r>
              <a:rPr kumimoji="1" lang="en-US" altLang="ja-JP" dirty="0"/>
              <a:t>Text Goes Here</a:t>
            </a:r>
            <a:endParaRPr kumimoji="1" lang="ja-JP" altLang="en-US" dirty="0"/>
          </a:p>
        </p:txBody>
      </p:sp>
      <p:sp>
        <p:nvSpPr>
          <p:cNvPr id="7" name="Picture Placeholder 6"/>
          <p:cNvSpPr>
            <a:spLocks noGrp="1"/>
          </p:cNvSpPr>
          <p:nvPr>
            <p:ph type="pic" sz="quarter" idx="13" hasCustomPrompt="1"/>
          </p:nvPr>
        </p:nvSpPr>
        <p:spPr>
          <a:xfrm>
            <a:off x="0" y="0"/>
            <a:ext cx="5457825" cy="10285413"/>
          </a:xfrm>
        </p:spPr>
        <p:txBody>
          <a:bodyPr/>
          <a:lstStyle>
            <a:lvl1pPr>
              <a:defRPr i="1" baseline="0"/>
            </a:lvl1pPr>
          </a:lstStyle>
          <a:p>
            <a:r>
              <a:rPr kumimoji="1" lang="en-US" altLang="ja-JP" dirty="0"/>
              <a:t>Insert an image</a:t>
            </a:r>
            <a:endParaRPr kumimoji="1" lang="ja-JP" altLang="en-US" dirty="0"/>
          </a:p>
        </p:txBody>
      </p:sp>
    </p:spTree>
    <p:extLst>
      <p:ext uri="{BB962C8B-B14F-4D97-AF65-F5344CB8AC3E}">
        <p14:creationId xmlns:p14="http://schemas.microsoft.com/office/powerpoint/2010/main" val="65119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475"/>
                            </p:stCondLst>
                            <p:childTnLst>
                              <p:par>
                                <p:cTn id="14" presetID="22" presetClass="entr" presetSubtype="8" fill="hold" grpId="0"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left)">
                                      <p:cBhvr>
                                        <p:cTn id="1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P spid="7"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ide image and texts 1">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03EB59E2-90B9-4CD3-AC74-D672227E13C3}" type="slidenum">
              <a:rPr lang="en-US" smtClean="0"/>
              <a:pPr/>
              <a:t>‹#›</a:t>
            </a:fld>
            <a:endParaRPr lang="en-US" dirty="0"/>
          </a:p>
        </p:txBody>
      </p:sp>
      <p:sp>
        <p:nvSpPr>
          <p:cNvPr id="7" name="Picture Placeholder 6"/>
          <p:cNvSpPr>
            <a:spLocks noGrp="1"/>
          </p:cNvSpPr>
          <p:nvPr>
            <p:ph type="pic" sz="quarter" idx="13" hasCustomPrompt="1"/>
          </p:nvPr>
        </p:nvSpPr>
        <p:spPr>
          <a:xfrm>
            <a:off x="0" y="1441563"/>
            <a:ext cx="18288000" cy="7402286"/>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9" name="テキスト プレースホルダー 5"/>
          <p:cNvSpPr>
            <a:spLocks noGrp="1"/>
          </p:cNvSpPr>
          <p:nvPr>
            <p:ph type="body" sz="quarter" idx="12" hasCustomPrompt="1"/>
          </p:nvPr>
        </p:nvSpPr>
        <p:spPr>
          <a:xfrm>
            <a:off x="246742" y="1"/>
            <a:ext cx="8839201" cy="4829260"/>
          </a:xfrm>
          <a:solidFill>
            <a:schemeClr val="tx1"/>
          </a:solidFill>
        </p:spPr>
        <p:txBody>
          <a:bodyPr numCol="1" spcCol="360000" anchor="t">
            <a:normAutofit/>
          </a:bodyPr>
          <a:lstStyle>
            <a:lvl1pPr algn="l">
              <a:spcBef>
                <a:spcPts val="1200"/>
              </a:spcBef>
              <a:defRPr sz="1800">
                <a:solidFill>
                  <a:schemeClr val="bg2"/>
                </a:solidFill>
              </a:defRPr>
            </a:lvl1pPr>
          </a:lstStyle>
          <a:p>
            <a:pPr lvl="0"/>
            <a:r>
              <a:rPr kumimoji="1" lang="en-US" altLang="ja-JP" dirty="0"/>
              <a:t> </a:t>
            </a:r>
            <a:endParaRPr kumimoji="1" lang="ja-JP" altLang="en-US" dirty="0"/>
          </a:p>
        </p:txBody>
      </p:sp>
      <p:sp>
        <p:nvSpPr>
          <p:cNvPr id="10" name="タイトル 1"/>
          <p:cNvSpPr>
            <a:spLocks noGrp="1"/>
          </p:cNvSpPr>
          <p:nvPr>
            <p:ph type="title" hasCustomPrompt="1"/>
          </p:nvPr>
        </p:nvSpPr>
        <p:spPr>
          <a:xfrm>
            <a:off x="246742" y="449943"/>
            <a:ext cx="8839201" cy="4379317"/>
          </a:xfrm>
        </p:spPr>
        <p:txBody>
          <a:bodyPr anchor="ctr">
            <a:normAutofit/>
          </a:bodyPr>
          <a:lstStyle>
            <a:lvl1pPr algn="ctr">
              <a:lnSpc>
                <a:spcPct val="80000"/>
              </a:lnSpc>
              <a:defRPr sz="9600" baseline="0">
                <a:latin typeface="Roboto Bold" pitchFamily="2" charset="0"/>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11" name="テキスト プレースホルダー 5"/>
          <p:cNvSpPr>
            <a:spLocks noGrp="1"/>
          </p:cNvSpPr>
          <p:nvPr>
            <p:ph type="body" sz="quarter" idx="14" hasCustomPrompt="1"/>
          </p:nvPr>
        </p:nvSpPr>
        <p:spPr>
          <a:xfrm>
            <a:off x="9216571" y="7402286"/>
            <a:ext cx="9071430" cy="1836646"/>
          </a:xfrm>
          <a:solidFill>
            <a:schemeClr val="tx1"/>
          </a:solidFill>
        </p:spPr>
        <p:txBody>
          <a:bodyPr numCol="1" spcCol="360000" anchor="t">
            <a:normAutofit/>
          </a:bodyPr>
          <a:lstStyle>
            <a:lvl1pPr algn="l">
              <a:spcBef>
                <a:spcPts val="1200"/>
              </a:spcBef>
              <a:defRPr sz="1800">
                <a:solidFill>
                  <a:schemeClr val="bg2"/>
                </a:solidFill>
              </a:defRPr>
            </a:lvl1pPr>
          </a:lstStyle>
          <a:p>
            <a:pPr lvl="0"/>
            <a:r>
              <a:rPr kumimoji="1" lang="en-US" altLang="ja-JP" dirty="0"/>
              <a:t> </a:t>
            </a:r>
            <a:endParaRPr kumimoji="1" lang="ja-JP" altLang="en-US" dirty="0"/>
          </a:p>
        </p:txBody>
      </p:sp>
      <p:sp>
        <p:nvSpPr>
          <p:cNvPr id="12" name="テキスト プレースホルダー 5"/>
          <p:cNvSpPr>
            <a:spLocks noGrp="1"/>
          </p:cNvSpPr>
          <p:nvPr>
            <p:ph type="body" sz="quarter" idx="15" hasCustomPrompt="1"/>
          </p:nvPr>
        </p:nvSpPr>
        <p:spPr>
          <a:xfrm>
            <a:off x="9405257" y="7402286"/>
            <a:ext cx="8406754" cy="1836646"/>
          </a:xfrm>
        </p:spPr>
        <p:txBody>
          <a:bodyPr numCol="1" spcCol="360000" anchor="ctr">
            <a:normAutofit/>
          </a:bodyPr>
          <a:lstStyle>
            <a:lvl1pPr algn="l">
              <a:spcBef>
                <a:spcPts val="1200"/>
              </a:spcBef>
              <a:defRPr sz="18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65588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ppt_x"/>
                                          </p:val>
                                        </p:tav>
                                        <p:tav tm="100000">
                                          <p:val>
                                            <p:strVal val="#ppt_x"/>
                                          </p:val>
                                        </p:tav>
                                      </p:tavLst>
                                    </p:anim>
                                    <p:anim calcmode="lin" valueType="num">
                                      <p:cBhvr additive="base">
                                        <p:cTn id="12" dur="75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2" presetClass="entr" presetSubtype="1" decel="100000" fill="hold" grpId="0" nodeType="afterEffect">
                                  <p:stCondLst>
                                    <p:cond delay="0"/>
                                  </p:stCondLst>
                                  <p:iterate type="wd">
                                    <p:tmPct val="10000"/>
                                  </p:iterate>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750" fill="hold"/>
                                        <p:tgtEl>
                                          <p:spTgt spid="10"/>
                                        </p:tgtEl>
                                        <p:attrNameLst>
                                          <p:attrName>ppt_x</p:attrName>
                                        </p:attrNameLst>
                                      </p:cBhvr>
                                      <p:tavLst>
                                        <p:tav tm="0">
                                          <p:val>
                                            <p:strVal val="#ppt_x"/>
                                          </p:val>
                                        </p:tav>
                                        <p:tav tm="100000">
                                          <p:val>
                                            <p:strVal val="#ppt_x"/>
                                          </p:val>
                                        </p:tav>
                                      </p:tavLst>
                                    </p:anim>
                                    <p:anim calcmode="lin" valueType="num">
                                      <p:cBhvr additive="base">
                                        <p:cTn id="17" dur="750" fill="hold"/>
                                        <p:tgtEl>
                                          <p:spTgt spid="10"/>
                                        </p:tgtEl>
                                        <p:attrNameLst>
                                          <p:attrName>ppt_y</p:attrName>
                                        </p:attrNameLst>
                                      </p:cBhvr>
                                      <p:tavLst>
                                        <p:tav tm="0">
                                          <p:val>
                                            <p:strVal val="0-#ppt_h/2"/>
                                          </p:val>
                                        </p:tav>
                                        <p:tav tm="100000">
                                          <p:val>
                                            <p:strVal val="#ppt_y"/>
                                          </p:val>
                                        </p:tav>
                                      </p:tavLst>
                                    </p:anim>
                                  </p:childTnLst>
                                </p:cTn>
                              </p:par>
                            </p:childTnLst>
                          </p:cTn>
                        </p:par>
                        <p:par>
                          <p:cTn id="18" fill="hold">
                            <p:stCondLst>
                              <p:cond delay="2225"/>
                            </p:stCondLst>
                            <p:childTnLst>
                              <p:par>
                                <p:cTn id="19" presetID="2" presetClass="entr" presetSubtype="2" decel="10000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750" fill="hold"/>
                                        <p:tgtEl>
                                          <p:spTgt spid="11"/>
                                        </p:tgtEl>
                                        <p:attrNameLst>
                                          <p:attrName>ppt_x</p:attrName>
                                        </p:attrNameLst>
                                      </p:cBhvr>
                                      <p:tavLst>
                                        <p:tav tm="0">
                                          <p:val>
                                            <p:strVal val="1+#ppt_w/2"/>
                                          </p:val>
                                        </p:tav>
                                        <p:tav tm="100000">
                                          <p:val>
                                            <p:strVal val="#ppt_x"/>
                                          </p:val>
                                        </p:tav>
                                      </p:tavLst>
                                    </p:anim>
                                    <p:anim calcmode="lin" valueType="num">
                                      <p:cBhvr additive="base">
                                        <p:cTn id="22" dur="750" fill="hold"/>
                                        <p:tgtEl>
                                          <p:spTgt spid="11"/>
                                        </p:tgtEl>
                                        <p:attrNameLst>
                                          <p:attrName>ppt_y</p:attrName>
                                        </p:attrNameLst>
                                      </p:cBhvr>
                                      <p:tavLst>
                                        <p:tav tm="0">
                                          <p:val>
                                            <p:strVal val="#ppt_y"/>
                                          </p:val>
                                        </p:tav>
                                        <p:tav tm="100000">
                                          <p:val>
                                            <p:strVal val="#ppt_y"/>
                                          </p:val>
                                        </p:tav>
                                      </p:tavLst>
                                    </p:anim>
                                  </p:childTnLst>
                                </p:cTn>
                              </p:par>
                            </p:childTnLst>
                          </p:cTn>
                        </p:par>
                        <p:par>
                          <p:cTn id="23" fill="hold">
                            <p:stCondLst>
                              <p:cond delay="2975"/>
                            </p:stCondLst>
                            <p:childTnLst>
                              <p:par>
                                <p:cTn id="24" presetID="22" presetClass="entr" presetSubtype="8" fill="hold" grpId="0" nodeType="after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wipe(left)">
                                      <p:cBhvr>
                                        <p:cTn id="26"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tmplLst>
          <p:tmpl>
            <p:tnLst>
              <p:par>
                <p:cTn presetID="2" presetClass="entr" presetSubtype="1" decel="10000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0-#ppt_h/2"/>
                          </p:val>
                        </p:tav>
                        <p:tav tm="100000">
                          <p:val>
                            <p:strVal val="#ppt_y"/>
                          </p:val>
                        </p:tav>
                      </p:tavLst>
                    </p:anim>
                  </p:childTnLst>
                </p:cTn>
              </p:par>
            </p:tnLst>
          </p:tmpl>
        </p:tmplLst>
      </p:bldP>
      <p:bldP spid="10" grpId="0"/>
      <p:bldP spid="11" grpId="0" animBg="1">
        <p:tmplLst>
          <p:tmpl>
            <p:tnLst>
              <p:par>
                <p:cTn presetID="2" presetClass="entr" presetSubtype="2" decel="10000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1+#ppt_w/2"/>
                          </p:val>
                        </p:tav>
                        <p:tav tm="100000">
                          <p:val>
                            <p:strVal val="#ppt_x"/>
                          </p:val>
                        </p:tav>
                      </p:tavLst>
                    </p:anim>
                    <p:anim calcmode="lin" valueType="num">
                      <p:cBhvr additive="base">
                        <p:cTn dur="75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ide image and texts 2">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03EB59E2-90B9-4CD3-AC74-D672227E13C3}" type="slidenum">
              <a:rPr lang="en-US" smtClean="0"/>
              <a:pPr/>
              <a:t>‹#›</a:t>
            </a:fld>
            <a:endParaRPr lang="en-US" dirty="0"/>
          </a:p>
        </p:txBody>
      </p:sp>
      <p:sp>
        <p:nvSpPr>
          <p:cNvPr id="7" name="Picture Placeholder 6"/>
          <p:cNvSpPr>
            <a:spLocks noGrp="1"/>
          </p:cNvSpPr>
          <p:nvPr>
            <p:ph type="pic" sz="quarter" idx="13" hasCustomPrompt="1"/>
          </p:nvPr>
        </p:nvSpPr>
        <p:spPr>
          <a:xfrm>
            <a:off x="0" y="1441563"/>
            <a:ext cx="18288000" cy="7402286"/>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0" name="タイトル 1"/>
          <p:cNvSpPr>
            <a:spLocks noGrp="1"/>
          </p:cNvSpPr>
          <p:nvPr>
            <p:ph type="title" hasCustomPrompt="1"/>
          </p:nvPr>
        </p:nvSpPr>
        <p:spPr>
          <a:xfrm>
            <a:off x="398207" y="1500555"/>
            <a:ext cx="8687738" cy="7402286"/>
          </a:xfrm>
        </p:spPr>
        <p:txBody>
          <a:bodyPr anchor="ctr">
            <a:normAutofit/>
          </a:bodyPr>
          <a:lstStyle>
            <a:lvl1pPr algn="l">
              <a:lnSpc>
                <a:spcPct val="100000"/>
              </a:lnSpc>
              <a:defRPr sz="8000" baseline="0">
                <a:latin typeface="Roboto Bold" pitchFamily="2" charset="0"/>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12" name="テキスト プレースホルダー 5"/>
          <p:cNvSpPr>
            <a:spLocks noGrp="1"/>
          </p:cNvSpPr>
          <p:nvPr>
            <p:ph type="body" sz="quarter" idx="15" hasCustomPrompt="1"/>
          </p:nvPr>
        </p:nvSpPr>
        <p:spPr>
          <a:xfrm>
            <a:off x="9405257" y="6699802"/>
            <a:ext cx="8406754" cy="1836646"/>
          </a:xfrm>
        </p:spPr>
        <p:txBody>
          <a:bodyPr numCol="1" spcCol="360000" anchor="b">
            <a:normAutofit/>
          </a:bodyPr>
          <a:lstStyle>
            <a:lvl1pPr algn="l">
              <a:spcBef>
                <a:spcPts val="1200"/>
              </a:spcBef>
              <a:defRPr sz="18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30603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0-#ppt_h/2"/>
                                          </p:val>
                                        </p:tav>
                                        <p:tav tm="100000">
                                          <p:val>
                                            <p:strVal val="#ppt_y"/>
                                          </p:val>
                                        </p:tav>
                                      </p:tavLst>
                                    </p:anim>
                                  </p:childTnLst>
                                </p:cTn>
                              </p:par>
                            </p:childTnLst>
                          </p:cTn>
                        </p:par>
                        <p:par>
                          <p:cTn id="13" fill="hold">
                            <p:stCondLst>
                              <p:cond delay="1475"/>
                            </p:stCondLst>
                            <p:childTnLst>
                              <p:par>
                                <p:cTn id="14" presetID="22" presetClass="entr" presetSubtype="8" fill="hold" grpId="0" nodeType="after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wipe(left)">
                                      <p:cBhvr>
                                        <p:cTn id="16"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ide image and texts 3">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03EB59E2-90B9-4CD3-AC74-D672227E13C3}" type="slidenum">
              <a:rPr lang="en-US" smtClean="0"/>
              <a:pPr/>
              <a:t>‹#›</a:t>
            </a:fld>
            <a:endParaRPr lang="en-US" dirty="0"/>
          </a:p>
        </p:txBody>
      </p:sp>
      <p:sp>
        <p:nvSpPr>
          <p:cNvPr id="7" name="Picture Placeholder 6"/>
          <p:cNvSpPr>
            <a:spLocks noGrp="1"/>
          </p:cNvSpPr>
          <p:nvPr>
            <p:ph type="pic" sz="quarter" idx="13" hasCustomPrompt="1"/>
          </p:nvPr>
        </p:nvSpPr>
        <p:spPr>
          <a:xfrm>
            <a:off x="0" y="0"/>
            <a:ext cx="18288000" cy="5123543"/>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2" name="テキスト プレースホルダー 5"/>
          <p:cNvSpPr>
            <a:spLocks noGrp="1"/>
          </p:cNvSpPr>
          <p:nvPr>
            <p:ph type="body" sz="quarter" idx="15" hasCustomPrompt="1"/>
          </p:nvPr>
        </p:nvSpPr>
        <p:spPr>
          <a:xfrm>
            <a:off x="1756229" y="7750464"/>
            <a:ext cx="14775543" cy="1371871"/>
          </a:xfrm>
        </p:spPr>
        <p:txBody>
          <a:bodyPr numCol="1" spcCol="360000" anchor="t">
            <a:normAutofit/>
          </a:bodyPr>
          <a:lstStyle>
            <a:lvl1pPr algn="ctr">
              <a:spcBef>
                <a:spcPts val="1200"/>
              </a:spcBef>
              <a:defRPr sz="1800">
                <a:solidFill>
                  <a:schemeClr val="bg2"/>
                </a:solidFill>
              </a:defRPr>
            </a:lvl1pPr>
          </a:lstStyle>
          <a:p>
            <a:pPr lvl="0"/>
            <a:r>
              <a:rPr kumimoji="1" lang="en-US" altLang="ja-JP" dirty="0"/>
              <a:t>Text Goes Here</a:t>
            </a:r>
            <a:endParaRPr kumimoji="1" lang="ja-JP" altLang="en-US" dirty="0"/>
          </a:p>
        </p:txBody>
      </p:sp>
      <p:sp>
        <p:nvSpPr>
          <p:cNvPr id="8" name="テキスト プレースホルダー 5"/>
          <p:cNvSpPr>
            <a:spLocks noGrp="1"/>
          </p:cNvSpPr>
          <p:nvPr>
            <p:ph type="body" sz="quarter" idx="12" hasCustomPrompt="1"/>
          </p:nvPr>
        </p:nvSpPr>
        <p:spPr>
          <a:xfrm>
            <a:off x="1441097" y="4187907"/>
            <a:ext cx="15428687" cy="1904306"/>
          </a:xfrm>
          <a:solidFill>
            <a:schemeClr val="tx1"/>
          </a:solidFill>
        </p:spPr>
        <p:txBody>
          <a:bodyPr numCol="1" spcCol="360000" anchor="t">
            <a:normAutofit/>
          </a:bodyPr>
          <a:lstStyle>
            <a:lvl1pPr algn="l">
              <a:spcBef>
                <a:spcPts val="1200"/>
              </a:spcBef>
              <a:defRPr sz="1800">
                <a:solidFill>
                  <a:schemeClr val="bg2"/>
                </a:solidFill>
              </a:defRPr>
            </a:lvl1pPr>
          </a:lstStyle>
          <a:p>
            <a:pPr lvl="0"/>
            <a:r>
              <a:rPr kumimoji="1" lang="en-US" altLang="ja-JP" dirty="0"/>
              <a:t> </a:t>
            </a:r>
            <a:endParaRPr kumimoji="1" lang="ja-JP" altLang="en-US" dirty="0"/>
          </a:p>
        </p:txBody>
      </p:sp>
      <p:sp>
        <p:nvSpPr>
          <p:cNvPr id="11" name="タイトル 1"/>
          <p:cNvSpPr>
            <a:spLocks noGrp="1"/>
          </p:cNvSpPr>
          <p:nvPr>
            <p:ph type="title" hasCustomPrompt="1"/>
          </p:nvPr>
        </p:nvSpPr>
        <p:spPr>
          <a:xfrm>
            <a:off x="1767668" y="4467571"/>
            <a:ext cx="14775544" cy="1612865"/>
          </a:xfrm>
        </p:spPr>
        <p:txBody>
          <a:bodyPr anchor="ctr">
            <a:normAutofit/>
          </a:bodyPr>
          <a:lstStyle>
            <a:lvl1pPr algn="ctr">
              <a:lnSpc>
                <a:spcPct val="100000"/>
              </a:lnSpc>
              <a:defRPr sz="9600" baseline="0">
                <a:latin typeface="Roboto Bold" pitchFamily="2" charset="0"/>
              </a:defRPr>
            </a:lvl1pPr>
          </a:lstStyle>
          <a:p>
            <a:r>
              <a:rPr kumimoji="1" lang="en-US" altLang="ja-JP" dirty="0"/>
              <a:t>Slide Title Goes Here</a:t>
            </a:r>
            <a:endParaRPr kumimoji="1" lang="ja-JP" altLang="en-US" dirty="0"/>
          </a:p>
        </p:txBody>
      </p:sp>
      <p:sp>
        <p:nvSpPr>
          <p:cNvPr id="14" name="テキスト プレースホルダー 5"/>
          <p:cNvSpPr>
            <a:spLocks noGrp="1"/>
          </p:cNvSpPr>
          <p:nvPr>
            <p:ph type="body" sz="quarter" idx="17" hasCustomPrompt="1"/>
          </p:nvPr>
        </p:nvSpPr>
        <p:spPr>
          <a:xfrm>
            <a:off x="1611086" y="6212221"/>
            <a:ext cx="14932126" cy="1418235"/>
          </a:xfrm>
        </p:spPr>
        <p:txBody>
          <a:bodyPr numCol="1" spcCol="360000" anchor="b">
            <a:normAutofit/>
          </a:bodyPr>
          <a:lstStyle>
            <a:lvl1pPr algn="ctr">
              <a:spcBef>
                <a:spcPts val="1200"/>
              </a:spcBef>
              <a:defRPr sz="3200">
                <a:solidFill>
                  <a:schemeClr val="bg2"/>
                </a:solidFill>
                <a:latin typeface="+mj-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60440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2" presetClass="entr" presetSubtype="4" decel="100000" fill="hold" grpId="0" nodeType="withEffect">
                                  <p:stCondLst>
                                    <p:cond delay="0"/>
                                  </p:stCondLst>
                                  <p:iterate type="wd">
                                    <p:tmPct val="10000"/>
                                  </p:iterate>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750" fill="hold"/>
                                        <p:tgtEl>
                                          <p:spTgt spid="11"/>
                                        </p:tgtEl>
                                        <p:attrNameLst>
                                          <p:attrName>ppt_x</p:attrName>
                                        </p:attrNameLst>
                                      </p:cBhvr>
                                      <p:tavLst>
                                        <p:tav tm="0">
                                          <p:val>
                                            <p:strVal val="#ppt_x"/>
                                          </p:val>
                                        </p:tav>
                                        <p:tav tm="100000">
                                          <p:val>
                                            <p:strVal val="#ppt_x"/>
                                          </p:val>
                                        </p:tav>
                                      </p:tavLst>
                                    </p:anim>
                                    <p:anim calcmode="lin" valueType="num">
                                      <p:cBhvr additive="base">
                                        <p:cTn id="15" dur="750" fill="hold"/>
                                        <p:tgtEl>
                                          <p:spTgt spid="11"/>
                                        </p:tgtEl>
                                        <p:attrNameLst>
                                          <p:attrName>ppt_y</p:attrName>
                                        </p:attrNameLst>
                                      </p:cBhvr>
                                      <p:tavLst>
                                        <p:tav tm="0">
                                          <p:val>
                                            <p:strVal val="1+#ppt_h/2"/>
                                          </p:val>
                                        </p:tav>
                                        <p:tav tm="100000">
                                          <p:val>
                                            <p:strVal val="#ppt_y"/>
                                          </p:val>
                                        </p:tav>
                                      </p:tavLst>
                                    </p:anim>
                                  </p:childTnLst>
                                </p:cTn>
                              </p:par>
                            </p:childTnLst>
                          </p:cTn>
                        </p:par>
                        <p:par>
                          <p:cTn id="16" fill="hold">
                            <p:stCondLst>
                              <p:cond delay="1475"/>
                            </p:stCondLst>
                            <p:childTnLst>
                              <p:par>
                                <p:cTn id="17" presetID="2" presetClass="entr" presetSubtype="4" decel="100000" fill="hold" grpId="0" nodeType="after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 calcmode="lin" valueType="num">
                                      <p:cBhvr additive="base">
                                        <p:cTn id="1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975"/>
                            </p:stCondLst>
                            <p:childTnLst>
                              <p:par>
                                <p:cTn id="22" presetID="22" presetClass="entr" presetSubtype="8" fill="hold" grpId="0" nodeType="after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left)">
                                      <p:cBhvr>
                                        <p:cTn id="24"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8" grpId="0" animBg="1">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p:bldP spid="14" grpId="0" build="p">
        <p:tmplLst>
          <p:tmpl lvl="1">
            <p:tnLst>
              <p:par>
                <p:cTn presetID="2" presetClass="entr" presetSubtype="4" decel="10000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userDrawn="1">
          <p15:clr>
            <a:srgbClr val="FBAE40"/>
          </p15:clr>
        </p15:guide>
        <p15:guide id="2" pos="57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file 1">
    <p:spTree>
      <p:nvGrpSpPr>
        <p:cNvPr id="1" name=""/>
        <p:cNvGrpSpPr/>
        <p:nvPr/>
      </p:nvGrpSpPr>
      <p:grpSpPr>
        <a:xfrm>
          <a:off x="0" y="0"/>
          <a:ext cx="0" cy="0"/>
          <a:chOff x="0" y="0"/>
          <a:chExt cx="0" cy="0"/>
        </a:xfrm>
      </p:grpSpPr>
      <p:sp>
        <p:nvSpPr>
          <p:cNvPr id="24" name="Rectangle 23"/>
          <p:cNvSpPr/>
          <p:nvPr userDrawn="1"/>
        </p:nvSpPr>
        <p:spPr>
          <a:xfrm>
            <a:off x="0" y="1509486"/>
            <a:ext cx="18288000" cy="37188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Picture Placeholder 6"/>
          <p:cNvSpPr>
            <a:spLocks noGrp="1"/>
          </p:cNvSpPr>
          <p:nvPr>
            <p:ph type="pic" sz="quarter" idx="13" hasCustomPrompt="1"/>
          </p:nvPr>
        </p:nvSpPr>
        <p:spPr>
          <a:xfrm>
            <a:off x="783770" y="0"/>
            <a:ext cx="7112001" cy="7620000"/>
          </a:xfrm>
        </p:spPr>
        <p:txBody>
          <a:bodyPr/>
          <a:lstStyle>
            <a:lvl1pPr>
              <a:defRPr i="1" baseline="0"/>
            </a:lvl1pPr>
          </a:lstStyle>
          <a:p>
            <a:r>
              <a:rPr kumimoji="1" lang="en-US" altLang="ja-JP" dirty="0"/>
              <a:t>Insert an image</a:t>
            </a:r>
            <a:endParaRPr kumimoji="1" lang="ja-JP" altLang="en-US" dirty="0"/>
          </a:p>
        </p:txBody>
      </p:sp>
      <p:sp>
        <p:nvSpPr>
          <p:cNvPr id="6" name="タイトル 1"/>
          <p:cNvSpPr>
            <a:spLocks noGrp="1"/>
          </p:cNvSpPr>
          <p:nvPr>
            <p:ph type="title" hasCustomPrompt="1"/>
          </p:nvPr>
        </p:nvSpPr>
        <p:spPr>
          <a:xfrm>
            <a:off x="8432800" y="1669144"/>
            <a:ext cx="9042402" cy="2786742"/>
          </a:xfrm>
        </p:spPr>
        <p:txBody>
          <a:bodyPr anchor="b">
            <a:normAutofit/>
          </a:bodyPr>
          <a:lstStyle>
            <a:lvl1pPr>
              <a:lnSpc>
                <a:spcPct val="80000"/>
              </a:lnSpc>
              <a:defRPr sz="9600" baseline="0">
                <a:latin typeface="Roboto Bold" pitchFamily="2" charset="0"/>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12" name="テキスト プレースホルダー 5"/>
          <p:cNvSpPr>
            <a:spLocks noGrp="1"/>
          </p:cNvSpPr>
          <p:nvPr>
            <p:ph type="body" sz="quarter" idx="12" hasCustomPrompt="1"/>
          </p:nvPr>
        </p:nvSpPr>
        <p:spPr>
          <a:xfrm>
            <a:off x="8432800" y="5740268"/>
            <a:ext cx="9042402" cy="3381828"/>
          </a:xfrm>
        </p:spPr>
        <p:txBody>
          <a:bodyPr numCol="1" spcCol="360000" anchor="t">
            <a:normAutofit/>
          </a:bodyPr>
          <a:lstStyle>
            <a:lvl1pPr marL="285750" indent="-285750" algn="l">
              <a:spcBef>
                <a:spcPts val="1200"/>
              </a:spcBef>
              <a:buClr>
                <a:schemeClr val="accent1"/>
              </a:buClr>
              <a:buFont typeface="Wingdings" panose="05000000000000000000" pitchFamily="2" charset="2"/>
              <a:buChar char="n"/>
              <a:defRPr sz="1800">
                <a:solidFill>
                  <a:schemeClr val="bg2"/>
                </a:solidFill>
              </a:defRPr>
            </a:lvl1pPr>
          </a:lstStyle>
          <a:p>
            <a:pPr lvl="0"/>
            <a:r>
              <a:rPr kumimoji="1" lang="en-US" altLang="ja-JP" dirty="0"/>
              <a:t>Text Goes Here</a:t>
            </a:r>
            <a:endParaRPr kumimoji="1" lang="ja-JP" altLang="en-US" dirty="0"/>
          </a:p>
        </p:txBody>
      </p:sp>
      <p:sp>
        <p:nvSpPr>
          <p:cNvPr id="16" name="テキスト プレースホルダー 5"/>
          <p:cNvSpPr>
            <a:spLocks noGrp="1"/>
          </p:cNvSpPr>
          <p:nvPr>
            <p:ph type="body" sz="quarter" idx="15" hasCustomPrompt="1"/>
          </p:nvPr>
        </p:nvSpPr>
        <p:spPr>
          <a:xfrm>
            <a:off x="783770" y="7783178"/>
            <a:ext cx="7112001" cy="1738193"/>
          </a:xfrm>
        </p:spPr>
        <p:txBody>
          <a:bodyPr numCol="1" spcCol="360000" anchor="t">
            <a:normAutofit/>
          </a:bodyPr>
          <a:lstStyle>
            <a:lvl1pPr marL="285750" indent="-285750" algn="l">
              <a:spcBef>
                <a:spcPts val="1200"/>
              </a:spcBef>
              <a:buClr>
                <a:schemeClr val="bg2">
                  <a:lumMod val="90000"/>
                </a:schemeClr>
              </a:buClr>
              <a:buFont typeface="Wingdings" panose="05000000000000000000" pitchFamily="2" charset="2"/>
              <a:buChar char="n"/>
              <a:defRPr sz="1600">
                <a:solidFill>
                  <a:schemeClr val="bg2">
                    <a:lumMod val="75000"/>
                  </a:schemeClr>
                </a:solidFill>
              </a:defRPr>
            </a:lvl1pPr>
          </a:lstStyle>
          <a:p>
            <a:pPr lvl="0"/>
            <a:r>
              <a:rPr kumimoji="1" lang="en-US" altLang="ja-JP" dirty="0"/>
              <a:t>Text Goes Here</a:t>
            </a:r>
            <a:endParaRPr kumimoji="1" lang="ja-JP" altLang="en-US" dirty="0"/>
          </a:p>
        </p:txBody>
      </p:sp>
      <p:sp>
        <p:nvSpPr>
          <p:cNvPr id="23" name="テキスト プレースホルダー 5"/>
          <p:cNvSpPr>
            <a:spLocks noGrp="1"/>
          </p:cNvSpPr>
          <p:nvPr>
            <p:ph type="body" sz="quarter" idx="20" hasCustomPrompt="1"/>
          </p:nvPr>
        </p:nvSpPr>
        <p:spPr>
          <a:xfrm>
            <a:off x="8461828" y="4223658"/>
            <a:ext cx="9042402" cy="899884"/>
          </a:xfrm>
        </p:spPr>
        <p:txBody>
          <a:bodyPr numCol="1" spcCol="360000" anchor="t">
            <a:noAutofit/>
          </a:bodyPr>
          <a:lstStyle>
            <a:lvl1pPr marL="0" indent="0" algn="l">
              <a:spcBef>
                <a:spcPts val="1200"/>
              </a:spcBef>
              <a:buClr>
                <a:schemeClr val="accent1"/>
              </a:buClr>
              <a:buFontTx/>
              <a:buNone/>
              <a:defRPr sz="3200">
                <a:solidFill>
                  <a:schemeClr val="bg2">
                    <a:lumMod val="75000"/>
                  </a:schemeClr>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67042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Vertical)">
                                      <p:cBhvr>
                                        <p:cTn id="11" dur="500"/>
                                        <p:tgtEl>
                                          <p:spTgt spid="24"/>
                                        </p:tgtEl>
                                      </p:cBhvr>
                                    </p:animEffect>
                                  </p:childTnLst>
                                </p:cTn>
                              </p:par>
                            </p:childTnLst>
                          </p:cTn>
                        </p:par>
                        <p:par>
                          <p:cTn id="12" fill="hold">
                            <p:stCondLst>
                              <p:cond delay="1000"/>
                            </p:stCondLst>
                            <p:childTnLst>
                              <p:par>
                                <p:cTn id="13" presetID="2" presetClass="entr" presetSubtype="2" decel="100000" fill="hold" grpId="0" nodeType="afterEffect">
                                  <p:stCondLst>
                                    <p:cond delay="0"/>
                                  </p:stCondLst>
                                  <p:iterate type="wd">
                                    <p:tmPct val="10000"/>
                                  </p:iterate>
                                  <p:childTnLst>
                                    <p:set>
                                      <p:cBhvr>
                                        <p:cTn id="14" dur="1" fill="hold">
                                          <p:stCondLst>
                                            <p:cond delay="0"/>
                                          </p:stCondLst>
                                        </p:cTn>
                                        <p:tgtEl>
                                          <p:spTgt spid="6"/>
                                        </p:tgtEl>
                                        <p:attrNameLst>
                                          <p:attrName>style.visibility</p:attrName>
                                        </p:attrNameLst>
                                      </p:cBhvr>
                                      <p:to>
                                        <p:strVal val="visible"/>
                                      </p:to>
                                    </p:set>
                                    <p:anim calcmode="lin" valueType="num">
                                      <p:cBhvr additive="base">
                                        <p:cTn id="15" dur="750" fill="hold"/>
                                        <p:tgtEl>
                                          <p:spTgt spid="6"/>
                                        </p:tgtEl>
                                        <p:attrNameLst>
                                          <p:attrName>ppt_x</p:attrName>
                                        </p:attrNameLst>
                                      </p:cBhvr>
                                      <p:tavLst>
                                        <p:tav tm="0">
                                          <p:val>
                                            <p:strVal val="1+#ppt_w/2"/>
                                          </p:val>
                                        </p:tav>
                                        <p:tav tm="100000">
                                          <p:val>
                                            <p:strVal val="#ppt_x"/>
                                          </p:val>
                                        </p:tav>
                                      </p:tavLst>
                                    </p:anim>
                                    <p:anim calcmode="lin" valueType="num">
                                      <p:cBhvr additive="base">
                                        <p:cTn id="16" dur="750" fill="hold"/>
                                        <p:tgtEl>
                                          <p:spTgt spid="6"/>
                                        </p:tgtEl>
                                        <p:attrNameLst>
                                          <p:attrName>ppt_y</p:attrName>
                                        </p:attrNameLst>
                                      </p:cBhvr>
                                      <p:tavLst>
                                        <p:tav tm="0">
                                          <p:val>
                                            <p:strVal val="#ppt_y"/>
                                          </p:val>
                                        </p:tav>
                                        <p:tav tm="100000">
                                          <p:val>
                                            <p:strVal val="#ppt_y"/>
                                          </p:val>
                                        </p:tav>
                                      </p:tavLst>
                                    </p:anim>
                                  </p:childTnLst>
                                </p:cTn>
                              </p:par>
                            </p:childTnLst>
                          </p:cTn>
                        </p:par>
                        <p:par>
                          <p:cTn id="17" fill="hold">
                            <p:stCondLst>
                              <p:cond delay="1975"/>
                            </p:stCondLst>
                            <p:childTnLst>
                              <p:par>
                                <p:cTn id="18" presetID="22" presetClass="entr" presetSubtype="8" fill="hold" grpId="0" nodeType="after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wipe(left)">
                                      <p:cBhvr>
                                        <p:cTn id="20" dur="500"/>
                                        <p:tgtEl>
                                          <p:spTgt spid="23">
                                            <p:txEl>
                                              <p:pRg st="0" end="0"/>
                                            </p:txEl>
                                          </p:spTgt>
                                        </p:tgtEl>
                                      </p:cBhvr>
                                    </p:animEffect>
                                  </p:childTnLst>
                                </p:cTn>
                              </p:par>
                            </p:childTnLst>
                          </p:cTn>
                        </p:par>
                        <p:par>
                          <p:cTn id="21" fill="hold">
                            <p:stCondLst>
                              <p:cond delay="2475"/>
                            </p:stCondLst>
                            <p:childTnLst>
                              <p:par>
                                <p:cTn id="22" presetID="22" presetClass="entr" presetSubtype="8" fill="hold" grpId="0" nodeType="after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left)">
                                      <p:cBhvr>
                                        <p:cTn id="24" dur="500"/>
                                        <p:tgtEl>
                                          <p:spTgt spid="12">
                                            <p:txEl>
                                              <p:pRg st="0" end="0"/>
                                            </p:txEl>
                                          </p:spTgt>
                                        </p:tgtEl>
                                      </p:cBhvr>
                                    </p:animEffect>
                                  </p:childTnLst>
                                </p:cTn>
                              </p:par>
                            </p:childTnLst>
                          </p:cTn>
                        </p:par>
                        <p:par>
                          <p:cTn id="25" fill="hold">
                            <p:stCondLst>
                              <p:cond delay="2975"/>
                            </p:stCondLst>
                            <p:childTnLst>
                              <p:par>
                                <p:cTn id="26" presetID="22" presetClass="entr" presetSubtype="8" fill="hold" grpId="0" nodeType="after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Effect transition="in" filter="wipe(left)">
                                      <p:cBhvr>
                                        <p:cTn id="28"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6" grpId="0"/>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file 2">
    <p:spTree>
      <p:nvGrpSpPr>
        <p:cNvPr id="1" name=""/>
        <p:cNvGrpSpPr/>
        <p:nvPr/>
      </p:nvGrpSpPr>
      <p:grpSpPr>
        <a:xfrm>
          <a:off x="0" y="0"/>
          <a:ext cx="0" cy="0"/>
          <a:chOff x="0" y="0"/>
          <a:chExt cx="0" cy="0"/>
        </a:xfrm>
      </p:grpSpPr>
      <p:sp>
        <p:nvSpPr>
          <p:cNvPr id="6" name="タイトル 1"/>
          <p:cNvSpPr>
            <a:spLocks noGrp="1"/>
          </p:cNvSpPr>
          <p:nvPr>
            <p:ph type="title" hasCustomPrompt="1"/>
          </p:nvPr>
        </p:nvSpPr>
        <p:spPr>
          <a:xfrm>
            <a:off x="591457" y="688851"/>
            <a:ext cx="9942286" cy="4475627"/>
          </a:xfrm>
        </p:spPr>
        <p:txBody>
          <a:bodyPr anchor="t">
            <a:normAutofit/>
          </a:bodyPr>
          <a:lstStyle>
            <a:lvl1pPr algn="l">
              <a:lnSpc>
                <a:spcPct val="80000"/>
              </a:lnSpc>
              <a:defRPr sz="9600" baseline="0">
                <a:latin typeface="Roboto Bold" pitchFamily="2" charset="0"/>
              </a:defRPr>
            </a:lvl1pPr>
          </a:lstStyle>
          <a:p>
            <a:r>
              <a:rPr kumimoji="1" lang="en-US" altLang="ja-JP" dirty="0"/>
              <a:t>Slide Title Goes Here</a:t>
            </a:r>
            <a:endParaRPr kumimoji="1" lang="ja-JP" altLang="en-US" dirty="0"/>
          </a:p>
        </p:txBody>
      </p: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Picture Placeholder 6"/>
          <p:cNvSpPr>
            <a:spLocks noGrp="1"/>
          </p:cNvSpPr>
          <p:nvPr>
            <p:ph type="pic" sz="quarter" idx="13" hasCustomPrompt="1"/>
          </p:nvPr>
        </p:nvSpPr>
        <p:spPr>
          <a:xfrm>
            <a:off x="3004458" y="43543"/>
            <a:ext cx="7529286" cy="10241870"/>
          </a:xfrm>
          <a:effectLst>
            <a:outerShdw blurRad="101600" dist="76200" dir="10800000" algn="r" rotWithShape="0">
              <a:schemeClr val="tx1">
                <a:alpha val="93000"/>
              </a:schemeClr>
            </a:outerShdw>
          </a:effectLst>
        </p:spPr>
        <p:txBody>
          <a:bodyPr/>
          <a:lstStyle>
            <a:lvl1pPr>
              <a:defRPr i="1" baseline="0"/>
            </a:lvl1pPr>
          </a:lstStyle>
          <a:p>
            <a:r>
              <a:rPr kumimoji="1" lang="en-US" altLang="ja-JP" dirty="0"/>
              <a:t>Insert an image</a:t>
            </a:r>
            <a:endParaRPr kumimoji="1" lang="ja-JP" altLang="en-US" dirty="0"/>
          </a:p>
        </p:txBody>
      </p:sp>
      <p:sp>
        <p:nvSpPr>
          <p:cNvPr id="12" name="テキスト プレースホルダー 5"/>
          <p:cNvSpPr>
            <a:spLocks noGrp="1"/>
          </p:cNvSpPr>
          <p:nvPr>
            <p:ph type="body" sz="quarter" idx="12" hasCustomPrompt="1"/>
          </p:nvPr>
        </p:nvSpPr>
        <p:spPr>
          <a:xfrm>
            <a:off x="10929258" y="4335712"/>
            <a:ext cx="6499326" cy="4314802"/>
          </a:xfrm>
        </p:spPr>
        <p:txBody>
          <a:bodyPr numCol="1" spcCol="360000" anchor="t">
            <a:normAutofit/>
          </a:bodyPr>
          <a:lstStyle>
            <a:lvl1pPr marL="285750" indent="-285750" algn="l">
              <a:spcBef>
                <a:spcPts val="1200"/>
              </a:spcBef>
              <a:buClr>
                <a:schemeClr val="accent1"/>
              </a:buClr>
              <a:buFont typeface="Wingdings" panose="05000000000000000000" pitchFamily="2" charset="2"/>
              <a:buChar char="n"/>
              <a:defRPr sz="1800">
                <a:solidFill>
                  <a:schemeClr val="bg2"/>
                </a:solidFill>
              </a:defRPr>
            </a:lvl1pPr>
          </a:lstStyle>
          <a:p>
            <a:pPr lvl="0"/>
            <a:r>
              <a:rPr kumimoji="1" lang="en-US" altLang="ja-JP" dirty="0"/>
              <a:t>Text Goes Here</a:t>
            </a:r>
            <a:endParaRPr kumimoji="1" lang="ja-JP" altLang="en-US" dirty="0"/>
          </a:p>
        </p:txBody>
      </p:sp>
      <p:sp>
        <p:nvSpPr>
          <p:cNvPr id="23" name="テキスト プレースホルダー 5"/>
          <p:cNvSpPr>
            <a:spLocks noGrp="1"/>
          </p:cNvSpPr>
          <p:nvPr>
            <p:ph type="body" sz="quarter" idx="20" hasCustomPrompt="1"/>
          </p:nvPr>
        </p:nvSpPr>
        <p:spPr>
          <a:xfrm>
            <a:off x="10929258" y="3435827"/>
            <a:ext cx="6499326" cy="899884"/>
          </a:xfrm>
        </p:spPr>
        <p:txBody>
          <a:bodyPr numCol="1" spcCol="360000" anchor="t">
            <a:noAutofit/>
          </a:bodyPr>
          <a:lstStyle>
            <a:lvl1pPr marL="0" indent="0" algn="l">
              <a:spcBef>
                <a:spcPts val="1200"/>
              </a:spcBef>
              <a:buClr>
                <a:schemeClr val="accent1"/>
              </a:buClr>
              <a:buFontTx/>
              <a:buNone/>
              <a:defRPr sz="3200">
                <a:solidFill>
                  <a:schemeClr val="bg1"/>
                </a:solidFill>
                <a:latin typeface="Roboto Bold" pitchFamily="2" charset="0"/>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62852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975"/>
                            </p:stCondLst>
                            <p:childTnLst>
                              <p:par>
                                <p:cTn id="10" presetID="14" presetClass="entr" presetSubtype="1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par>
                          <p:cTn id="13" fill="hold">
                            <p:stCondLst>
                              <p:cond delay="1475"/>
                            </p:stCondLst>
                            <p:childTnLst>
                              <p:par>
                                <p:cTn id="14" presetID="22" presetClass="entr" presetSubtype="8" fill="hold" grpId="0" nodeType="afterEffect">
                                  <p:stCondLst>
                                    <p:cond delay="0"/>
                                  </p:stCondLst>
                                  <p:childTnLst>
                                    <p:set>
                                      <p:cBhvr>
                                        <p:cTn id="15" dur="1" fill="hold">
                                          <p:stCondLst>
                                            <p:cond delay="0"/>
                                          </p:stCondLst>
                                        </p:cTn>
                                        <p:tgtEl>
                                          <p:spTgt spid="23">
                                            <p:txEl>
                                              <p:pRg st="0" end="0"/>
                                            </p:txEl>
                                          </p:spTgt>
                                        </p:tgtEl>
                                        <p:attrNameLst>
                                          <p:attrName>style.visibility</p:attrName>
                                        </p:attrNameLst>
                                      </p:cBhvr>
                                      <p:to>
                                        <p:strVal val="visible"/>
                                      </p:to>
                                    </p:set>
                                    <p:animEffect transition="in" filter="wipe(left)">
                                      <p:cBhvr>
                                        <p:cTn id="16" dur="500"/>
                                        <p:tgtEl>
                                          <p:spTgt spid="23">
                                            <p:txEl>
                                              <p:pRg st="0" end="0"/>
                                            </p:txEl>
                                          </p:spTgt>
                                        </p:tgtEl>
                                      </p:cBhvr>
                                    </p:animEffect>
                                  </p:childTnLst>
                                </p:cTn>
                              </p:par>
                            </p:childTnLst>
                          </p:cTn>
                        </p:par>
                        <p:par>
                          <p:cTn id="17" fill="hold">
                            <p:stCondLst>
                              <p:cond delay="1975"/>
                            </p:stCondLst>
                            <p:childTnLst>
                              <p:par>
                                <p:cTn id="18" presetID="22" presetClass="entr" presetSubtype="8" fill="hold" grpId="0" nodeType="after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wipe(left)">
                                      <p:cBhvr>
                                        <p:cTn id="20"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points and an image">
    <p:spTree>
      <p:nvGrpSpPr>
        <p:cNvPr id="1" name=""/>
        <p:cNvGrpSpPr/>
        <p:nvPr/>
      </p:nvGrpSpPr>
      <p:grpSpPr>
        <a:xfrm>
          <a:off x="0" y="0"/>
          <a:ext cx="0" cy="0"/>
          <a:chOff x="0" y="0"/>
          <a:chExt cx="0" cy="0"/>
        </a:xfrm>
      </p:grpSpPr>
      <p:sp>
        <p:nvSpPr>
          <p:cNvPr id="8" name="タイトル 1"/>
          <p:cNvSpPr>
            <a:spLocks noGrp="1"/>
          </p:cNvSpPr>
          <p:nvPr>
            <p:ph type="title" hasCustomPrompt="1"/>
          </p:nvPr>
        </p:nvSpPr>
        <p:spPr>
          <a:xfrm>
            <a:off x="775021" y="531190"/>
            <a:ext cx="16737958" cy="1612865"/>
          </a:xfrm>
        </p:spPr>
        <p:txBody>
          <a:bodyPr anchor="ctr">
            <a:normAutofit/>
          </a:bodyPr>
          <a:lstStyle>
            <a:lvl1pPr algn="ctr">
              <a:lnSpc>
                <a:spcPct val="100000"/>
              </a:lnSpc>
              <a:defRPr sz="9600" baseline="0">
                <a:latin typeface="Roboto Bold" pitchFamily="2" charset="0"/>
              </a:defRPr>
            </a:lvl1pPr>
          </a:lstStyle>
          <a:p>
            <a:r>
              <a:rPr kumimoji="1" lang="en-US" altLang="ja-JP" dirty="0"/>
              <a:t>Slide Title</a:t>
            </a:r>
            <a:endParaRPr kumimoji="1" lang="ja-JP" altLang="en-US" dirty="0"/>
          </a:p>
        </p:txBody>
      </p: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Picture Placeholder 6"/>
          <p:cNvSpPr>
            <a:spLocks noGrp="1"/>
          </p:cNvSpPr>
          <p:nvPr>
            <p:ph type="pic" sz="quarter" idx="13" hasCustomPrompt="1"/>
          </p:nvPr>
        </p:nvSpPr>
        <p:spPr>
          <a:xfrm>
            <a:off x="6081603" y="1209822"/>
            <a:ext cx="6124794" cy="9075591"/>
          </a:xfrm>
          <a:effectLst>
            <a:outerShdw blurRad="50800" dist="76200" dir="10800000" algn="r" rotWithShape="0">
              <a:prstClr val="black">
                <a:alpha val="40000"/>
              </a:prstClr>
            </a:outerShdw>
          </a:effectLst>
        </p:spPr>
        <p:txBody>
          <a:bodyPr/>
          <a:lstStyle>
            <a:lvl1pPr>
              <a:defRPr i="1" baseline="0"/>
            </a:lvl1pPr>
          </a:lstStyle>
          <a:p>
            <a:r>
              <a:rPr kumimoji="1" lang="en-US" altLang="ja-JP" dirty="0"/>
              <a:t>Insert an image</a:t>
            </a:r>
            <a:endParaRPr kumimoji="1" lang="ja-JP" altLang="en-US" dirty="0"/>
          </a:p>
        </p:txBody>
      </p:sp>
      <p:sp>
        <p:nvSpPr>
          <p:cNvPr id="14" name="テキスト プレースホルダー 5"/>
          <p:cNvSpPr>
            <a:spLocks noGrp="1"/>
          </p:cNvSpPr>
          <p:nvPr>
            <p:ph type="body" sz="quarter" idx="18" hasCustomPrompt="1"/>
          </p:nvPr>
        </p:nvSpPr>
        <p:spPr>
          <a:xfrm>
            <a:off x="775021" y="2965656"/>
            <a:ext cx="5080002" cy="537027"/>
          </a:xfrm>
        </p:spPr>
        <p:txBody>
          <a:bodyPr numCol="1" spcCol="360000" anchor="b">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15" name="テキスト プレースホルダー 5"/>
          <p:cNvSpPr>
            <a:spLocks noGrp="1"/>
          </p:cNvSpPr>
          <p:nvPr>
            <p:ph type="body" sz="quarter" idx="19" hasCustomPrompt="1"/>
          </p:nvPr>
        </p:nvSpPr>
        <p:spPr>
          <a:xfrm>
            <a:off x="775021" y="3488176"/>
            <a:ext cx="5080002" cy="2139599"/>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16" name="テキスト プレースホルダー 5"/>
          <p:cNvSpPr>
            <a:spLocks noGrp="1"/>
          </p:cNvSpPr>
          <p:nvPr>
            <p:ph type="body" sz="quarter" idx="20" hasCustomPrompt="1"/>
          </p:nvPr>
        </p:nvSpPr>
        <p:spPr>
          <a:xfrm>
            <a:off x="775021" y="6150295"/>
            <a:ext cx="5080002" cy="537027"/>
          </a:xfrm>
        </p:spPr>
        <p:txBody>
          <a:bodyPr numCol="1" spcCol="360000" anchor="b">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17" name="テキスト プレースホルダー 5"/>
          <p:cNvSpPr>
            <a:spLocks noGrp="1"/>
          </p:cNvSpPr>
          <p:nvPr>
            <p:ph type="body" sz="quarter" idx="21" hasCustomPrompt="1"/>
          </p:nvPr>
        </p:nvSpPr>
        <p:spPr>
          <a:xfrm>
            <a:off x="775021" y="6672815"/>
            <a:ext cx="5080002" cy="2139599"/>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18" name="テキスト プレースホルダー 5"/>
          <p:cNvSpPr>
            <a:spLocks noGrp="1"/>
          </p:cNvSpPr>
          <p:nvPr>
            <p:ph type="body" sz="quarter" idx="22" hasCustomPrompt="1"/>
          </p:nvPr>
        </p:nvSpPr>
        <p:spPr>
          <a:xfrm>
            <a:off x="12432977" y="2965656"/>
            <a:ext cx="5080002" cy="537027"/>
          </a:xfrm>
        </p:spPr>
        <p:txBody>
          <a:bodyPr numCol="1" spcCol="360000" anchor="b">
            <a:normAutofit/>
          </a:bodyPr>
          <a:lstStyle>
            <a:lvl1pPr marL="0" indent="0" algn="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19" name="テキスト プレースホルダー 5"/>
          <p:cNvSpPr>
            <a:spLocks noGrp="1"/>
          </p:cNvSpPr>
          <p:nvPr>
            <p:ph type="body" sz="quarter" idx="23" hasCustomPrompt="1"/>
          </p:nvPr>
        </p:nvSpPr>
        <p:spPr>
          <a:xfrm>
            <a:off x="12432977" y="3488176"/>
            <a:ext cx="5080002" cy="2139599"/>
          </a:xfrm>
        </p:spPr>
        <p:txBody>
          <a:bodyPr numCol="1" spcCol="360000" anchor="t">
            <a:normAutofit/>
          </a:bodyPr>
          <a:lstStyle>
            <a:lvl1pPr marL="0" indent="0" algn="r">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20" name="テキスト プレースホルダー 5"/>
          <p:cNvSpPr>
            <a:spLocks noGrp="1"/>
          </p:cNvSpPr>
          <p:nvPr>
            <p:ph type="body" sz="quarter" idx="24" hasCustomPrompt="1"/>
          </p:nvPr>
        </p:nvSpPr>
        <p:spPr>
          <a:xfrm>
            <a:off x="12432977" y="6150295"/>
            <a:ext cx="5080002" cy="537027"/>
          </a:xfrm>
        </p:spPr>
        <p:txBody>
          <a:bodyPr numCol="1" spcCol="360000" anchor="b">
            <a:normAutofit/>
          </a:bodyPr>
          <a:lstStyle>
            <a:lvl1pPr marL="0" indent="0" algn="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21" name="テキスト プレースホルダー 5"/>
          <p:cNvSpPr>
            <a:spLocks noGrp="1"/>
          </p:cNvSpPr>
          <p:nvPr>
            <p:ph type="body" sz="quarter" idx="25" hasCustomPrompt="1"/>
          </p:nvPr>
        </p:nvSpPr>
        <p:spPr>
          <a:xfrm>
            <a:off x="12432977" y="6672815"/>
            <a:ext cx="5080002" cy="2139599"/>
          </a:xfrm>
        </p:spPr>
        <p:txBody>
          <a:bodyPr numCol="1" spcCol="360000" anchor="t">
            <a:normAutofit/>
          </a:bodyPr>
          <a:lstStyle>
            <a:lvl1pPr marL="0" indent="0" algn="r">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83289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825"/>
                            </p:stCondLst>
                            <p:childTnLst>
                              <p:par>
                                <p:cTn id="10" presetID="14" presetClass="entr" presetSubtype="1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par>
                          <p:cTn id="13" fill="hold">
                            <p:stCondLst>
                              <p:cond delay="1325"/>
                            </p:stCondLst>
                            <p:childTnLst>
                              <p:par>
                                <p:cTn id="14" presetID="2" presetClass="entr" presetSubtype="8" decel="100000" fill="hold" grpId="0" nodeType="after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 calcmode="lin" valueType="num">
                                      <p:cBhvr additive="base">
                                        <p:cTn id="16"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1825"/>
                            </p:stCondLst>
                            <p:childTnLst>
                              <p:par>
                                <p:cTn id="19" presetID="22" presetClass="entr" presetSubtype="8" fill="hold" grpId="0" nodeType="after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childTnLst>
                          </p:cTn>
                        </p:par>
                        <p:par>
                          <p:cTn id="22" fill="hold">
                            <p:stCondLst>
                              <p:cond delay="2325"/>
                            </p:stCondLst>
                            <p:childTnLst>
                              <p:par>
                                <p:cTn id="23" presetID="2" presetClass="entr" presetSubtype="8" decel="100000" fill="hold" grpId="0" nodeType="afterEffect">
                                  <p:stCondLst>
                                    <p:cond delay="250"/>
                                  </p:stCondLst>
                                  <p:childTnLst>
                                    <p:set>
                                      <p:cBhvr>
                                        <p:cTn id="24" dur="1" fill="hold">
                                          <p:stCondLst>
                                            <p:cond delay="0"/>
                                          </p:stCondLst>
                                        </p:cTn>
                                        <p:tgtEl>
                                          <p:spTgt spid="16">
                                            <p:txEl>
                                              <p:pRg st="0" end="0"/>
                                            </p:txEl>
                                          </p:spTgt>
                                        </p:tgtEl>
                                        <p:attrNameLst>
                                          <p:attrName>style.visibility</p:attrName>
                                        </p:attrNameLst>
                                      </p:cBhvr>
                                      <p:to>
                                        <p:strVal val="visible"/>
                                      </p:to>
                                    </p:set>
                                    <p:anim calcmode="lin" valueType="num">
                                      <p:cBhvr additive="base">
                                        <p:cTn id="25" dur="5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7" fill="hold">
                            <p:stCondLst>
                              <p:cond delay="3075"/>
                            </p:stCondLst>
                            <p:childTnLst>
                              <p:par>
                                <p:cTn id="28" presetID="22" presetClass="entr" presetSubtype="8"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left)">
                                      <p:cBhvr>
                                        <p:cTn id="30" dur="500"/>
                                        <p:tgtEl>
                                          <p:spTgt spid="17">
                                            <p:txEl>
                                              <p:pRg st="0" end="0"/>
                                            </p:txEl>
                                          </p:spTgt>
                                        </p:tgtEl>
                                      </p:cBhvr>
                                    </p:animEffect>
                                  </p:childTnLst>
                                </p:cTn>
                              </p:par>
                            </p:childTnLst>
                          </p:cTn>
                        </p:par>
                        <p:par>
                          <p:cTn id="31" fill="hold">
                            <p:stCondLst>
                              <p:cond delay="3575"/>
                            </p:stCondLst>
                            <p:childTnLst>
                              <p:par>
                                <p:cTn id="32" presetID="2" presetClass="entr" presetSubtype="2" decel="100000" fill="hold" grpId="0" nodeType="afterEffect">
                                  <p:stCondLst>
                                    <p:cond delay="250"/>
                                  </p:stCondLst>
                                  <p:childTnLst>
                                    <p:set>
                                      <p:cBhvr>
                                        <p:cTn id="33" dur="1" fill="hold">
                                          <p:stCondLst>
                                            <p:cond delay="0"/>
                                          </p:stCondLst>
                                        </p:cTn>
                                        <p:tgtEl>
                                          <p:spTgt spid="18">
                                            <p:txEl>
                                              <p:pRg st="0" end="0"/>
                                            </p:txEl>
                                          </p:spTgt>
                                        </p:tgtEl>
                                        <p:attrNameLst>
                                          <p:attrName>style.visibility</p:attrName>
                                        </p:attrNameLst>
                                      </p:cBhvr>
                                      <p:to>
                                        <p:strVal val="visible"/>
                                      </p:to>
                                    </p:set>
                                    <p:anim calcmode="lin" valueType="num">
                                      <p:cBhvr additive="base">
                                        <p:cTn id="34"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par>
                          <p:cTn id="36" fill="hold">
                            <p:stCondLst>
                              <p:cond delay="4325"/>
                            </p:stCondLst>
                            <p:childTnLst>
                              <p:par>
                                <p:cTn id="37" presetID="22" presetClass="entr" presetSubtype="2" fill="hold" grpId="0" nodeType="after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animEffect transition="in" filter="wipe(right)">
                                      <p:cBhvr>
                                        <p:cTn id="39" dur="500"/>
                                        <p:tgtEl>
                                          <p:spTgt spid="19">
                                            <p:txEl>
                                              <p:pRg st="0" end="0"/>
                                            </p:txEl>
                                          </p:spTgt>
                                        </p:tgtEl>
                                      </p:cBhvr>
                                    </p:animEffect>
                                  </p:childTnLst>
                                </p:cTn>
                              </p:par>
                            </p:childTnLst>
                          </p:cTn>
                        </p:par>
                        <p:par>
                          <p:cTn id="40" fill="hold">
                            <p:stCondLst>
                              <p:cond delay="4825"/>
                            </p:stCondLst>
                            <p:childTnLst>
                              <p:par>
                                <p:cTn id="41" presetID="2" presetClass="entr" presetSubtype="2" decel="100000" fill="hold" grpId="0" nodeType="afterEffect">
                                  <p:stCondLst>
                                    <p:cond delay="250"/>
                                  </p:stCondLst>
                                  <p:childTnLst>
                                    <p:set>
                                      <p:cBhvr>
                                        <p:cTn id="42" dur="1" fill="hold">
                                          <p:stCondLst>
                                            <p:cond delay="0"/>
                                          </p:stCondLst>
                                        </p:cTn>
                                        <p:tgtEl>
                                          <p:spTgt spid="20">
                                            <p:txEl>
                                              <p:pRg st="0" end="0"/>
                                            </p:txEl>
                                          </p:spTgt>
                                        </p:tgtEl>
                                        <p:attrNameLst>
                                          <p:attrName>style.visibility</p:attrName>
                                        </p:attrNameLst>
                                      </p:cBhvr>
                                      <p:to>
                                        <p:strVal val="visible"/>
                                      </p:to>
                                    </p:set>
                                    <p:anim calcmode="lin" valueType="num">
                                      <p:cBhvr additive="base">
                                        <p:cTn id="43"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par>
                          <p:cTn id="45" fill="hold">
                            <p:stCondLst>
                              <p:cond delay="5575"/>
                            </p:stCondLst>
                            <p:childTnLst>
                              <p:par>
                                <p:cTn id="46" presetID="22" presetClass="entr" presetSubtype="2" fill="hold" grpId="0" nodeType="afterEffect">
                                  <p:stCondLst>
                                    <p:cond delay="0"/>
                                  </p:stCondLst>
                                  <p:childTnLst>
                                    <p:set>
                                      <p:cBhvr>
                                        <p:cTn id="47" dur="1" fill="hold">
                                          <p:stCondLst>
                                            <p:cond delay="0"/>
                                          </p:stCondLst>
                                        </p:cTn>
                                        <p:tgtEl>
                                          <p:spTgt spid="21">
                                            <p:txEl>
                                              <p:pRg st="0" end="0"/>
                                            </p:txEl>
                                          </p:spTgt>
                                        </p:tgtEl>
                                        <p:attrNameLst>
                                          <p:attrName>style.visibility</p:attrName>
                                        </p:attrNameLst>
                                      </p:cBhvr>
                                      <p:to>
                                        <p:strVal val="visible"/>
                                      </p:to>
                                    </p:set>
                                    <p:animEffect transition="in" filter="wipe(right)">
                                      <p:cBhvr>
                                        <p:cTn id="48"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14" grpId="0" build="p">
        <p:tmplLst>
          <p:tmpl lvl="1">
            <p:tnLst>
              <p:par>
                <p:cTn presetID="2" presetClass="entr" presetSubtype="8" decel="10000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0-#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build="p">
        <p:tmplLst>
          <p:tmpl lvl="1">
            <p:tnLst>
              <p:par>
                <p:cTn presetID="2" presetClass="entr" presetSubtype="8" decel="10000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build="p">
        <p:tmplLst>
          <p:tmpl lvl="1">
            <p:tnLst>
              <p:par>
                <p:cTn presetID="2" presetClass="entr" presetSubtype="2" decel="100000"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2" presetClass="entr" presetSubtype="2"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right)">
                      <p:cBhvr>
                        <p:cTn dur="500"/>
                        <p:tgtEl>
                          <p:spTgt spid="19"/>
                        </p:tgtEl>
                      </p:cBhvr>
                    </p:animEffect>
                  </p:childTnLst>
                </p:cTn>
              </p:par>
            </p:tnLst>
          </p:tmpl>
        </p:tmplLst>
      </p:bldP>
      <p:bldP spid="20" grpId="0" build="p">
        <p:tmplLst>
          <p:tmpl lvl="1">
            <p:tnLst>
              <p:par>
                <p:cTn presetID="2" presetClass="entr" presetSubtype="2" decel="100000" fill="hold" nodeType="after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2" presetClass="entr" presetSubtype="2"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right)">
                      <p:cBhvr>
                        <p:cTn dur="500"/>
                        <p:tgtEl>
                          <p:spTgt spid="21"/>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タイトル 1"/>
          <p:cNvSpPr>
            <a:spLocks noGrp="1"/>
          </p:cNvSpPr>
          <p:nvPr>
            <p:ph type="title" hasCustomPrompt="1"/>
          </p:nvPr>
        </p:nvSpPr>
        <p:spPr>
          <a:xfrm>
            <a:off x="775021" y="531190"/>
            <a:ext cx="16737958" cy="1612865"/>
          </a:xfrm>
        </p:spPr>
        <p:txBody>
          <a:bodyPr anchor="ctr">
            <a:normAutofit/>
          </a:bodyPr>
          <a:lstStyle>
            <a:lvl1pPr algn="ctr">
              <a:lnSpc>
                <a:spcPct val="100000"/>
              </a:lnSpc>
              <a:defRPr sz="9600" baseline="0">
                <a:latin typeface="Roboto Bold" pitchFamily="2" charset="0"/>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102419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Picture Placeholder 6"/>
          <p:cNvSpPr>
            <a:spLocks noGrp="1"/>
          </p:cNvSpPr>
          <p:nvPr>
            <p:ph type="pic" sz="quarter" idx="13" hasCustomPrompt="1"/>
          </p:nvPr>
        </p:nvSpPr>
        <p:spPr>
          <a:xfrm>
            <a:off x="0" y="0"/>
            <a:ext cx="18288000" cy="5141913"/>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6" name="テキスト プレースホルダー 5"/>
          <p:cNvSpPr>
            <a:spLocks noGrp="1"/>
          </p:cNvSpPr>
          <p:nvPr>
            <p:ph type="body" sz="quarter" idx="12" hasCustomPrompt="1"/>
          </p:nvPr>
        </p:nvSpPr>
        <p:spPr>
          <a:xfrm>
            <a:off x="2757714" y="4100052"/>
            <a:ext cx="12772572" cy="1749509"/>
          </a:xfrm>
          <a:solidFill>
            <a:schemeClr val="tx1"/>
          </a:solidFill>
        </p:spPr>
        <p:txBody>
          <a:bodyPr numCol="1" spcCol="360000" anchor="t">
            <a:normAutofit/>
          </a:bodyPr>
          <a:lstStyle>
            <a:lvl1pPr algn="l">
              <a:spcBef>
                <a:spcPts val="1200"/>
              </a:spcBef>
              <a:defRPr sz="1800">
                <a:solidFill>
                  <a:schemeClr val="bg2"/>
                </a:solidFill>
              </a:defRPr>
            </a:lvl1pPr>
          </a:lstStyle>
          <a:p>
            <a:pPr lvl="0"/>
            <a:r>
              <a:rPr kumimoji="1" lang="en-US" altLang="ja-JP" dirty="0"/>
              <a:t> </a:t>
            </a:r>
            <a:endParaRPr kumimoji="1" lang="ja-JP" altLang="en-US" dirty="0"/>
          </a:p>
        </p:txBody>
      </p:sp>
      <p:sp>
        <p:nvSpPr>
          <p:cNvPr id="7" name="タイトル 1"/>
          <p:cNvSpPr>
            <a:spLocks noGrp="1"/>
          </p:cNvSpPr>
          <p:nvPr>
            <p:ph type="title" hasCustomPrompt="1"/>
          </p:nvPr>
        </p:nvSpPr>
        <p:spPr>
          <a:xfrm>
            <a:off x="3009900" y="4254501"/>
            <a:ext cx="12268200" cy="1612800"/>
          </a:xfrm>
        </p:spPr>
        <p:txBody>
          <a:bodyPr anchor="ctr">
            <a:normAutofit/>
          </a:bodyPr>
          <a:lstStyle>
            <a:lvl1pPr algn="ctr">
              <a:lnSpc>
                <a:spcPct val="100000"/>
              </a:lnSpc>
              <a:defRPr sz="9600" baseline="0">
                <a:latin typeface="Roboto Bold" pitchFamily="2" charset="0"/>
              </a:defRPr>
            </a:lvl1pPr>
          </a:lstStyle>
          <a:p>
            <a:r>
              <a:rPr kumimoji="1" lang="en-US" altLang="ja-JP" dirty="0"/>
              <a:t>Slide Title</a:t>
            </a:r>
            <a:endParaRPr kumimoji="1" lang="ja-JP" altLang="en-US" dirty="0"/>
          </a:p>
        </p:txBody>
      </p:sp>
      <p:sp>
        <p:nvSpPr>
          <p:cNvPr id="8" name="テキスト プレースホルダー 5"/>
          <p:cNvSpPr>
            <a:spLocks noGrp="1"/>
          </p:cNvSpPr>
          <p:nvPr>
            <p:ph type="body" sz="quarter" idx="14" hasCustomPrompt="1"/>
          </p:nvPr>
        </p:nvSpPr>
        <p:spPr>
          <a:xfrm>
            <a:off x="1015999" y="6281739"/>
            <a:ext cx="5080002" cy="537027"/>
          </a:xfrm>
        </p:spPr>
        <p:txBody>
          <a:bodyPr numCol="1" spcCol="360000" anchor="b">
            <a:normAutofit/>
          </a:bodyPr>
          <a:lstStyle>
            <a:lvl1pPr marL="0" indent="0" algn="ct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9" name="テキスト プレースホルダー 5"/>
          <p:cNvSpPr>
            <a:spLocks noGrp="1"/>
          </p:cNvSpPr>
          <p:nvPr>
            <p:ph type="body" sz="quarter" idx="15" hasCustomPrompt="1"/>
          </p:nvPr>
        </p:nvSpPr>
        <p:spPr>
          <a:xfrm>
            <a:off x="1015999" y="6804259"/>
            <a:ext cx="5080002" cy="2122108"/>
          </a:xfrm>
        </p:spPr>
        <p:txBody>
          <a:bodyPr numCol="1" spcCol="360000" anchor="t">
            <a:normAutofit/>
          </a:bodyPr>
          <a:lstStyle>
            <a:lvl1pPr marL="0" indent="0" algn="ctr">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10" name="テキスト プレースホルダー 5"/>
          <p:cNvSpPr>
            <a:spLocks noGrp="1"/>
          </p:cNvSpPr>
          <p:nvPr>
            <p:ph type="body" sz="quarter" idx="16" hasCustomPrompt="1"/>
          </p:nvPr>
        </p:nvSpPr>
        <p:spPr>
          <a:xfrm>
            <a:off x="6603999" y="6281739"/>
            <a:ext cx="5080002" cy="537027"/>
          </a:xfrm>
        </p:spPr>
        <p:txBody>
          <a:bodyPr numCol="1" spcCol="360000" anchor="b">
            <a:normAutofit/>
          </a:bodyPr>
          <a:lstStyle>
            <a:lvl1pPr marL="0" indent="0" algn="ct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11" name="テキスト プレースホルダー 5"/>
          <p:cNvSpPr>
            <a:spLocks noGrp="1"/>
          </p:cNvSpPr>
          <p:nvPr>
            <p:ph type="body" sz="quarter" idx="17" hasCustomPrompt="1"/>
          </p:nvPr>
        </p:nvSpPr>
        <p:spPr>
          <a:xfrm>
            <a:off x="6603999" y="6804259"/>
            <a:ext cx="5080002" cy="2122108"/>
          </a:xfrm>
        </p:spPr>
        <p:txBody>
          <a:bodyPr numCol="1" spcCol="360000" anchor="t">
            <a:normAutofit/>
          </a:bodyPr>
          <a:lstStyle>
            <a:lvl1pPr marL="0" indent="0" algn="ctr">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12" name="テキスト プレースホルダー 5"/>
          <p:cNvSpPr>
            <a:spLocks noGrp="1"/>
          </p:cNvSpPr>
          <p:nvPr>
            <p:ph type="body" sz="quarter" idx="18" hasCustomPrompt="1"/>
          </p:nvPr>
        </p:nvSpPr>
        <p:spPr>
          <a:xfrm>
            <a:off x="12191999" y="6267232"/>
            <a:ext cx="5080002" cy="537027"/>
          </a:xfrm>
        </p:spPr>
        <p:txBody>
          <a:bodyPr numCol="1" spcCol="360000" anchor="b">
            <a:normAutofit/>
          </a:bodyPr>
          <a:lstStyle>
            <a:lvl1pPr marL="0" indent="0" algn="ct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13" name="テキスト プレースホルダー 5"/>
          <p:cNvSpPr>
            <a:spLocks noGrp="1"/>
          </p:cNvSpPr>
          <p:nvPr>
            <p:ph type="body" sz="quarter" idx="19" hasCustomPrompt="1"/>
          </p:nvPr>
        </p:nvSpPr>
        <p:spPr>
          <a:xfrm>
            <a:off x="12191999" y="6789752"/>
            <a:ext cx="5080002" cy="2122108"/>
          </a:xfrm>
        </p:spPr>
        <p:txBody>
          <a:bodyPr numCol="1" spcCol="360000" anchor="t">
            <a:normAutofit/>
          </a:bodyPr>
          <a:lstStyle>
            <a:lvl1pPr marL="0" indent="0" algn="ctr">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87609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250"/>
                            </p:stCondLst>
                            <p:childTnLst>
                              <p:par>
                                <p:cTn id="13" presetID="2" presetClass="entr" presetSubtype="4" decel="100000" fill="hold" grpId="0" nodeType="afterEffect">
                                  <p:stCondLst>
                                    <p:cond delay="0"/>
                                  </p:stCondLst>
                                  <p:iterate type="wd">
                                    <p:tmPct val="10000"/>
                                  </p:iterate>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ppt_x"/>
                                          </p:val>
                                        </p:tav>
                                        <p:tav tm="100000">
                                          <p:val>
                                            <p:strVal val="#ppt_x"/>
                                          </p:val>
                                        </p:tav>
                                      </p:tavLst>
                                    </p:anim>
                                    <p:anim calcmode="lin" valueType="num">
                                      <p:cBhvr additive="base">
                                        <p:cTn id="16" dur="75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2075"/>
                            </p:stCondLst>
                            <p:childTnLst>
                              <p:par>
                                <p:cTn id="18" presetID="2" presetClass="entr" presetSubtype="4" decel="100000" fill="hold" grpId="0" nodeType="after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0" end="0"/>
                                            </p:txEl>
                                          </p:spTgt>
                                        </p:tgtEl>
                                        <p:attrNameLst>
                                          <p:attrName>ppt_y</p:attrName>
                                        </p:attrNameLst>
                                      </p:cBhvr>
                                      <p:tavLst>
                                        <p:tav tm="0">
                                          <p:val>
                                            <p:strVal val="1+#ppt_h/2"/>
                                          </p:val>
                                        </p:tav>
                                        <p:tav tm="100000">
                                          <p:val>
                                            <p:strVal val="#ppt_y"/>
                                          </p:val>
                                        </p:tav>
                                      </p:tavLst>
                                    </p:anim>
                                  </p:childTnLst>
                                </p:cTn>
                              </p:par>
                              <p:par>
                                <p:cTn id="22" presetID="2" presetClass="entr" presetSubtype="4" decel="100000" fill="hold" grpId="0" nodeType="withEffect">
                                  <p:stCondLst>
                                    <p:cond delay="250"/>
                                  </p:stCondLst>
                                  <p:childTnLst>
                                    <p:set>
                                      <p:cBhvr>
                                        <p:cTn id="23" dur="1" fill="hold">
                                          <p:stCondLst>
                                            <p:cond delay="0"/>
                                          </p:stCondLst>
                                        </p:cTn>
                                        <p:tgtEl>
                                          <p:spTgt spid="9">
                                            <p:txEl>
                                              <p:pRg st="0" end="0"/>
                                            </p:txEl>
                                          </p:spTgt>
                                        </p:tgtEl>
                                        <p:attrNameLst>
                                          <p:attrName>style.visibility</p:attrName>
                                        </p:attrNameLst>
                                      </p:cBhvr>
                                      <p:to>
                                        <p:strVal val="visible"/>
                                      </p:to>
                                    </p:set>
                                    <p:anim calcmode="lin" valueType="num">
                                      <p:cBhvr additive="base">
                                        <p:cTn id="2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26" fill="hold">
                            <p:stCondLst>
                              <p:cond delay="2825"/>
                            </p:stCondLst>
                            <p:childTnLst>
                              <p:par>
                                <p:cTn id="27" presetID="2" presetClass="entr" presetSubtype="4" decel="100000" fill="hold" grpId="0" nodeType="after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decel="100000" fill="hold" grpId="0" nodeType="withEffect">
                                  <p:stCondLst>
                                    <p:cond delay="250"/>
                                  </p:stCondLst>
                                  <p:childTnLst>
                                    <p:set>
                                      <p:cBhvr>
                                        <p:cTn id="32" dur="1" fill="hold">
                                          <p:stCondLst>
                                            <p:cond delay="0"/>
                                          </p:stCondLst>
                                        </p:cTn>
                                        <p:tgtEl>
                                          <p:spTgt spid="11">
                                            <p:txEl>
                                              <p:pRg st="0" end="0"/>
                                            </p:txEl>
                                          </p:spTgt>
                                        </p:tgtEl>
                                        <p:attrNameLst>
                                          <p:attrName>style.visibility</p:attrName>
                                        </p:attrNameLst>
                                      </p:cBhvr>
                                      <p:to>
                                        <p:strVal val="visible"/>
                                      </p:to>
                                    </p:set>
                                    <p:anim calcmode="lin" valueType="num">
                                      <p:cBhvr additive="base">
                                        <p:cTn id="3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par>
                          <p:cTn id="35" fill="hold">
                            <p:stCondLst>
                              <p:cond delay="3575"/>
                            </p:stCondLst>
                            <p:childTnLst>
                              <p:par>
                                <p:cTn id="36" presetID="2" presetClass="entr" presetSubtype="4" decel="100000" fill="hold" grpId="0" nodeType="after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 calcmode="lin" valueType="num">
                                      <p:cBhvr additive="base">
                                        <p:cTn id="3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40" presetID="2" presetClass="entr" presetSubtype="4" decel="100000" fill="hold" grpId="0" nodeType="withEffect">
                                  <p:stCondLst>
                                    <p:cond delay="250"/>
                                  </p:stCondLst>
                                  <p:childTnLst>
                                    <p:set>
                                      <p:cBhvr>
                                        <p:cTn id="41" dur="1" fill="hold">
                                          <p:stCondLst>
                                            <p:cond delay="0"/>
                                          </p:stCondLst>
                                        </p:cTn>
                                        <p:tgtEl>
                                          <p:spTgt spid="13">
                                            <p:txEl>
                                              <p:pRg st="0" end="0"/>
                                            </p:txEl>
                                          </p:spTgt>
                                        </p:tgtEl>
                                        <p:attrNameLst>
                                          <p:attrName>style.visibility</p:attrName>
                                        </p:attrNameLst>
                                      </p:cBhvr>
                                      <p:to>
                                        <p:strVal val="visible"/>
                                      </p:to>
                                    </p:set>
                                    <p:anim calcmode="lin" valueType="num">
                                      <p:cBhvr additive="base">
                                        <p:cTn id="4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tmplLst>
          <p:tmpl>
            <p:tnLst>
              <p:par>
                <p:cTn presetID="10" presetClass="entr" presetSubtype="0"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bldP spid="8" grpId="0" build="p">
        <p:tmplLst>
          <p:tmpl lvl="1">
            <p:tnLst>
              <p:par>
                <p:cTn presetID="2" presetClass="entr" presetSubtype="4" decel="10000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1+#ppt_h/2"/>
                          </p:val>
                        </p:tav>
                        <p:tav tm="100000">
                          <p:val>
                            <p:strVal val="#ppt_y"/>
                          </p:val>
                        </p:tav>
                      </p:tavLst>
                    </p:anim>
                  </p:childTnLst>
                </p:cTn>
              </p:par>
            </p:tnLst>
          </p:tmpl>
        </p:tmplLst>
      </p:bldP>
      <p:bldP spid="9" grpId="0" build="p">
        <p:tmplLst>
          <p:tmpl lvl="1">
            <p:tnLst>
              <p:par>
                <p:cTn presetID="2" presetClass="entr" presetSubtype="4" decel="10000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ppt_x"/>
                          </p:val>
                        </p:tav>
                        <p:tav tm="100000">
                          <p:val>
                            <p:strVal val="#ppt_x"/>
                          </p:val>
                        </p:tav>
                      </p:tavLst>
                    </p:anim>
                    <p:anim calcmode="lin" valueType="num">
                      <p:cBhvr additive="base">
                        <p:cTn dur="500" fill="hold"/>
                        <p:tgtEl>
                          <p:spTgt spid="9"/>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decel="10000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decel="100000"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build="p">
        <p:tmplLst>
          <p:tmpl lvl="1">
            <p:tnLst>
              <p:par>
                <p:cTn presetID="2" presetClass="entr" presetSubtype="4"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3" grpId="0" build="p">
        <p:tmplLst>
          <p:tmpl lvl="1">
            <p:tnLst>
              <p:par>
                <p:cTn presetID="2" presetClass="entr" presetSubtype="4"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userDrawn="1">
          <p15:clr>
            <a:srgbClr val="FBAE40"/>
          </p15:clr>
        </p15:guide>
        <p15:guide id="2" pos="57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 items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7" name="タイトル 1"/>
          <p:cNvSpPr>
            <a:spLocks noGrp="1"/>
          </p:cNvSpPr>
          <p:nvPr>
            <p:ph type="title" hasCustomPrompt="1"/>
          </p:nvPr>
        </p:nvSpPr>
        <p:spPr>
          <a:xfrm>
            <a:off x="775021" y="4336274"/>
            <a:ext cx="16737958" cy="1612865"/>
          </a:xfrm>
        </p:spPr>
        <p:txBody>
          <a:bodyPr anchor="ctr">
            <a:normAutofit/>
          </a:bodyPr>
          <a:lstStyle>
            <a:lvl1pPr algn="ctr">
              <a:lnSpc>
                <a:spcPct val="100000"/>
              </a:lnSpc>
              <a:defRPr sz="9600" baseline="0">
                <a:latin typeface="Roboto Bold" pitchFamily="2" charset="0"/>
              </a:defRPr>
            </a:lvl1pPr>
          </a:lstStyle>
          <a:p>
            <a:r>
              <a:rPr kumimoji="1" lang="en-US" altLang="ja-JP" dirty="0"/>
              <a:t>Slide Title</a:t>
            </a:r>
            <a:endParaRPr kumimoji="1" lang="ja-JP" altLang="en-US" dirty="0"/>
          </a:p>
        </p:txBody>
      </p:sp>
      <p:sp>
        <p:nvSpPr>
          <p:cNvPr id="8" name="テキスト プレースホルダー 5"/>
          <p:cNvSpPr>
            <a:spLocks noGrp="1"/>
          </p:cNvSpPr>
          <p:nvPr>
            <p:ph type="body" sz="quarter" idx="14" hasCustomPrompt="1"/>
          </p:nvPr>
        </p:nvSpPr>
        <p:spPr>
          <a:xfrm>
            <a:off x="775020" y="1330553"/>
            <a:ext cx="5080002" cy="537027"/>
          </a:xfrm>
        </p:spPr>
        <p:txBody>
          <a:bodyPr numCol="1" spcCol="360000" anchor="b">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9" name="テキスト プレースホルダー 5"/>
          <p:cNvSpPr>
            <a:spLocks noGrp="1"/>
          </p:cNvSpPr>
          <p:nvPr>
            <p:ph type="body" sz="quarter" idx="15" hasCustomPrompt="1"/>
          </p:nvPr>
        </p:nvSpPr>
        <p:spPr>
          <a:xfrm>
            <a:off x="775020" y="1853073"/>
            <a:ext cx="5080002" cy="2139599"/>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15" name="テキスト プレースホルダー 5"/>
          <p:cNvSpPr>
            <a:spLocks noGrp="1"/>
          </p:cNvSpPr>
          <p:nvPr>
            <p:ph type="body" sz="quarter" idx="16" hasCustomPrompt="1"/>
          </p:nvPr>
        </p:nvSpPr>
        <p:spPr>
          <a:xfrm>
            <a:off x="6602507" y="1316046"/>
            <a:ext cx="5080002" cy="537027"/>
          </a:xfrm>
        </p:spPr>
        <p:txBody>
          <a:bodyPr numCol="1" spcCol="360000" anchor="b">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16" name="テキスト プレースホルダー 5"/>
          <p:cNvSpPr>
            <a:spLocks noGrp="1"/>
          </p:cNvSpPr>
          <p:nvPr>
            <p:ph type="body" sz="quarter" idx="17" hasCustomPrompt="1"/>
          </p:nvPr>
        </p:nvSpPr>
        <p:spPr>
          <a:xfrm>
            <a:off x="6602507" y="1838566"/>
            <a:ext cx="5080002" cy="2139599"/>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18" name="テキスト プレースホルダー 5"/>
          <p:cNvSpPr>
            <a:spLocks noGrp="1"/>
          </p:cNvSpPr>
          <p:nvPr>
            <p:ph type="body" sz="quarter" idx="18" hasCustomPrompt="1"/>
          </p:nvPr>
        </p:nvSpPr>
        <p:spPr>
          <a:xfrm>
            <a:off x="12432977" y="1301539"/>
            <a:ext cx="5080002" cy="537027"/>
          </a:xfrm>
        </p:spPr>
        <p:txBody>
          <a:bodyPr numCol="1" spcCol="360000" anchor="b">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19" name="テキスト プレースホルダー 5"/>
          <p:cNvSpPr>
            <a:spLocks noGrp="1"/>
          </p:cNvSpPr>
          <p:nvPr>
            <p:ph type="body" sz="quarter" idx="19" hasCustomPrompt="1"/>
          </p:nvPr>
        </p:nvSpPr>
        <p:spPr>
          <a:xfrm>
            <a:off x="12432977" y="1824059"/>
            <a:ext cx="5080002" cy="2139599"/>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21" name="テキスト プレースホルダー 5"/>
          <p:cNvSpPr>
            <a:spLocks noGrp="1"/>
          </p:cNvSpPr>
          <p:nvPr>
            <p:ph type="body" sz="quarter" idx="20" hasCustomPrompt="1"/>
          </p:nvPr>
        </p:nvSpPr>
        <p:spPr>
          <a:xfrm>
            <a:off x="775020" y="6417420"/>
            <a:ext cx="5080002" cy="537027"/>
          </a:xfrm>
        </p:spPr>
        <p:txBody>
          <a:bodyPr numCol="1" spcCol="360000" anchor="b">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22" name="テキスト プレースホルダー 5"/>
          <p:cNvSpPr>
            <a:spLocks noGrp="1"/>
          </p:cNvSpPr>
          <p:nvPr>
            <p:ph type="body" sz="quarter" idx="21" hasCustomPrompt="1"/>
          </p:nvPr>
        </p:nvSpPr>
        <p:spPr>
          <a:xfrm>
            <a:off x="775020" y="6939940"/>
            <a:ext cx="5080002" cy="2139599"/>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24" name="テキスト プレースホルダー 5"/>
          <p:cNvSpPr>
            <a:spLocks noGrp="1"/>
          </p:cNvSpPr>
          <p:nvPr>
            <p:ph type="body" sz="quarter" idx="22" hasCustomPrompt="1"/>
          </p:nvPr>
        </p:nvSpPr>
        <p:spPr>
          <a:xfrm>
            <a:off x="6602507" y="6402913"/>
            <a:ext cx="5080002" cy="537027"/>
          </a:xfrm>
        </p:spPr>
        <p:txBody>
          <a:bodyPr numCol="1" spcCol="360000" anchor="b">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25" name="テキスト プレースホルダー 5"/>
          <p:cNvSpPr>
            <a:spLocks noGrp="1"/>
          </p:cNvSpPr>
          <p:nvPr>
            <p:ph type="body" sz="quarter" idx="23" hasCustomPrompt="1"/>
          </p:nvPr>
        </p:nvSpPr>
        <p:spPr>
          <a:xfrm>
            <a:off x="6602507" y="6925433"/>
            <a:ext cx="5080002" cy="2139599"/>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27" name="テキスト プレースホルダー 5"/>
          <p:cNvSpPr>
            <a:spLocks noGrp="1"/>
          </p:cNvSpPr>
          <p:nvPr>
            <p:ph type="body" sz="quarter" idx="24" hasCustomPrompt="1"/>
          </p:nvPr>
        </p:nvSpPr>
        <p:spPr>
          <a:xfrm>
            <a:off x="12432977" y="6388406"/>
            <a:ext cx="5080002" cy="537027"/>
          </a:xfrm>
        </p:spPr>
        <p:txBody>
          <a:bodyPr numCol="1" spcCol="360000" anchor="b">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28" name="テキスト プレースホルダー 5"/>
          <p:cNvSpPr>
            <a:spLocks noGrp="1"/>
          </p:cNvSpPr>
          <p:nvPr>
            <p:ph type="body" sz="quarter" idx="25" hasCustomPrompt="1"/>
          </p:nvPr>
        </p:nvSpPr>
        <p:spPr>
          <a:xfrm>
            <a:off x="12432977" y="6910926"/>
            <a:ext cx="5080002" cy="2139599"/>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02682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825"/>
                            </p:stCondLst>
                            <p:childTnLst>
                              <p:par>
                                <p:cTn id="10" presetID="2" presetClass="entr" presetSubtype="1" decel="100000" fill="hold" grpId="0" nodeType="after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0-#ppt_h/2"/>
                                          </p:val>
                                        </p:tav>
                                        <p:tav tm="100000">
                                          <p:val>
                                            <p:strVal val="#ppt_y"/>
                                          </p:val>
                                        </p:tav>
                                      </p:tavLst>
                                    </p:anim>
                                  </p:childTnLst>
                                </p:cTn>
                              </p:par>
                            </p:childTnLst>
                          </p:cTn>
                        </p:par>
                        <p:par>
                          <p:cTn id="14" fill="hold">
                            <p:stCondLst>
                              <p:cond delay="1325"/>
                            </p:stCondLst>
                            <p:childTnLst>
                              <p:par>
                                <p:cTn id="15" presetID="22" presetClass="entr" presetSubtype="8" fill="hold" grpId="0" nodeType="after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left)">
                                      <p:cBhvr>
                                        <p:cTn id="17" dur="500"/>
                                        <p:tgtEl>
                                          <p:spTgt spid="9">
                                            <p:txEl>
                                              <p:pRg st="0" end="0"/>
                                            </p:txEl>
                                          </p:spTgt>
                                        </p:tgtEl>
                                      </p:cBhvr>
                                    </p:animEffect>
                                  </p:childTnLst>
                                </p:cTn>
                              </p:par>
                            </p:childTnLst>
                          </p:cTn>
                        </p:par>
                        <p:par>
                          <p:cTn id="18" fill="hold">
                            <p:stCondLst>
                              <p:cond delay="1825"/>
                            </p:stCondLst>
                            <p:childTnLst>
                              <p:par>
                                <p:cTn id="19" presetID="2" presetClass="entr" presetSubtype="1" decel="100000" fill="hold" grpId="0" nodeType="afterEffect">
                                  <p:stCondLst>
                                    <p:cond delay="250"/>
                                  </p:stCondLst>
                                  <p:childTnLst>
                                    <p:set>
                                      <p:cBhvr>
                                        <p:cTn id="20" dur="1" fill="hold">
                                          <p:stCondLst>
                                            <p:cond delay="0"/>
                                          </p:stCondLst>
                                        </p:cTn>
                                        <p:tgtEl>
                                          <p:spTgt spid="15">
                                            <p:txEl>
                                              <p:pRg st="0" end="0"/>
                                            </p:txEl>
                                          </p:spTgt>
                                        </p:tgtEl>
                                        <p:attrNameLst>
                                          <p:attrName>style.visibility</p:attrName>
                                        </p:attrNameLst>
                                      </p:cBhvr>
                                      <p:to>
                                        <p:strVal val="visible"/>
                                      </p:to>
                                    </p:set>
                                    <p:anim calcmode="lin" valueType="num">
                                      <p:cBhvr additive="base">
                                        <p:cTn id="21"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5">
                                            <p:txEl>
                                              <p:pRg st="0" end="0"/>
                                            </p:txEl>
                                          </p:spTgt>
                                        </p:tgtEl>
                                        <p:attrNameLst>
                                          <p:attrName>ppt_y</p:attrName>
                                        </p:attrNameLst>
                                      </p:cBhvr>
                                      <p:tavLst>
                                        <p:tav tm="0">
                                          <p:val>
                                            <p:strVal val="0-#ppt_h/2"/>
                                          </p:val>
                                        </p:tav>
                                        <p:tav tm="100000">
                                          <p:val>
                                            <p:strVal val="#ppt_y"/>
                                          </p:val>
                                        </p:tav>
                                      </p:tavLst>
                                    </p:anim>
                                  </p:childTnLst>
                                </p:cTn>
                              </p:par>
                            </p:childTnLst>
                          </p:cTn>
                        </p:par>
                        <p:par>
                          <p:cTn id="23" fill="hold">
                            <p:stCondLst>
                              <p:cond delay="2575"/>
                            </p:stCondLst>
                            <p:childTnLst>
                              <p:par>
                                <p:cTn id="24" presetID="22" presetClass="entr" presetSubtype="8" fill="hold" grpId="0" nodeType="after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Effect transition="in" filter="wipe(left)">
                                      <p:cBhvr>
                                        <p:cTn id="26" dur="500"/>
                                        <p:tgtEl>
                                          <p:spTgt spid="16">
                                            <p:txEl>
                                              <p:pRg st="0" end="0"/>
                                            </p:txEl>
                                          </p:spTgt>
                                        </p:tgtEl>
                                      </p:cBhvr>
                                    </p:animEffect>
                                  </p:childTnLst>
                                </p:cTn>
                              </p:par>
                            </p:childTnLst>
                          </p:cTn>
                        </p:par>
                        <p:par>
                          <p:cTn id="27" fill="hold">
                            <p:stCondLst>
                              <p:cond delay="3075"/>
                            </p:stCondLst>
                            <p:childTnLst>
                              <p:par>
                                <p:cTn id="28" presetID="2" presetClass="entr" presetSubtype="1" decel="100000" fill="hold" grpId="0" nodeType="afterEffect">
                                  <p:stCondLst>
                                    <p:cond delay="250"/>
                                  </p:stCondLst>
                                  <p:childTnLst>
                                    <p:set>
                                      <p:cBhvr>
                                        <p:cTn id="29" dur="1" fill="hold">
                                          <p:stCondLst>
                                            <p:cond delay="0"/>
                                          </p:stCondLst>
                                        </p:cTn>
                                        <p:tgtEl>
                                          <p:spTgt spid="18">
                                            <p:txEl>
                                              <p:pRg st="0" end="0"/>
                                            </p:txEl>
                                          </p:spTgt>
                                        </p:tgtEl>
                                        <p:attrNameLst>
                                          <p:attrName>style.visibility</p:attrName>
                                        </p:attrNameLst>
                                      </p:cBhvr>
                                      <p:to>
                                        <p:strVal val="visible"/>
                                      </p:to>
                                    </p:set>
                                    <p:anim calcmode="lin" valueType="num">
                                      <p:cBhvr additive="base">
                                        <p:cTn id="30"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8">
                                            <p:txEl>
                                              <p:pRg st="0" end="0"/>
                                            </p:txEl>
                                          </p:spTgt>
                                        </p:tgtEl>
                                        <p:attrNameLst>
                                          <p:attrName>ppt_y</p:attrName>
                                        </p:attrNameLst>
                                      </p:cBhvr>
                                      <p:tavLst>
                                        <p:tav tm="0">
                                          <p:val>
                                            <p:strVal val="0-#ppt_h/2"/>
                                          </p:val>
                                        </p:tav>
                                        <p:tav tm="100000">
                                          <p:val>
                                            <p:strVal val="#ppt_y"/>
                                          </p:val>
                                        </p:tav>
                                      </p:tavLst>
                                    </p:anim>
                                  </p:childTnLst>
                                </p:cTn>
                              </p:par>
                            </p:childTnLst>
                          </p:cTn>
                        </p:par>
                        <p:par>
                          <p:cTn id="32" fill="hold">
                            <p:stCondLst>
                              <p:cond delay="3825"/>
                            </p:stCondLst>
                            <p:childTnLst>
                              <p:par>
                                <p:cTn id="33" presetID="22" presetClass="entr" presetSubtype="8" fill="hold" grpId="0" nodeType="after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left)">
                                      <p:cBhvr>
                                        <p:cTn id="35" dur="500"/>
                                        <p:tgtEl>
                                          <p:spTgt spid="19">
                                            <p:txEl>
                                              <p:pRg st="0" end="0"/>
                                            </p:txEl>
                                          </p:spTgt>
                                        </p:tgtEl>
                                      </p:cBhvr>
                                    </p:animEffect>
                                  </p:childTnLst>
                                </p:cTn>
                              </p:par>
                            </p:childTnLst>
                          </p:cTn>
                        </p:par>
                        <p:par>
                          <p:cTn id="36" fill="hold">
                            <p:stCondLst>
                              <p:cond delay="4325"/>
                            </p:stCondLst>
                            <p:childTnLst>
                              <p:par>
                                <p:cTn id="37" presetID="2" presetClass="entr" presetSubtype="4" decel="100000" fill="hold" grpId="0" nodeType="afterEffect">
                                  <p:stCondLst>
                                    <p:cond delay="250"/>
                                  </p:stCondLst>
                                  <p:childTnLst>
                                    <p:set>
                                      <p:cBhvr>
                                        <p:cTn id="38" dur="1" fill="hold">
                                          <p:stCondLst>
                                            <p:cond delay="0"/>
                                          </p:stCondLst>
                                        </p:cTn>
                                        <p:tgtEl>
                                          <p:spTgt spid="21">
                                            <p:txEl>
                                              <p:pRg st="0" end="0"/>
                                            </p:txEl>
                                          </p:spTgt>
                                        </p:tgtEl>
                                        <p:attrNameLst>
                                          <p:attrName>style.visibility</p:attrName>
                                        </p:attrNameLst>
                                      </p:cBhvr>
                                      <p:to>
                                        <p:strVal val="visible"/>
                                      </p:to>
                                    </p:set>
                                    <p:anim calcmode="lin" valueType="num">
                                      <p:cBhvr additive="base">
                                        <p:cTn id="39"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par>
                          <p:cTn id="41" fill="hold">
                            <p:stCondLst>
                              <p:cond delay="5075"/>
                            </p:stCondLst>
                            <p:childTnLst>
                              <p:par>
                                <p:cTn id="42" presetID="22" presetClass="entr" presetSubtype="8" fill="hold" grpId="0" nodeType="afterEffect">
                                  <p:stCondLst>
                                    <p:cond delay="0"/>
                                  </p:stCondLst>
                                  <p:childTnLst>
                                    <p:set>
                                      <p:cBhvr>
                                        <p:cTn id="43" dur="1" fill="hold">
                                          <p:stCondLst>
                                            <p:cond delay="0"/>
                                          </p:stCondLst>
                                        </p:cTn>
                                        <p:tgtEl>
                                          <p:spTgt spid="22">
                                            <p:txEl>
                                              <p:pRg st="0" end="0"/>
                                            </p:txEl>
                                          </p:spTgt>
                                        </p:tgtEl>
                                        <p:attrNameLst>
                                          <p:attrName>style.visibility</p:attrName>
                                        </p:attrNameLst>
                                      </p:cBhvr>
                                      <p:to>
                                        <p:strVal val="visible"/>
                                      </p:to>
                                    </p:set>
                                    <p:animEffect transition="in" filter="wipe(left)">
                                      <p:cBhvr>
                                        <p:cTn id="44" dur="500"/>
                                        <p:tgtEl>
                                          <p:spTgt spid="22">
                                            <p:txEl>
                                              <p:pRg st="0" end="0"/>
                                            </p:txEl>
                                          </p:spTgt>
                                        </p:tgtEl>
                                      </p:cBhvr>
                                    </p:animEffect>
                                  </p:childTnLst>
                                </p:cTn>
                              </p:par>
                            </p:childTnLst>
                          </p:cTn>
                        </p:par>
                        <p:par>
                          <p:cTn id="45" fill="hold">
                            <p:stCondLst>
                              <p:cond delay="5575"/>
                            </p:stCondLst>
                            <p:childTnLst>
                              <p:par>
                                <p:cTn id="46" presetID="2" presetClass="entr" presetSubtype="4" decel="100000" fill="hold" grpId="0" nodeType="afterEffect">
                                  <p:stCondLst>
                                    <p:cond delay="250"/>
                                  </p:stCondLst>
                                  <p:childTnLst>
                                    <p:set>
                                      <p:cBhvr>
                                        <p:cTn id="47" dur="1" fill="hold">
                                          <p:stCondLst>
                                            <p:cond delay="0"/>
                                          </p:stCondLst>
                                        </p:cTn>
                                        <p:tgtEl>
                                          <p:spTgt spid="24">
                                            <p:txEl>
                                              <p:pRg st="0" end="0"/>
                                            </p:txEl>
                                          </p:spTgt>
                                        </p:tgtEl>
                                        <p:attrNameLst>
                                          <p:attrName>style.visibility</p:attrName>
                                        </p:attrNameLst>
                                      </p:cBhvr>
                                      <p:to>
                                        <p:strVal val="visible"/>
                                      </p:to>
                                    </p:set>
                                    <p:anim calcmode="lin" valueType="num">
                                      <p:cBhvr additive="base">
                                        <p:cTn id="48"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par>
                          <p:cTn id="50" fill="hold">
                            <p:stCondLst>
                              <p:cond delay="6325"/>
                            </p:stCondLst>
                            <p:childTnLst>
                              <p:par>
                                <p:cTn id="51" presetID="22" presetClass="entr" presetSubtype="8" fill="hold" grpId="0" nodeType="afterEffect">
                                  <p:stCondLst>
                                    <p:cond delay="0"/>
                                  </p:stCondLst>
                                  <p:childTnLst>
                                    <p:set>
                                      <p:cBhvr>
                                        <p:cTn id="52" dur="1" fill="hold">
                                          <p:stCondLst>
                                            <p:cond delay="0"/>
                                          </p:stCondLst>
                                        </p:cTn>
                                        <p:tgtEl>
                                          <p:spTgt spid="25">
                                            <p:txEl>
                                              <p:pRg st="0" end="0"/>
                                            </p:txEl>
                                          </p:spTgt>
                                        </p:tgtEl>
                                        <p:attrNameLst>
                                          <p:attrName>style.visibility</p:attrName>
                                        </p:attrNameLst>
                                      </p:cBhvr>
                                      <p:to>
                                        <p:strVal val="visible"/>
                                      </p:to>
                                    </p:set>
                                    <p:animEffect transition="in" filter="wipe(left)">
                                      <p:cBhvr>
                                        <p:cTn id="53" dur="500"/>
                                        <p:tgtEl>
                                          <p:spTgt spid="25">
                                            <p:txEl>
                                              <p:pRg st="0" end="0"/>
                                            </p:txEl>
                                          </p:spTgt>
                                        </p:tgtEl>
                                      </p:cBhvr>
                                    </p:animEffect>
                                  </p:childTnLst>
                                </p:cTn>
                              </p:par>
                            </p:childTnLst>
                          </p:cTn>
                        </p:par>
                        <p:par>
                          <p:cTn id="54" fill="hold">
                            <p:stCondLst>
                              <p:cond delay="6825"/>
                            </p:stCondLst>
                            <p:childTnLst>
                              <p:par>
                                <p:cTn id="55" presetID="2" presetClass="entr" presetSubtype="4" decel="100000" fill="hold" grpId="0" nodeType="afterEffect">
                                  <p:stCondLst>
                                    <p:cond delay="250"/>
                                  </p:stCondLst>
                                  <p:childTnLst>
                                    <p:set>
                                      <p:cBhvr>
                                        <p:cTn id="56" dur="1" fill="hold">
                                          <p:stCondLst>
                                            <p:cond delay="0"/>
                                          </p:stCondLst>
                                        </p:cTn>
                                        <p:tgtEl>
                                          <p:spTgt spid="27">
                                            <p:txEl>
                                              <p:pRg st="0" end="0"/>
                                            </p:txEl>
                                          </p:spTgt>
                                        </p:tgtEl>
                                        <p:attrNameLst>
                                          <p:attrName>style.visibility</p:attrName>
                                        </p:attrNameLst>
                                      </p:cBhvr>
                                      <p:to>
                                        <p:strVal val="visible"/>
                                      </p:to>
                                    </p:set>
                                    <p:anim calcmode="lin" valueType="num">
                                      <p:cBhvr additive="base">
                                        <p:cTn id="5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par>
                          <p:cTn id="59" fill="hold">
                            <p:stCondLst>
                              <p:cond delay="7575"/>
                            </p:stCondLst>
                            <p:childTnLst>
                              <p:par>
                                <p:cTn id="60" presetID="22" presetClass="entr" presetSubtype="8" fill="hold" grpId="0" nodeType="afterEffect">
                                  <p:stCondLst>
                                    <p:cond delay="0"/>
                                  </p:stCondLst>
                                  <p:childTnLst>
                                    <p:set>
                                      <p:cBhvr>
                                        <p:cTn id="61" dur="1" fill="hold">
                                          <p:stCondLst>
                                            <p:cond delay="0"/>
                                          </p:stCondLst>
                                        </p:cTn>
                                        <p:tgtEl>
                                          <p:spTgt spid="28">
                                            <p:txEl>
                                              <p:pRg st="0" end="0"/>
                                            </p:txEl>
                                          </p:spTgt>
                                        </p:tgtEl>
                                        <p:attrNameLst>
                                          <p:attrName>style.visibility</p:attrName>
                                        </p:attrNameLst>
                                      </p:cBhvr>
                                      <p:to>
                                        <p:strVal val="visible"/>
                                      </p:to>
                                    </p:set>
                                    <p:animEffect transition="in" filter="wipe(left)">
                                      <p:cBhvr>
                                        <p:cTn id="62"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tmplLst>
          <p:tmpl lvl="1">
            <p:tnLst>
              <p:par>
                <p:cTn presetID="2" presetClass="entr" presetSubtype="1" decel="10000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0-#ppt_h/2"/>
                          </p:val>
                        </p:tav>
                        <p:tav tm="100000">
                          <p:val>
                            <p:strVal val="#ppt_y"/>
                          </p:val>
                        </p:tav>
                      </p:tavLst>
                    </p:anim>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5" grpId="0" build="p">
        <p:tmplLst>
          <p:tmpl lvl="1">
            <p:tnLst>
              <p:par>
                <p:cTn presetID="2" presetClass="entr" presetSubtype="1" decel="100000" fill="hold" nodeType="afterEffect">
                  <p:stCondLst>
                    <p:cond delay="25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0-#ppt_h/2"/>
                          </p:val>
                        </p:tav>
                        <p:tav tm="100000">
                          <p:val>
                            <p:strVal val="#ppt_y"/>
                          </p:val>
                        </p:tav>
                      </p:tavLst>
                    </p:anim>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8" grpId="0" build="p">
        <p:tmplLst>
          <p:tmpl lvl="1">
            <p:tnLst>
              <p:par>
                <p:cTn presetID="2" presetClass="entr" presetSubtype="1" decel="100000"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0-#ppt_h/2"/>
                          </p:val>
                        </p:tav>
                        <p:tav tm="100000">
                          <p:val>
                            <p:strVal val="#ppt_y"/>
                          </p:val>
                        </p:tav>
                      </p:tavLst>
                    </p:anim>
                  </p:childTnLst>
                </p:cTn>
              </p:par>
            </p:tnLst>
          </p:tmpl>
        </p:tmplLst>
      </p:bldP>
      <p:bldP spid="19" grpId="0" build="p">
        <p:tmplLst>
          <p:tmpl lvl="1">
            <p:tnLst>
              <p:par>
                <p:cTn presetID="2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21" grpId="0" build="p">
        <p:tmplLst>
          <p:tmpl lvl="1">
            <p:tnLst>
              <p:par>
                <p:cTn presetID="2" presetClass="entr" presetSubtype="4" decel="100000" fill="hold" nodeType="after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P spid="22" grpId="0" build="p">
        <p:tmplLst>
          <p:tmpl lvl="1">
            <p:tnLst>
              <p:par>
                <p:cTn presetID="22" presetClass="entr" presetSubtype="8"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24" grpId="0" build="p">
        <p:tmplLst>
          <p:tmpl lvl="1">
            <p:tnLst>
              <p:par>
                <p:cTn presetID="2" presetClass="entr" presetSubtype="4" decel="100000" fill="hold" nodeType="after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1+#ppt_h/2"/>
                          </p:val>
                        </p:tav>
                        <p:tav tm="100000">
                          <p:val>
                            <p:strVal val="#ppt_y"/>
                          </p:val>
                        </p:tav>
                      </p:tavLst>
                    </p:anim>
                  </p:childTnLst>
                </p:cTn>
              </p:par>
            </p:tnLst>
          </p:tmpl>
        </p:tmplLst>
      </p:bldP>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7" grpId="0" build="p">
        <p:tmplLst>
          <p:tmpl lvl="1">
            <p:tnLst>
              <p:par>
                <p:cTn presetID="2" presetClass="entr" presetSubtype="4" decel="100000"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1+#ppt_h/2"/>
                          </p:val>
                        </p:tav>
                        <p:tav tm="100000">
                          <p:val>
                            <p:strVal val="#ppt_y"/>
                          </p:val>
                        </p:tav>
                      </p:tavLst>
                    </p:anim>
                  </p:childTnLst>
                </p:cTn>
              </p:par>
            </p:tnLst>
          </p:tmpl>
        </p:tmplLst>
      </p:bldP>
      <p:bldP spid="28" grpId="0" build="p">
        <p:tmplLst>
          <p:tmpl lvl="1">
            <p:tnLst>
              <p:par>
                <p:cTn presetID="22" presetClass="entr" presetSubtype="8"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Lst>
  </p:timing>
  <p:extLst mod="1">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 items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8" name="テキスト プレースホルダー 5"/>
          <p:cNvSpPr>
            <a:spLocks noGrp="1"/>
          </p:cNvSpPr>
          <p:nvPr>
            <p:ph type="body" sz="quarter" idx="14" hasCustomPrompt="1"/>
          </p:nvPr>
        </p:nvSpPr>
        <p:spPr>
          <a:xfrm>
            <a:off x="775020" y="2964185"/>
            <a:ext cx="5080002" cy="537027"/>
          </a:xfrm>
        </p:spPr>
        <p:txBody>
          <a:bodyPr numCol="1" spcCol="360000" anchor="b">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9" name="テキスト プレースホルダー 5"/>
          <p:cNvSpPr>
            <a:spLocks noGrp="1"/>
          </p:cNvSpPr>
          <p:nvPr>
            <p:ph type="body" sz="quarter" idx="15" hasCustomPrompt="1"/>
          </p:nvPr>
        </p:nvSpPr>
        <p:spPr>
          <a:xfrm>
            <a:off x="775020" y="3486705"/>
            <a:ext cx="5080002" cy="2139599"/>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15" name="テキスト プレースホルダー 5"/>
          <p:cNvSpPr>
            <a:spLocks noGrp="1"/>
          </p:cNvSpPr>
          <p:nvPr>
            <p:ph type="body" sz="quarter" idx="16" hasCustomPrompt="1"/>
          </p:nvPr>
        </p:nvSpPr>
        <p:spPr>
          <a:xfrm>
            <a:off x="6602507" y="2949678"/>
            <a:ext cx="5080002" cy="537027"/>
          </a:xfrm>
        </p:spPr>
        <p:txBody>
          <a:bodyPr numCol="1" spcCol="360000" anchor="b">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16" name="テキスト プレースホルダー 5"/>
          <p:cNvSpPr>
            <a:spLocks noGrp="1"/>
          </p:cNvSpPr>
          <p:nvPr>
            <p:ph type="body" sz="quarter" idx="17" hasCustomPrompt="1"/>
          </p:nvPr>
        </p:nvSpPr>
        <p:spPr>
          <a:xfrm>
            <a:off x="6602507" y="3472198"/>
            <a:ext cx="5080002" cy="2139599"/>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18" name="テキスト プレースホルダー 5"/>
          <p:cNvSpPr>
            <a:spLocks noGrp="1"/>
          </p:cNvSpPr>
          <p:nvPr>
            <p:ph type="body" sz="quarter" idx="18" hasCustomPrompt="1"/>
          </p:nvPr>
        </p:nvSpPr>
        <p:spPr>
          <a:xfrm>
            <a:off x="12432977" y="2935171"/>
            <a:ext cx="5080002" cy="537027"/>
          </a:xfrm>
        </p:spPr>
        <p:txBody>
          <a:bodyPr numCol="1" spcCol="360000" anchor="b">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19" name="テキスト プレースホルダー 5"/>
          <p:cNvSpPr>
            <a:spLocks noGrp="1"/>
          </p:cNvSpPr>
          <p:nvPr>
            <p:ph type="body" sz="quarter" idx="19" hasCustomPrompt="1"/>
          </p:nvPr>
        </p:nvSpPr>
        <p:spPr>
          <a:xfrm>
            <a:off x="12432977" y="3457691"/>
            <a:ext cx="5080002" cy="2139599"/>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21" name="テキスト プレースホルダー 5"/>
          <p:cNvSpPr>
            <a:spLocks noGrp="1"/>
          </p:cNvSpPr>
          <p:nvPr>
            <p:ph type="body" sz="quarter" idx="20" hasCustomPrompt="1"/>
          </p:nvPr>
        </p:nvSpPr>
        <p:spPr>
          <a:xfrm>
            <a:off x="775020" y="6008825"/>
            <a:ext cx="5080002" cy="537027"/>
          </a:xfrm>
        </p:spPr>
        <p:txBody>
          <a:bodyPr numCol="1" spcCol="360000" anchor="b">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22" name="テキスト プレースホルダー 5"/>
          <p:cNvSpPr>
            <a:spLocks noGrp="1"/>
          </p:cNvSpPr>
          <p:nvPr>
            <p:ph type="body" sz="quarter" idx="21" hasCustomPrompt="1"/>
          </p:nvPr>
        </p:nvSpPr>
        <p:spPr>
          <a:xfrm>
            <a:off x="775020" y="6531345"/>
            <a:ext cx="5080002" cy="2139599"/>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24" name="テキスト プレースホルダー 5"/>
          <p:cNvSpPr>
            <a:spLocks noGrp="1"/>
          </p:cNvSpPr>
          <p:nvPr>
            <p:ph type="body" sz="quarter" idx="22" hasCustomPrompt="1"/>
          </p:nvPr>
        </p:nvSpPr>
        <p:spPr>
          <a:xfrm>
            <a:off x="6602507" y="5994318"/>
            <a:ext cx="5080002" cy="537027"/>
          </a:xfrm>
        </p:spPr>
        <p:txBody>
          <a:bodyPr numCol="1" spcCol="360000" anchor="b">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25" name="テキスト プレースホルダー 5"/>
          <p:cNvSpPr>
            <a:spLocks noGrp="1"/>
          </p:cNvSpPr>
          <p:nvPr>
            <p:ph type="body" sz="quarter" idx="23" hasCustomPrompt="1"/>
          </p:nvPr>
        </p:nvSpPr>
        <p:spPr>
          <a:xfrm>
            <a:off x="6602507" y="6516838"/>
            <a:ext cx="5080002" cy="2139599"/>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27" name="テキスト プレースホルダー 5"/>
          <p:cNvSpPr>
            <a:spLocks noGrp="1"/>
          </p:cNvSpPr>
          <p:nvPr>
            <p:ph type="body" sz="quarter" idx="24" hasCustomPrompt="1"/>
          </p:nvPr>
        </p:nvSpPr>
        <p:spPr>
          <a:xfrm>
            <a:off x="12432977" y="5979811"/>
            <a:ext cx="5080002" cy="537027"/>
          </a:xfrm>
        </p:spPr>
        <p:txBody>
          <a:bodyPr numCol="1" spcCol="360000" anchor="b">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28" name="テキスト プレースホルダー 5"/>
          <p:cNvSpPr>
            <a:spLocks noGrp="1"/>
          </p:cNvSpPr>
          <p:nvPr>
            <p:ph type="body" sz="quarter" idx="25" hasCustomPrompt="1"/>
          </p:nvPr>
        </p:nvSpPr>
        <p:spPr>
          <a:xfrm>
            <a:off x="12432977" y="6502331"/>
            <a:ext cx="5080002" cy="2139599"/>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17" name="タイトル 1"/>
          <p:cNvSpPr>
            <a:spLocks noGrp="1"/>
          </p:cNvSpPr>
          <p:nvPr>
            <p:ph type="title" hasCustomPrompt="1"/>
          </p:nvPr>
        </p:nvSpPr>
        <p:spPr>
          <a:xfrm>
            <a:off x="775021" y="531190"/>
            <a:ext cx="16737958" cy="1612865"/>
          </a:xfrm>
        </p:spPr>
        <p:txBody>
          <a:bodyPr anchor="ctr">
            <a:normAutofit/>
          </a:bodyPr>
          <a:lstStyle>
            <a:lvl1pPr algn="ctr">
              <a:lnSpc>
                <a:spcPct val="100000"/>
              </a:lnSpc>
              <a:defRPr sz="9600" baseline="0">
                <a:latin typeface="Roboto Bold" pitchFamily="2" charset="0"/>
              </a:defRPr>
            </a:lvl1pPr>
          </a:lstStyle>
          <a:p>
            <a:r>
              <a:rPr kumimoji="1" lang="en-US" altLang="ja-JP" dirty="0"/>
              <a:t>Slide Title</a:t>
            </a:r>
            <a:endParaRPr kumimoji="1" lang="ja-JP" altLang="en-US" dirty="0"/>
          </a:p>
        </p:txBody>
      </p:sp>
    </p:spTree>
    <p:extLst>
      <p:ext uri="{BB962C8B-B14F-4D97-AF65-F5344CB8AC3E}">
        <p14:creationId xmlns:p14="http://schemas.microsoft.com/office/powerpoint/2010/main" val="18827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ppt_x"/>
                                          </p:val>
                                        </p:tav>
                                        <p:tav tm="100000">
                                          <p:val>
                                            <p:strVal val="#ppt_x"/>
                                          </p:val>
                                        </p:tav>
                                      </p:tavLst>
                                    </p:anim>
                                    <p:anim calcmode="lin" valueType="num">
                                      <p:cBhvr additive="base">
                                        <p:cTn id="8" dur="75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825"/>
                            </p:stCondLst>
                            <p:childTnLst>
                              <p:par>
                                <p:cTn id="10" presetID="2" presetClass="entr" presetSubtype="8" decel="100000" fill="hold" grpId="0" nodeType="after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325"/>
                            </p:stCondLst>
                            <p:childTnLst>
                              <p:par>
                                <p:cTn id="15" presetID="22" presetClass="entr" presetSubtype="8" fill="hold" grpId="0" nodeType="after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left)">
                                      <p:cBhvr>
                                        <p:cTn id="17" dur="500"/>
                                        <p:tgtEl>
                                          <p:spTgt spid="9">
                                            <p:txEl>
                                              <p:pRg st="0" end="0"/>
                                            </p:txEl>
                                          </p:spTgt>
                                        </p:tgtEl>
                                      </p:cBhvr>
                                    </p:animEffect>
                                  </p:childTnLst>
                                </p:cTn>
                              </p:par>
                            </p:childTnLst>
                          </p:cTn>
                        </p:par>
                        <p:par>
                          <p:cTn id="18" fill="hold">
                            <p:stCondLst>
                              <p:cond delay="1825"/>
                            </p:stCondLst>
                            <p:childTnLst>
                              <p:par>
                                <p:cTn id="19" presetID="2" presetClass="entr" presetSubtype="8" decel="100000" fill="hold" grpId="0" nodeType="afterEffect">
                                  <p:stCondLst>
                                    <p:cond delay="250"/>
                                  </p:stCondLst>
                                  <p:childTnLst>
                                    <p:set>
                                      <p:cBhvr>
                                        <p:cTn id="20" dur="1" fill="hold">
                                          <p:stCondLst>
                                            <p:cond delay="0"/>
                                          </p:stCondLst>
                                        </p:cTn>
                                        <p:tgtEl>
                                          <p:spTgt spid="15">
                                            <p:txEl>
                                              <p:pRg st="0" end="0"/>
                                            </p:txEl>
                                          </p:spTgt>
                                        </p:tgtEl>
                                        <p:attrNameLst>
                                          <p:attrName>style.visibility</p:attrName>
                                        </p:attrNameLst>
                                      </p:cBhvr>
                                      <p:to>
                                        <p:strVal val="visible"/>
                                      </p:to>
                                    </p:set>
                                    <p:anim calcmode="lin" valueType="num">
                                      <p:cBhvr additive="base">
                                        <p:cTn id="21"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par>
                          <p:cTn id="23" fill="hold">
                            <p:stCondLst>
                              <p:cond delay="2575"/>
                            </p:stCondLst>
                            <p:childTnLst>
                              <p:par>
                                <p:cTn id="24" presetID="22" presetClass="entr" presetSubtype="8" fill="hold" grpId="0" nodeType="after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Effect transition="in" filter="wipe(left)">
                                      <p:cBhvr>
                                        <p:cTn id="26" dur="500"/>
                                        <p:tgtEl>
                                          <p:spTgt spid="16">
                                            <p:txEl>
                                              <p:pRg st="0" end="0"/>
                                            </p:txEl>
                                          </p:spTgt>
                                        </p:tgtEl>
                                      </p:cBhvr>
                                    </p:animEffect>
                                  </p:childTnLst>
                                </p:cTn>
                              </p:par>
                            </p:childTnLst>
                          </p:cTn>
                        </p:par>
                        <p:par>
                          <p:cTn id="27" fill="hold">
                            <p:stCondLst>
                              <p:cond delay="3075"/>
                            </p:stCondLst>
                            <p:childTnLst>
                              <p:par>
                                <p:cTn id="28" presetID="2" presetClass="entr" presetSubtype="8" decel="100000" fill="hold" grpId="0" nodeType="afterEffect">
                                  <p:stCondLst>
                                    <p:cond delay="250"/>
                                  </p:stCondLst>
                                  <p:childTnLst>
                                    <p:set>
                                      <p:cBhvr>
                                        <p:cTn id="29" dur="1" fill="hold">
                                          <p:stCondLst>
                                            <p:cond delay="0"/>
                                          </p:stCondLst>
                                        </p:cTn>
                                        <p:tgtEl>
                                          <p:spTgt spid="18">
                                            <p:txEl>
                                              <p:pRg st="0" end="0"/>
                                            </p:txEl>
                                          </p:spTgt>
                                        </p:tgtEl>
                                        <p:attrNameLst>
                                          <p:attrName>style.visibility</p:attrName>
                                        </p:attrNameLst>
                                      </p:cBhvr>
                                      <p:to>
                                        <p:strVal val="visible"/>
                                      </p:to>
                                    </p:set>
                                    <p:anim calcmode="lin" valueType="num">
                                      <p:cBhvr additive="base">
                                        <p:cTn id="30"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par>
                          <p:cTn id="32" fill="hold">
                            <p:stCondLst>
                              <p:cond delay="3825"/>
                            </p:stCondLst>
                            <p:childTnLst>
                              <p:par>
                                <p:cTn id="33" presetID="22" presetClass="entr" presetSubtype="8" fill="hold" grpId="0" nodeType="after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left)">
                                      <p:cBhvr>
                                        <p:cTn id="35" dur="500"/>
                                        <p:tgtEl>
                                          <p:spTgt spid="19">
                                            <p:txEl>
                                              <p:pRg st="0" end="0"/>
                                            </p:txEl>
                                          </p:spTgt>
                                        </p:tgtEl>
                                      </p:cBhvr>
                                    </p:animEffect>
                                  </p:childTnLst>
                                </p:cTn>
                              </p:par>
                            </p:childTnLst>
                          </p:cTn>
                        </p:par>
                        <p:par>
                          <p:cTn id="36" fill="hold">
                            <p:stCondLst>
                              <p:cond delay="4325"/>
                            </p:stCondLst>
                            <p:childTnLst>
                              <p:par>
                                <p:cTn id="37" presetID="2" presetClass="entr" presetSubtype="8" decel="100000" fill="hold" grpId="0" nodeType="afterEffect">
                                  <p:stCondLst>
                                    <p:cond delay="250"/>
                                  </p:stCondLst>
                                  <p:childTnLst>
                                    <p:set>
                                      <p:cBhvr>
                                        <p:cTn id="38" dur="1" fill="hold">
                                          <p:stCondLst>
                                            <p:cond delay="0"/>
                                          </p:stCondLst>
                                        </p:cTn>
                                        <p:tgtEl>
                                          <p:spTgt spid="21">
                                            <p:txEl>
                                              <p:pRg st="0" end="0"/>
                                            </p:txEl>
                                          </p:spTgt>
                                        </p:tgtEl>
                                        <p:attrNameLst>
                                          <p:attrName>style.visibility</p:attrName>
                                        </p:attrNameLst>
                                      </p:cBhvr>
                                      <p:to>
                                        <p:strVal val="visible"/>
                                      </p:to>
                                    </p:set>
                                    <p:anim calcmode="lin" valueType="num">
                                      <p:cBhvr additive="base">
                                        <p:cTn id="39"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41" fill="hold">
                            <p:stCondLst>
                              <p:cond delay="5075"/>
                            </p:stCondLst>
                            <p:childTnLst>
                              <p:par>
                                <p:cTn id="42" presetID="22" presetClass="entr" presetSubtype="8" fill="hold" grpId="0" nodeType="afterEffect">
                                  <p:stCondLst>
                                    <p:cond delay="0"/>
                                  </p:stCondLst>
                                  <p:childTnLst>
                                    <p:set>
                                      <p:cBhvr>
                                        <p:cTn id="43" dur="1" fill="hold">
                                          <p:stCondLst>
                                            <p:cond delay="0"/>
                                          </p:stCondLst>
                                        </p:cTn>
                                        <p:tgtEl>
                                          <p:spTgt spid="22">
                                            <p:txEl>
                                              <p:pRg st="0" end="0"/>
                                            </p:txEl>
                                          </p:spTgt>
                                        </p:tgtEl>
                                        <p:attrNameLst>
                                          <p:attrName>style.visibility</p:attrName>
                                        </p:attrNameLst>
                                      </p:cBhvr>
                                      <p:to>
                                        <p:strVal val="visible"/>
                                      </p:to>
                                    </p:set>
                                    <p:animEffect transition="in" filter="wipe(left)">
                                      <p:cBhvr>
                                        <p:cTn id="44" dur="500"/>
                                        <p:tgtEl>
                                          <p:spTgt spid="22">
                                            <p:txEl>
                                              <p:pRg st="0" end="0"/>
                                            </p:txEl>
                                          </p:spTgt>
                                        </p:tgtEl>
                                      </p:cBhvr>
                                    </p:animEffect>
                                  </p:childTnLst>
                                </p:cTn>
                              </p:par>
                            </p:childTnLst>
                          </p:cTn>
                        </p:par>
                        <p:par>
                          <p:cTn id="45" fill="hold">
                            <p:stCondLst>
                              <p:cond delay="5575"/>
                            </p:stCondLst>
                            <p:childTnLst>
                              <p:par>
                                <p:cTn id="46" presetID="2" presetClass="entr" presetSubtype="8" decel="100000" fill="hold" grpId="0" nodeType="afterEffect">
                                  <p:stCondLst>
                                    <p:cond delay="250"/>
                                  </p:stCondLst>
                                  <p:childTnLst>
                                    <p:set>
                                      <p:cBhvr>
                                        <p:cTn id="47" dur="1" fill="hold">
                                          <p:stCondLst>
                                            <p:cond delay="0"/>
                                          </p:stCondLst>
                                        </p:cTn>
                                        <p:tgtEl>
                                          <p:spTgt spid="24">
                                            <p:txEl>
                                              <p:pRg st="0" end="0"/>
                                            </p:txEl>
                                          </p:spTgt>
                                        </p:tgtEl>
                                        <p:attrNameLst>
                                          <p:attrName>style.visibility</p:attrName>
                                        </p:attrNameLst>
                                      </p:cBhvr>
                                      <p:to>
                                        <p:strVal val="visible"/>
                                      </p:to>
                                    </p:set>
                                    <p:anim calcmode="lin" valueType="num">
                                      <p:cBhvr additive="base">
                                        <p:cTn id="48" dur="50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par>
                          <p:cTn id="50" fill="hold">
                            <p:stCondLst>
                              <p:cond delay="6325"/>
                            </p:stCondLst>
                            <p:childTnLst>
                              <p:par>
                                <p:cTn id="51" presetID="22" presetClass="entr" presetSubtype="8" fill="hold" grpId="0" nodeType="afterEffect">
                                  <p:stCondLst>
                                    <p:cond delay="0"/>
                                  </p:stCondLst>
                                  <p:childTnLst>
                                    <p:set>
                                      <p:cBhvr>
                                        <p:cTn id="52" dur="1" fill="hold">
                                          <p:stCondLst>
                                            <p:cond delay="0"/>
                                          </p:stCondLst>
                                        </p:cTn>
                                        <p:tgtEl>
                                          <p:spTgt spid="25">
                                            <p:txEl>
                                              <p:pRg st="0" end="0"/>
                                            </p:txEl>
                                          </p:spTgt>
                                        </p:tgtEl>
                                        <p:attrNameLst>
                                          <p:attrName>style.visibility</p:attrName>
                                        </p:attrNameLst>
                                      </p:cBhvr>
                                      <p:to>
                                        <p:strVal val="visible"/>
                                      </p:to>
                                    </p:set>
                                    <p:animEffect transition="in" filter="wipe(left)">
                                      <p:cBhvr>
                                        <p:cTn id="53" dur="500"/>
                                        <p:tgtEl>
                                          <p:spTgt spid="25">
                                            <p:txEl>
                                              <p:pRg st="0" end="0"/>
                                            </p:txEl>
                                          </p:spTgt>
                                        </p:tgtEl>
                                      </p:cBhvr>
                                    </p:animEffect>
                                  </p:childTnLst>
                                </p:cTn>
                              </p:par>
                            </p:childTnLst>
                          </p:cTn>
                        </p:par>
                        <p:par>
                          <p:cTn id="54" fill="hold">
                            <p:stCondLst>
                              <p:cond delay="6825"/>
                            </p:stCondLst>
                            <p:childTnLst>
                              <p:par>
                                <p:cTn id="55" presetID="2" presetClass="entr" presetSubtype="8" decel="100000" fill="hold" grpId="0" nodeType="afterEffect">
                                  <p:stCondLst>
                                    <p:cond delay="250"/>
                                  </p:stCondLst>
                                  <p:childTnLst>
                                    <p:set>
                                      <p:cBhvr>
                                        <p:cTn id="56" dur="1" fill="hold">
                                          <p:stCondLst>
                                            <p:cond delay="0"/>
                                          </p:stCondLst>
                                        </p:cTn>
                                        <p:tgtEl>
                                          <p:spTgt spid="27">
                                            <p:txEl>
                                              <p:pRg st="0" end="0"/>
                                            </p:txEl>
                                          </p:spTgt>
                                        </p:tgtEl>
                                        <p:attrNameLst>
                                          <p:attrName>style.visibility</p:attrName>
                                        </p:attrNameLst>
                                      </p:cBhvr>
                                      <p:to>
                                        <p:strVal val="visible"/>
                                      </p:to>
                                    </p:set>
                                    <p:anim calcmode="lin" valueType="num">
                                      <p:cBhvr additive="base">
                                        <p:cTn id="57" dur="500" fill="hold"/>
                                        <p:tgtEl>
                                          <p:spTgt spid="27">
                                            <p:txEl>
                                              <p:pRg st="0" end="0"/>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par>
                          <p:cTn id="59" fill="hold">
                            <p:stCondLst>
                              <p:cond delay="7575"/>
                            </p:stCondLst>
                            <p:childTnLst>
                              <p:par>
                                <p:cTn id="60" presetID="22" presetClass="entr" presetSubtype="8" fill="hold" grpId="0" nodeType="afterEffect">
                                  <p:stCondLst>
                                    <p:cond delay="0"/>
                                  </p:stCondLst>
                                  <p:childTnLst>
                                    <p:set>
                                      <p:cBhvr>
                                        <p:cTn id="61" dur="1" fill="hold">
                                          <p:stCondLst>
                                            <p:cond delay="0"/>
                                          </p:stCondLst>
                                        </p:cTn>
                                        <p:tgtEl>
                                          <p:spTgt spid="28">
                                            <p:txEl>
                                              <p:pRg st="0" end="0"/>
                                            </p:txEl>
                                          </p:spTgt>
                                        </p:tgtEl>
                                        <p:attrNameLst>
                                          <p:attrName>style.visibility</p:attrName>
                                        </p:attrNameLst>
                                      </p:cBhvr>
                                      <p:to>
                                        <p:strVal val="visible"/>
                                      </p:to>
                                    </p:set>
                                    <p:animEffect transition="in" filter="wipe(left)">
                                      <p:cBhvr>
                                        <p:cTn id="62"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8" decel="10000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5" grpId="0" build="p">
        <p:tmplLst>
          <p:tmpl lvl="1">
            <p:tnLst>
              <p:par>
                <p:cTn presetID="2" presetClass="entr" presetSubtype="8" decel="100000" fill="hold" nodeType="afterEffect">
                  <p:stCondLst>
                    <p:cond delay="25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0-#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8" grpId="0" build="p">
        <p:tmplLst>
          <p:tmpl lvl="1">
            <p:tnLst>
              <p:par>
                <p:cTn presetID="2" presetClass="entr" presetSubtype="8" decel="100000"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0-#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21" grpId="0" build="p">
        <p:tmplLst>
          <p:tmpl lvl="1">
            <p:tnLst>
              <p:par>
                <p:cTn presetID="2" presetClass="entr" presetSubtype="8" decel="100000" fill="hold" nodeType="after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2" presetClass="entr" presetSubtype="8"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24" grpId="0" build="p">
        <p:tmplLst>
          <p:tmpl lvl="1">
            <p:tnLst>
              <p:par>
                <p:cTn presetID="2" presetClass="entr" presetSubtype="8" decel="100000" fill="hold" nodeType="after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0-#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7" grpId="0" build="p">
        <p:tmplLst>
          <p:tmpl lvl="1">
            <p:tnLst>
              <p:par>
                <p:cTn presetID="2" presetClass="entr" presetSubtype="8" decel="100000"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0-#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2" presetClass="entr" presetSubtype="8"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17" grpId="0"/>
    </p:bldLst>
  </p:timing>
  <p:extLst mod="1">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Picture Placeholder 6"/>
          <p:cNvSpPr>
            <a:spLocks noGrp="1"/>
          </p:cNvSpPr>
          <p:nvPr>
            <p:ph type="pic" sz="quarter" idx="13" hasCustomPrompt="1"/>
          </p:nvPr>
        </p:nvSpPr>
        <p:spPr>
          <a:xfrm>
            <a:off x="775022" y="2993922"/>
            <a:ext cx="5419301" cy="3318388"/>
          </a:xfrm>
        </p:spPr>
        <p:txBody>
          <a:bodyPr/>
          <a:lstStyle>
            <a:lvl1pPr>
              <a:defRPr i="1" baseline="0"/>
            </a:lvl1pPr>
          </a:lstStyle>
          <a:p>
            <a:r>
              <a:rPr kumimoji="1" lang="en-US" altLang="ja-JP" dirty="0"/>
              <a:t>Insert an image</a:t>
            </a:r>
            <a:endParaRPr kumimoji="1" lang="ja-JP" altLang="en-US" dirty="0"/>
          </a:p>
        </p:txBody>
      </p:sp>
      <p:sp>
        <p:nvSpPr>
          <p:cNvPr id="6" name="タイトル 1"/>
          <p:cNvSpPr>
            <a:spLocks noGrp="1"/>
          </p:cNvSpPr>
          <p:nvPr>
            <p:ph type="title" hasCustomPrompt="1"/>
          </p:nvPr>
        </p:nvSpPr>
        <p:spPr>
          <a:xfrm>
            <a:off x="775021" y="531190"/>
            <a:ext cx="16737958" cy="1612865"/>
          </a:xfrm>
        </p:spPr>
        <p:txBody>
          <a:bodyPr anchor="ctr">
            <a:normAutofit/>
          </a:bodyPr>
          <a:lstStyle>
            <a:lvl1pPr algn="ctr">
              <a:lnSpc>
                <a:spcPct val="100000"/>
              </a:lnSpc>
              <a:defRPr sz="9600" baseline="0">
                <a:latin typeface="Roboto Bold" pitchFamily="2" charset="0"/>
              </a:defRPr>
            </a:lvl1pPr>
          </a:lstStyle>
          <a:p>
            <a:r>
              <a:rPr kumimoji="1" lang="en-US" altLang="ja-JP" dirty="0"/>
              <a:t>Slide Title</a:t>
            </a:r>
            <a:endParaRPr kumimoji="1" lang="ja-JP" altLang="en-US" dirty="0"/>
          </a:p>
        </p:txBody>
      </p:sp>
      <p:sp>
        <p:nvSpPr>
          <p:cNvPr id="7" name="テキスト プレースホルダー 5"/>
          <p:cNvSpPr>
            <a:spLocks noGrp="1"/>
          </p:cNvSpPr>
          <p:nvPr>
            <p:ph type="body" sz="quarter" idx="20" hasCustomPrompt="1"/>
          </p:nvPr>
        </p:nvSpPr>
        <p:spPr>
          <a:xfrm>
            <a:off x="1181449" y="5987152"/>
            <a:ext cx="4652385" cy="650315"/>
          </a:xfrm>
          <a:solidFill>
            <a:schemeClr val="tx1"/>
          </a:solidFill>
        </p:spPr>
        <p:txBody>
          <a:bodyPr numCol="1" spcCol="360000" anchor="ctr">
            <a:normAutofit/>
          </a:bodyPr>
          <a:lstStyle>
            <a:lvl1pPr marL="0" indent="0" algn="ct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8" name="テキスト プレースホルダー 5"/>
          <p:cNvSpPr>
            <a:spLocks noGrp="1"/>
          </p:cNvSpPr>
          <p:nvPr>
            <p:ph type="body" sz="quarter" idx="21" hasCustomPrompt="1"/>
          </p:nvPr>
        </p:nvSpPr>
        <p:spPr>
          <a:xfrm>
            <a:off x="775021" y="6667584"/>
            <a:ext cx="5419301" cy="2285999"/>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15" name="Picture Placeholder 6"/>
          <p:cNvSpPr>
            <a:spLocks noGrp="1"/>
          </p:cNvSpPr>
          <p:nvPr>
            <p:ph type="pic" sz="quarter" idx="22" hasCustomPrompt="1"/>
          </p:nvPr>
        </p:nvSpPr>
        <p:spPr>
          <a:xfrm>
            <a:off x="6434349" y="2993922"/>
            <a:ext cx="5419301" cy="3318388"/>
          </a:xfrm>
        </p:spPr>
        <p:txBody>
          <a:bodyPr/>
          <a:lstStyle>
            <a:lvl1pPr>
              <a:defRPr i="1" baseline="0"/>
            </a:lvl1pPr>
          </a:lstStyle>
          <a:p>
            <a:r>
              <a:rPr kumimoji="1" lang="en-US" altLang="ja-JP" dirty="0"/>
              <a:t>Insert an image</a:t>
            </a:r>
            <a:endParaRPr kumimoji="1" lang="ja-JP" altLang="en-US" dirty="0"/>
          </a:p>
        </p:txBody>
      </p:sp>
      <p:sp>
        <p:nvSpPr>
          <p:cNvPr id="16" name="テキスト プレースホルダー 5"/>
          <p:cNvSpPr>
            <a:spLocks noGrp="1"/>
          </p:cNvSpPr>
          <p:nvPr>
            <p:ph type="body" sz="quarter" idx="23" hasCustomPrompt="1"/>
          </p:nvPr>
        </p:nvSpPr>
        <p:spPr>
          <a:xfrm>
            <a:off x="6840776" y="5987152"/>
            <a:ext cx="4652385" cy="650315"/>
          </a:xfrm>
          <a:solidFill>
            <a:schemeClr val="tx1"/>
          </a:solidFill>
        </p:spPr>
        <p:txBody>
          <a:bodyPr numCol="1" spcCol="360000" anchor="ctr">
            <a:normAutofit/>
          </a:bodyPr>
          <a:lstStyle>
            <a:lvl1pPr marL="0" indent="0" algn="ct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17" name="テキスト プレースホルダー 5"/>
          <p:cNvSpPr>
            <a:spLocks noGrp="1"/>
          </p:cNvSpPr>
          <p:nvPr>
            <p:ph type="body" sz="quarter" idx="24" hasCustomPrompt="1"/>
          </p:nvPr>
        </p:nvSpPr>
        <p:spPr>
          <a:xfrm>
            <a:off x="6434348" y="6667584"/>
            <a:ext cx="5419301" cy="2285999"/>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18" name="Picture Placeholder 6"/>
          <p:cNvSpPr>
            <a:spLocks noGrp="1"/>
          </p:cNvSpPr>
          <p:nvPr>
            <p:ph type="pic" sz="quarter" idx="25" hasCustomPrompt="1"/>
          </p:nvPr>
        </p:nvSpPr>
        <p:spPr>
          <a:xfrm>
            <a:off x="12093675" y="2993922"/>
            <a:ext cx="5419301" cy="3318388"/>
          </a:xfrm>
        </p:spPr>
        <p:txBody>
          <a:bodyPr/>
          <a:lstStyle>
            <a:lvl1pPr>
              <a:defRPr i="1" baseline="0"/>
            </a:lvl1pPr>
          </a:lstStyle>
          <a:p>
            <a:r>
              <a:rPr kumimoji="1" lang="en-US" altLang="ja-JP" dirty="0"/>
              <a:t>Insert an image</a:t>
            </a:r>
            <a:endParaRPr kumimoji="1" lang="ja-JP" altLang="en-US" dirty="0"/>
          </a:p>
        </p:txBody>
      </p:sp>
      <p:sp>
        <p:nvSpPr>
          <p:cNvPr id="19" name="テキスト プレースホルダー 5"/>
          <p:cNvSpPr>
            <a:spLocks noGrp="1"/>
          </p:cNvSpPr>
          <p:nvPr>
            <p:ph type="body" sz="quarter" idx="26" hasCustomPrompt="1"/>
          </p:nvPr>
        </p:nvSpPr>
        <p:spPr>
          <a:xfrm>
            <a:off x="12500102" y="5987152"/>
            <a:ext cx="4652385" cy="650315"/>
          </a:xfrm>
          <a:solidFill>
            <a:schemeClr val="tx1"/>
          </a:solidFill>
        </p:spPr>
        <p:txBody>
          <a:bodyPr numCol="1" spcCol="360000" anchor="ctr">
            <a:normAutofit/>
          </a:bodyPr>
          <a:lstStyle>
            <a:lvl1pPr marL="0" indent="0" algn="ct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20" name="テキスト プレースホルダー 5"/>
          <p:cNvSpPr>
            <a:spLocks noGrp="1"/>
          </p:cNvSpPr>
          <p:nvPr>
            <p:ph type="body" sz="quarter" idx="27" hasCustomPrompt="1"/>
          </p:nvPr>
        </p:nvSpPr>
        <p:spPr>
          <a:xfrm>
            <a:off x="12093674" y="6667584"/>
            <a:ext cx="5419301" cy="2285999"/>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0744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825"/>
                            </p:stCondLst>
                            <p:childTnLst>
                              <p:par>
                                <p:cTn id="10" presetID="14" presetClass="entr" presetSubtype="1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par>
                          <p:cTn id="13" fill="hold">
                            <p:stCondLst>
                              <p:cond delay="1325"/>
                            </p:stCondLst>
                            <p:childTnLst>
                              <p:par>
                                <p:cTn id="14" presetID="2" presetClass="entr" presetSubtype="4" decel="10000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decel="100000" fill="hold" grpId="0" nodeType="withEffect">
                                  <p:stCondLst>
                                    <p:cond delay="25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par>
                          <p:cTn id="22" fill="hold">
                            <p:stCondLst>
                              <p:cond delay="2075"/>
                            </p:stCondLst>
                            <p:childTnLst>
                              <p:par>
                                <p:cTn id="23" presetID="14" presetClass="entr" presetSubtype="1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par>
                          <p:cTn id="26" fill="hold">
                            <p:stCondLst>
                              <p:cond delay="2575"/>
                            </p:stCondLst>
                            <p:childTnLst>
                              <p:par>
                                <p:cTn id="27" presetID="2" presetClass="entr" presetSubtype="4" decel="100000"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decel="100000" fill="hold" grpId="0" nodeType="withEffect">
                                  <p:stCondLst>
                                    <p:cond delay="250"/>
                                  </p:stCondLst>
                                  <p:childTnLst>
                                    <p:set>
                                      <p:cBhvr>
                                        <p:cTn id="32" dur="1" fill="hold">
                                          <p:stCondLst>
                                            <p:cond delay="0"/>
                                          </p:stCondLst>
                                        </p:cTn>
                                        <p:tgtEl>
                                          <p:spTgt spid="17">
                                            <p:txEl>
                                              <p:pRg st="0" end="0"/>
                                            </p:txEl>
                                          </p:spTgt>
                                        </p:tgtEl>
                                        <p:attrNameLst>
                                          <p:attrName>style.visibility</p:attrName>
                                        </p:attrNameLst>
                                      </p:cBhvr>
                                      <p:to>
                                        <p:strVal val="visible"/>
                                      </p:to>
                                    </p:set>
                                    <p:anim calcmode="lin" valueType="num">
                                      <p:cBhvr additive="base">
                                        <p:cTn id="3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par>
                          <p:cTn id="35" fill="hold">
                            <p:stCondLst>
                              <p:cond delay="3325"/>
                            </p:stCondLst>
                            <p:childTnLst>
                              <p:par>
                                <p:cTn id="36" presetID="14" presetClass="entr" presetSubtype="1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randombar(horizontal)">
                                      <p:cBhvr>
                                        <p:cTn id="38" dur="500"/>
                                        <p:tgtEl>
                                          <p:spTgt spid="18"/>
                                        </p:tgtEl>
                                      </p:cBhvr>
                                    </p:animEffect>
                                  </p:childTnLst>
                                </p:cTn>
                              </p:par>
                            </p:childTnLst>
                          </p:cTn>
                        </p:par>
                        <p:par>
                          <p:cTn id="39" fill="hold">
                            <p:stCondLst>
                              <p:cond delay="3825"/>
                            </p:stCondLst>
                            <p:childTnLst>
                              <p:par>
                                <p:cTn id="40" presetID="2" presetClass="entr" presetSubtype="4" decel="100000"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ppt_x"/>
                                          </p:val>
                                        </p:tav>
                                        <p:tav tm="100000">
                                          <p:val>
                                            <p:strVal val="#ppt_x"/>
                                          </p:val>
                                        </p:tav>
                                      </p:tavLst>
                                    </p:anim>
                                    <p:anim calcmode="lin" valueType="num">
                                      <p:cBhvr additive="base">
                                        <p:cTn id="43" dur="500" fill="hold"/>
                                        <p:tgtEl>
                                          <p:spTgt spid="19"/>
                                        </p:tgtEl>
                                        <p:attrNameLst>
                                          <p:attrName>ppt_y</p:attrName>
                                        </p:attrNameLst>
                                      </p:cBhvr>
                                      <p:tavLst>
                                        <p:tav tm="0">
                                          <p:val>
                                            <p:strVal val="1+#ppt_h/2"/>
                                          </p:val>
                                        </p:tav>
                                        <p:tav tm="100000">
                                          <p:val>
                                            <p:strVal val="#ppt_y"/>
                                          </p:val>
                                        </p:tav>
                                      </p:tavLst>
                                    </p:anim>
                                  </p:childTnLst>
                                </p:cTn>
                              </p:par>
                              <p:par>
                                <p:cTn id="44" presetID="2" presetClass="entr" presetSubtype="4" decel="100000" fill="hold" grpId="0" nodeType="withEffect">
                                  <p:stCondLst>
                                    <p:cond delay="250"/>
                                  </p:stCondLst>
                                  <p:childTnLst>
                                    <p:set>
                                      <p:cBhvr>
                                        <p:cTn id="45" dur="1" fill="hold">
                                          <p:stCondLst>
                                            <p:cond delay="0"/>
                                          </p:stCondLst>
                                        </p:cTn>
                                        <p:tgtEl>
                                          <p:spTgt spid="20">
                                            <p:txEl>
                                              <p:pRg st="0" end="0"/>
                                            </p:txEl>
                                          </p:spTgt>
                                        </p:tgtEl>
                                        <p:attrNameLst>
                                          <p:attrName>style.visibility</p:attrName>
                                        </p:attrNameLst>
                                      </p:cBhvr>
                                      <p:to>
                                        <p:strVal val="visible"/>
                                      </p:to>
                                    </p:set>
                                    <p:anim calcmode="lin" valueType="num">
                                      <p:cBhvr additive="base">
                                        <p:cTn id="46"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tmplLst>
          <p:tmpl>
            <p:tnLst>
              <p:par>
                <p:cTn presetID="2" presetClass="entr" presetSubtype="4" decel="10000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ppt_x"/>
                          </p:val>
                        </p:tav>
                        <p:tav tm="100000">
                          <p:val>
                            <p:strVal val="#ppt_x"/>
                          </p:val>
                        </p:tav>
                      </p:tavLst>
                    </p:anim>
                    <p:anim calcmode="lin" valueType="num">
                      <p:cBhvr additive="base">
                        <p:cTn dur="500" fill="hold"/>
                        <p:tgtEl>
                          <p:spTgt spid="7"/>
                        </p:tgtEl>
                        <p:attrNameLst>
                          <p:attrName>ppt_y</p:attrName>
                        </p:attrNameLst>
                      </p:cBhvr>
                      <p:tavLst>
                        <p:tav tm="0">
                          <p:val>
                            <p:strVal val="1+#ppt_h/2"/>
                          </p:val>
                        </p:tav>
                        <p:tav tm="100000">
                          <p:val>
                            <p:strVal val="#ppt_y"/>
                          </p:val>
                        </p:tav>
                      </p:tavLst>
                    </p:anim>
                  </p:childTnLst>
                </p:cTn>
              </p:par>
            </p:tnLst>
          </p:tmpl>
        </p:tmplLst>
      </p:bldP>
      <p:bldP spid="8" grpId="0" build="p">
        <p:tmplLst>
          <p:tmpl lvl="1">
            <p:tnLst>
              <p:par>
                <p:cTn presetID="2" presetClass="entr" presetSubtype="4" decel="10000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1+#ppt_h/2"/>
                          </p:val>
                        </p:tav>
                        <p:tav tm="100000">
                          <p:val>
                            <p:strVal val="#ppt_y"/>
                          </p:val>
                        </p:tav>
                      </p:tavLst>
                    </p:anim>
                  </p:childTnLst>
                </p:cTn>
              </p:par>
            </p:tnLst>
          </p:tmpl>
        </p:tmplLst>
      </p:bldP>
      <p:bldP spid="15" grpId="0"/>
      <p:bldP spid="16" grpId="0" animBg="1">
        <p:tmplLst>
          <p:tmpl>
            <p:tnLst>
              <p:par>
                <p:cTn presetID="2" presetClass="entr" presetSubtype="4"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decel="100000" fill="hold" nodeType="withEffect">
                  <p:stCondLst>
                    <p:cond delay="25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p:bldP spid="19" grpId="0" animBg="1">
        <p:tmplLst>
          <p:tmpl>
            <p:tnLst>
              <p:par>
                <p:cTn presetID="2" presetClass="entr" presetSubtype="4" decel="10000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1+#ppt_h/2"/>
                          </p:val>
                        </p:tav>
                        <p:tav tm="100000">
                          <p:val>
                            <p:strVal val="#ppt_y"/>
                          </p:val>
                        </p:tav>
                      </p:tavLst>
                    </p:anim>
                  </p:childTnLst>
                </p:cTn>
              </p:par>
            </p:tnLst>
          </p:tmpl>
        </p:tmplLst>
      </p:bldP>
      <p:bldP spid="20" grpId="0" build="p">
        <p:tmplLst>
          <p:tmpl lvl="1">
            <p:tnLst>
              <p:par>
                <p:cTn presetID="2" presetClass="entr" presetSubtype="4"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Lst>
  </p:timing>
  <p:extLst mod="1">
    <p:ext uri="{DCECCB84-F9BA-43D5-87BE-67443E8EF086}">
      <p15:sldGuideLst xmlns:p15="http://schemas.microsoft.com/office/powerpoint/2012/main">
        <p15:guide id="1" orient="horz" pos="3239" userDrawn="1">
          <p15:clr>
            <a:srgbClr val="FBAE40"/>
          </p15:clr>
        </p15:guide>
        <p15:guide id="2" pos="576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Picture Placeholder 6"/>
          <p:cNvSpPr>
            <a:spLocks noGrp="1"/>
          </p:cNvSpPr>
          <p:nvPr>
            <p:ph type="pic" sz="quarter" idx="13" hasCustomPrompt="1"/>
          </p:nvPr>
        </p:nvSpPr>
        <p:spPr>
          <a:xfrm>
            <a:off x="1431235" y="2474266"/>
            <a:ext cx="4120676" cy="2588132"/>
          </a:xfrm>
        </p:spPr>
        <p:txBody>
          <a:bodyPr/>
          <a:lstStyle>
            <a:lvl1pPr>
              <a:defRPr i="1" baseline="0"/>
            </a:lvl1pPr>
          </a:lstStyle>
          <a:p>
            <a:r>
              <a:rPr kumimoji="1" lang="en-US" altLang="ja-JP" dirty="0"/>
              <a:t>Insert an image</a:t>
            </a:r>
            <a:endParaRPr kumimoji="1" lang="ja-JP" altLang="en-US" dirty="0"/>
          </a:p>
        </p:txBody>
      </p:sp>
      <p:sp>
        <p:nvSpPr>
          <p:cNvPr id="23" name="テキスト プレースホルダー 5"/>
          <p:cNvSpPr>
            <a:spLocks noGrp="1"/>
          </p:cNvSpPr>
          <p:nvPr>
            <p:ph type="body" sz="quarter" idx="20" hasCustomPrompt="1"/>
          </p:nvPr>
        </p:nvSpPr>
        <p:spPr>
          <a:xfrm>
            <a:off x="1682245" y="4729288"/>
            <a:ext cx="3618656" cy="650315"/>
          </a:xfrm>
          <a:solidFill>
            <a:schemeClr val="tx1"/>
          </a:solidFill>
        </p:spPr>
        <p:txBody>
          <a:bodyPr numCol="1" spcCol="360000" anchor="ctr">
            <a:normAutofit/>
          </a:bodyPr>
          <a:lstStyle>
            <a:lvl1pPr marL="0" indent="0" algn="ctr">
              <a:lnSpc>
                <a:spcPct val="100000"/>
              </a:lnSpc>
              <a:spcBef>
                <a:spcPts val="0"/>
              </a:spcBef>
              <a:buClr>
                <a:schemeClr val="accent1"/>
              </a:buClr>
              <a:buFontTx/>
              <a:buNone/>
              <a:defRPr sz="2800" baseline="0">
                <a:solidFill>
                  <a:schemeClr val="bg2"/>
                </a:solidFill>
                <a:latin typeface="+mj-lt"/>
              </a:defRPr>
            </a:lvl1pPr>
          </a:lstStyle>
          <a:p>
            <a:pPr lvl="0"/>
            <a:r>
              <a:rPr kumimoji="1" lang="en-US" altLang="ja-JP" dirty="0"/>
              <a:t>Caption Goes Here</a:t>
            </a:r>
            <a:endParaRPr kumimoji="1" lang="ja-JP" altLang="en-US" dirty="0"/>
          </a:p>
        </p:txBody>
      </p:sp>
      <p:sp>
        <p:nvSpPr>
          <p:cNvPr id="24" name="Picture Placeholder 6"/>
          <p:cNvSpPr>
            <a:spLocks noGrp="1"/>
          </p:cNvSpPr>
          <p:nvPr>
            <p:ph type="pic" sz="quarter" idx="21" hasCustomPrompt="1"/>
          </p:nvPr>
        </p:nvSpPr>
        <p:spPr>
          <a:xfrm>
            <a:off x="7083662" y="2474266"/>
            <a:ext cx="4120676" cy="2588132"/>
          </a:xfrm>
        </p:spPr>
        <p:txBody>
          <a:bodyPr/>
          <a:lstStyle>
            <a:lvl1pPr>
              <a:defRPr i="1" baseline="0"/>
            </a:lvl1pPr>
          </a:lstStyle>
          <a:p>
            <a:r>
              <a:rPr kumimoji="1" lang="en-US" altLang="ja-JP" dirty="0"/>
              <a:t>Insert an image</a:t>
            </a:r>
            <a:endParaRPr kumimoji="1" lang="ja-JP" altLang="en-US" dirty="0"/>
          </a:p>
        </p:txBody>
      </p:sp>
      <p:sp>
        <p:nvSpPr>
          <p:cNvPr id="25" name="テキスト プレースホルダー 5"/>
          <p:cNvSpPr>
            <a:spLocks noGrp="1"/>
          </p:cNvSpPr>
          <p:nvPr>
            <p:ph type="body" sz="quarter" idx="22" hasCustomPrompt="1"/>
          </p:nvPr>
        </p:nvSpPr>
        <p:spPr>
          <a:xfrm>
            <a:off x="7334672" y="4729288"/>
            <a:ext cx="3618656" cy="650315"/>
          </a:xfrm>
          <a:solidFill>
            <a:schemeClr val="tx1"/>
          </a:solidFill>
        </p:spPr>
        <p:txBody>
          <a:bodyPr numCol="1" spcCol="360000" anchor="ctr">
            <a:normAutofit/>
          </a:bodyPr>
          <a:lstStyle>
            <a:lvl1pPr marL="0" indent="0" algn="ctr">
              <a:lnSpc>
                <a:spcPct val="100000"/>
              </a:lnSpc>
              <a:spcBef>
                <a:spcPts val="0"/>
              </a:spcBef>
              <a:buClr>
                <a:schemeClr val="accent1"/>
              </a:buClr>
              <a:buFontTx/>
              <a:buNone/>
              <a:defRPr sz="2800" baseline="0">
                <a:solidFill>
                  <a:schemeClr val="bg2"/>
                </a:solidFill>
                <a:latin typeface="+mj-lt"/>
              </a:defRPr>
            </a:lvl1pPr>
          </a:lstStyle>
          <a:p>
            <a:pPr lvl="0"/>
            <a:r>
              <a:rPr kumimoji="1" lang="en-US" altLang="ja-JP" dirty="0"/>
              <a:t>Caption Goes Here</a:t>
            </a:r>
            <a:endParaRPr kumimoji="1" lang="ja-JP" altLang="en-US" dirty="0"/>
          </a:p>
        </p:txBody>
      </p:sp>
      <p:sp>
        <p:nvSpPr>
          <p:cNvPr id="26" name="Picture Placeholder 6"/>
          <p:cNvSpPr>
            <a:spLocks noGrp="1"/>
          </p:cNvSpPr>
          <p:nvPr>
            <p:ph type="pic" sz="quarter" idx="23" hasCustomPrompt="1"/>
          </p:nvPr>
        </p:nvSpPr>
        <p:spPr>
          <a:xfrm>
            <a:off x="12470234" y="2474266"/>
            <a:ext cx="4120676" cy="2588132"/>
          </a:xfrm>
        </p:spPr>
        <p:txBody>
          <a:bodyPr/>
          <a:lstStyle>
            <a:lvl1pPr>
              <a:defRPr i="1" baseline="0"/>
            </a:lvl1pPr>
          </a:lstStyle>
          <a:p>
            <a:r>
              <a:rPr kumimoji="1" lang="en-US" altLang="ja-JP" dirty="0"/>
              <a:t>Insert an image</a:t>
            </a:r>
            <a:endParaRPr kumimoji="1" lang="ja-JP" altLang="en-US" dirty="0"/>
          </a:p>
        </p:txBody>
      </p:sp>
      <p:sp>
        <p:nvSpPr>
          <p:cNvPr id="27" name="テキスト プレースホルダー 5"/>
          <p:cNvSpPr>
            <a:spLocks noGrp="1"/>
          </p:cNvSpPr>
          <p:nvPr>
            <p:ph type="body" sz="quarter" idx="24" hasCustomPrompt="1"/>
          </p:nvPr>
        </p:nvSpPr>
        <p:spPr>
          <a:xfrm>
            <a:off x="12641701" y="4729288"/>
            <a:ext cx="3618656" cy="650315"/>
          </a:xfrm>
          <a:solidFill>
            <a:schemeClr val="tx1"/>
          </a:solidFill>
        </p:spPr>
        <p:txBody>
          <a:bodyPr numCol="1" spcCol="360000" anchor="ctr">
            <a:normAutofit/>
          </a:bodyPr>
          <a:lstStyle>
            <a:lvl1pPr marL="0" indent="0" algn="ctr">
              <a:lnSpc>
                <a:spcPct val="100000"/>
              </a:lnSpc>
              <a:spcBef>
                <a:spcPts val="0"/>
              </a:spcBef>
              <a:buClr>
                <a:schemeClr val="accent1"/>
              </a:buClr>
              <a:buFontTx/>
              <a:buNone/>
              <a:defRPr sz="2800" baseline="0">
                <a:solidFill>
                  <a:schemeClr val="bg2"/>
                </a:solidFill>
                <a:latin typeface="+mj-lt"/>
              </a:defRPr>
            </a:lvl1pPr>
          </a:lstStyle>
          <a:p>
            <a:pPr lvl="0"/>
            <a:r>
              <a:rPr kumimoji="1" lang="en-US" altLang="ja-JP" dirty="0"/>
              <a:t>Caption Goes Here</a:t>
            </a:r>
            <a:endParaRPr kumimoji="1" lang="ja-JP" altLang="en-US" dirty="0"/>
          </a:p>
        </p:txBody>
      </p:sp>
      <p:sp>
        <p:nvSpPr>
          <p:cNvPr id="28" name="Picture Placeholder 6"/>
          <p:cNvSpPr>
            <a:spLocks noGrp="1"/>
          </p:cNvSpPr>
          <p:nvPr>
            <p:ph type="pic" sz="quarter" idx="25" hasCustomPrompt="1"/>
          </p:nvPr>
        </p:nvSpPr>
        <p:spPr>
          <a:xfrm>
            <a:off x="1431235" y="6014383"/>
            <a:ext cx="4120676" cy="2588132"/>
          </a:xfrm>
        </p:spPr>
        <p:txBody>
          <a:bodyPr/>
          <a:lstStyle>
            <a:lvl1pPr>
              <a:defRPr i="1" baseline="0"/>
            </a:lvl1pPr>
          </a:lstStyle>
          <a:p>
            <a:r>
              <a:rPr kumimoji="1" lang="en-US" altLang="ja-JP" dirty="0"/>
              <a:t>Insert an image</a:t>
            </a:r>
            <a:endParaRPr kumimoji="1" lang="ja-JP" altLang="en-US" dirty="0"/>
          </a:p>
        </p:txBody>
      </p:sp>
      <p:sp>
        <p:nvSpPr>
          <p:cNvPr id="29" name="テキスト プレースホルダー 5"/>
          <p:cNvSpPr>
            <a:spLocks noGrp="1"/>
          </p:cNvSpPr>
          <p:nvPr>
            <p:ph type="body" sz="quarter" idx="26" hasCustomPrompt="1"/>
          </p:nvPr>
        </p:nvSpPr>
        <p:spPr>
          <a:xfrm>
            <a:off x="1682245" y="8269405"/>
            <a:ext cx="3618656" cy="650315"/>
          </a:xfrm>
          <a:solidFill>
            <a:schemeClr val="tx1"/>
          </a:solidFill>
        </p:spPr>
        <p:txBody>
          <a:bodyPr numCol="1" spcCol="360000" anchor="ctr">
            <a:normAutofit/>
          </a:bodyPr>
          <a:lstStyle>
            <a:lvl1pPr marL="0" indent="0" algn="ctr">
              <a:lnSpc>
                <a:spcPct val="100000"/>
              </a:lnSpc>
              <a:spcBef>
                <a:spcPts val="0"/>
              </a:spcBef>
              <a:buClr>
                <a:schemeClr val="accent1"/>
              </a:buClr>
              <a:buFontTx/>
              <a:buNone/>
              <a:defRPr sz="2800" baseline="0">
                <a:solidFill>
                  <a:schemeClr val="bg2"/>
                </a:solidFill>
                <a:latin typeface="+mj-lt"/>
              </a:defRPr>
            </a:lvl1pPr>
          </a:lstStyle>
          <a:p>
            <a:pPr lvl="0"/>
            <a:r>
              <a:rPr kumimoji="1" lang="en-US" altLang="ja-JP" dirty="0"/>
              <a:t>Caption Goes Here</a:t>
            </a:r>
            <a:endParaRPr kumimoji="1" lang="ja-JP" altLang="en-US" dirty="0"/>
          </a:p>
        </p:txBody>
      </p:sp>
      <p:sp>
        <p:nvSpPr>
          <p:cNvPr id="30" name="Picture Placeholder 6"/>
          <p:cNvSpPr>
            <a:spLocks noGrp="1"/>
          </p:cNvSpPr>
          <p:nvPr>
            <p:ph type="pic" sz="quarter" idx="27" hasCustomPrompt="1"/>
          </p:nvPr>
        </p:nvSpPr>
        <p:spPr>
          <a:xfrm>
            <a:off x="7083662" y="6014383"/>
            <a:ext cx="4120676" cy="2588132"/>
          </a:xfrm>
        </p:spPr>
        <p:txBody>
          <a:bodyPr/>
          <a:lstStyle>
            <a:lvl1pPr>
              <a:defRPr i="1" baseline="0"/>
            </a:lvl1pPr>
          </a:lstStyle>
          <a:p>
            <a:r>
              <a:rPr kumimoji="1" lang="en-US" altLang="ja-JP" dirty="0"/>
              <a:t>Insert an image</a:t>
            </a:r>
            <a:endParaRPr kumimoji="1" lang="ja-JP" altLang="en-US" dirty="0"/>
          </a:p>
        </p:txBody>
      </p:sp>
      <p:sp>
        <p:nvSpPr>
          <p:cNvPr id="31" name="テキスト プレースホルダー 5"/>
          <p:cNvSpPr>
            <a:spLocks noGrp="1"/>
          </p:cNvSpPr>
          <p:nvPr>
            <p:ph type="body" sz="quarter" idx="28" hasCustomPrompt="1"/>
          </p:nvPr>
        </p:nvSpPr>
        <p:spPr>
          <a:xfrm>
            <a:off x="7334672" y="8269405"/>
            <a:ext cx="3618656" cy="650315"/>
          </a:xfrm>
          <a:solidFill>
            <a:schemeClr val="tx1"/>
          </a:solidFill>
        </p:spPr>
        <p:txBody>
          <a:bodyPr numCol="1" spcCol="360000" anchor="ctr">
            <a:normAutofit/>
          </a:bodyPr>
          <a:lstStyle>
            <a:lvl1pPr marL="0" indent="0" algn="ctr">
              <a:lnSpc>
                <a:spcPct val="100000"/>
              </a:lnSpc>
              <a:spcBef>
                <a:spcPts val="0"/>
              </a:spcBef>
              <a:buClr>
                <a:schemeClr val="accent1"/>
              </a:buClr>
              <a:buFontTx/>
              <a:buNone/>
              <a:defRPr sz="2800" baseline="0">
                <a:solidFill>
                  <a:schemeClr val="bg2"/>
                </a:solidFill>
                <a:latin typeface="+mj-lt"/>
              </a:defRPr>
            </a:lvl1pPr>
          </a:lstStyle>
          <a:p>
            <a:pPr lvl="0"/>
            <a:r>
              <a:rPr kumimoji="1" lang="en-US" altLang="ja-JP" dirty="0"/>
              <a:t>Caption Goes Here</a:t>
            </a:r>
            <a:endParaRPr kumimoji="1" lang="ja-JP" altLang="en-US" dirty="0"/>
          </a:p>
        </p:txBody>
      </p:sp>
      <p:sp>
        <p:nvSpPr>
          <p:cNvPr id="32" name="Picture Placeholder 6"/>
          <p:cNvSpPr>
            <a:spLocks noGrp="1"/>
          </p:cNvSpPr>
          <p:nvPr>
            <p:ph type="pic" sz="quarter" idx="29" hasCustomPrompt="1"/>
          </p:nvPr>
        </p:nvSpPr>
        <p:spPr>
          <a:xfrm>
            <a:off x="12470234" y="6014383"/>
            <a:ext cx="4120676" cy="2588132"/>
          </a:xfrm>
        </p:spPr>
        <p:txBody>
          <a:bodyPr/>
          <a:lstStyle>
            <a:lvl1pPr>
              <a:defRPr i="1" baseline="0"/>
            </a:lvl1pPr>
          </a:lstStyle>
          <a:p>
            <a:r>
              <a:rPr kumimoji="1" lang="en-US" altLang="ja-JP" dirty="0"/>
              <a:t>Insert an image</a:t>
            </a:r>
            <a:endParaRPr kumimoji="1" lang="ja-JP" altLang="en-US" dirty="0"/>
          </a:p>
        </p:txBody>
      </p:sp>
      <p:sp>
        <p:nvSpPr>
          <p:cNvPr id="33" name="テキスト プレースホルダー 5"/>
          <p:cNvSpPr>
            <a:spLocks noGrp="1"/>
          </p:cNvSpPr>
          <p:nvPr>
            <p:ph type="body" sz="quarter" idx="30" hasCustomPrompt="1"/>
          </p:nvPr>
        </p:nvSpPr>
        <p:spPr>
          <a:xfrm>
            <a:off x="12721244" y="8269405"/>
            <a:ext cx="3618656" cy="650315"/>
          </a:xfrm>
          <a:solidFill>
            <a:schemeClr val="tx1"/>
          </a:solidFill>
        </p:spPr>
        <p:txBody>
          <a:bodyPr numCol="1" spcCol="360000" anchor="ctr">
            <a:normAutofit/>
          </a:bodyPr>
          <a:lstStyle>
            <a:lvl1pPr marL="0" indent="0" algn="ctr">
              <a:lnSpc>
                <a:spcPct val="100000"/>
              </a:lnSpc>
              <a:spcBef>
                <a:spcPts val="0"/>
              </a:spcBef>
              <a:buClr>
                <a:schemeClr val="accent1"/>
              </a:buClr>
              <a:buFontTx/>
              <a:buNone/>
              <a:defRPr sz="2800" baseline="0">
                <a:solidFill>
                  <a:schemeClr val="bg2"/>
                </a:solidFill>
                <a:latin typeface="+mj-lt"/>
              </a:defRPr>
            </a:lvl1pPr>
          </a:lstStyle>
          <a:p>
            <a:pPr lvl="0"/>
            <a:r>
              <a:rPr kumimoji="1" lang="en-US" altLang="ja-JP" dirty="0"/>
              <a:t>Caption Goes Here</a:t>
            </a:r>
            <a:endParaRPr kumimoji="1" lang="ja-JP" altLang="en-US" dirty="0"/>
          </a:p>
        </p:txBody>
      </p:sp>
      <p:sp>
        <p:nvSpPr>
          <p:cNvPr id="34" name="タイトル 1"/>
          <p:cNvSpPr>
            <a:spLocks noGrp="1"/>
          </p:cNvSpPr>
          <p:nvPr>
            <p:ph type="title" hasCustomPrompt="1"/>
          </p:nvPr>
        </p:nvSpPr>
        <p:spPr>
          <a:xfrm>
            <a:off x="775021" y="531190"/>
            <a:ext cx="16737958" cy="1612865"/>
          </a:xfrm>
        </p:spPr>
        <p:txBody>
          <a:bodyPr anchor="ctr">
            <a:normAutofit/>
          </a:bodyPr>
          <a:lstStyle>
            <a:lvl1pPr algn="ctr">
              <a:lnSpc>
                <a:spcPct val="100000"/>
              </a:lnSpc>
              <a:defRPr sz="9600" baseline="0">
                <a:latin typeface="Roboto Bold" pitchFamily="2" charset="0"/>
              </a:defRPr>
            </a:lvl1pPr>
          </a:lstStyle>
          <a:p>
            <a:r>
              <a:rPr kumimoji="1" lang="en-US" altLang="ja-JP" dirty="0"/>
              <a:t>Slide Title</a:t>
            </a:r>
            <a:endParaRPr kumimoji="1" lang="ja-JP" altLang="en-US" dirty="0"/>
          </a:p>
        </p:txBody>
      </p:sp>
      <p:sp>
        <p:nvSpPr>
          <p:cNvPr id="35" name="テキスト プレースホルダー 5"/>
          <p:cNvSpPr>
            <a:spLocks noGrp="1"/>
          </p:cNvSpPr>
          <p:nvPr>
            <p:ph type="body" sz="quarter" idx="31" hasCustomPrompt="1"/>
          </p:nvPr>
        </p:nvSpPr>
        <p:spPr>
          <a:xfrm>
            <a:off x="1431235" y="5252991"/>
            <a:ext cx="4120676" cy="487778"/>
          </a:xfrm>
        </p:spPr>
        <p:txBody>
          <a:bodyPr numCol="1" spcCol="360000" anchor="t">
            <a:normAutofit/>
          </a:bodyPr>
          <a:lstStyle>
            <a:lvl1pPr marL="0" indent="0" algn="ctr">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36" name="テキスト プレースホルダー 5"/>
          <p:cNvSpPr>
            <a:spLocks noGrp="1"/>
          </p:cNvSpPr>
          <p:nvPr>
            <p:ph type="body" sz="quarter" idx="32" hasCustomPrompt="1"/>
          </p:nvPr>
        </p:nvSpPr>
        <p:spPr>
          <a:xfrm>
            <a:off x="7083662" y="5252990"/>
            <a:ext cx="4120676" cy="487778"/>
          </a:xfrm>
        </p:spPr>
        <p:txBody>
          <a:bodyPr numCol="1" spcCol="360000" anchor="t">
            <a:normAutofit/>
          </a:bodyPr>
          <a:lstStyle>
            <a:lvl1pPr marL="0" indent="0" algn="ctr">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37" name="テキスト プレースホルダー 5"/>
          <p:cNvSpPr>
            <a:spLocks noGrp="1"/>
          </p:cNvSpPr>
          <p:nvPr>
            <p:ph type="body" sz="quarter" idx="33" hasCustomPrompt="1"/>
          </p:nvPr>
        </p:nvSpPr>
        <p:spPr>
          <a:xfrm>
            <a:off x="12470234" y="5240411"/>
            <a:ext cx="4120676" cy="487778"/>
          </a:xfrm>
        </p:spPr>
        <p:txBody>
          <a:bodyPr numCol="1" spcCol="360000" anchor="t">
            <a:normAutofit/>
          </a:bodyPr>
          <a:lstStyle>
            <a:lvl1pPr marL="0" indent="0" algn="ctr">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39" name="テキスト プレースホルダー 5"/>
          <p:cNvSpPr>
            <a:spLocks noGrp="1"/>
          </p:cNvSpPr>
          <p:nvPr>
            <p:ph type="body" sz="quarter" idx="34" hasCustomPrompt="1"/>
          </p:nvPr>
        </p:nvSpPr>
        <p:spPr>
          <a:xfrm>
            <a:off x="1431235" y="8823548"/>
            <a:ext cx="4120676" cy="487778"/>
          </a:xfrm>
        </p:spPr>
        <p:txBody>
          <a:bodyPr numCol="1" spcCol="360000" anchor="t">
            <a:normAutofit/>
          </a:bodyPr>
          <a:lstStyle>
            <a:lvl1pPr marL="0" indent="0" algn="ctr">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40" name="テキスト プレースホルダー 5"/>
          <p:cNvSpPr>
            <a:spLocks noGrp="1"/>
          </p:cNvSpPr>
          <p:nvPr>
            <p:ph type="body" sz="quarter" idx="35" hasCustomPrompt="1"/>
          </p:nvPr>
        </p:nvSpPr>
        <p:spPr>
          <a:xfrm>
            <a:off x="7083662" y="8823547"/>
            <a:ext cx="4120676" cy="487778"/>
          </a:xfrm>
        </p:spPr>
        <p:txBody>
          <a:bodyPr numCol="1" spcCol="360000" anchor="t">
            <a:normAutofit/>
          </a:bodyPr>
          <a:lstStyle>
            <a:lvl1pPr marL="0" indent="0" algn="ctr">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41" name="テキスト プレースホルダー 5"/>
          <p:cNvSpPr>
            <a:spLocks noGrp="1"/>
          </p:cNvSpPr>
          <p:nvPr>
            <p:ph type="body" sz="quarter" idx="36" hasCustomPrompt="1"/>
          </p:nvPr>
        </p:nvSpPr>
        <p:spPr>
          <a:xfrm>
            <a:off x="12470234" y="8810968"/>
            <a:ext cx="4120676" cy="487778"/>
          </a:xfrm>
        </p:spPr>
        <p:txBody>
          <a:bodyPr numCol="1" spcCol="360000" anchor="t">
            <a:normAutofit/>
          </a:bodyPr>
          <a:lstStyle>
            <a:lvl1pPr marL="0" indent="0" algn="ctr">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2980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34"/>
                                        </p:tgtEl>
                                        <p:attrNameLst>
                                          <p:attrName>style.visibility</p:attrName>
                                        </p:attrNameLst>
                                      </p:cBhvr>
                                      <p:to>
                                        <p:strVal val="visible"/>
                                      </p:to>
                                    </p:set>
                                    <p:anim calcmode="lin" valueType="num">
                                      <p:cBhvr additive="base">
                                        <p:cTn id="7" dur="750" fill="hold"/>
                                        <p:tgtEl>
                                          <p:spTgt spid="34"/>
                                        </p:tgtEl>
                                        <p:attrNameLst>
                                          <p:attrName>ppt_x</p:attrName>
                                        </p:attrNameLst>
                                      </p:cBhvr>
                                      <p:tavLst>
                                        <p:tav tm="0">
                                          <p:val>
                                            <p:strVal val="#ppt_x"/>
                                          </p:val>
                                        </p:tav>
                                        <p:tav tm="100000">
                                          <p:val>
                                            <p:strVal val="#ppt_x"/>
                                          </p:val>
                                        </p:tav>
                                      </p:tavLst>
                                    </p:anim>
                                    <p:anim calcmode="lin" valueType="num">
                                      <p:cBhvr additive="base">
                                        <p:cTn id="8" dur="750" fill="hold"/>
                                        <p:tgtEl>
                                          <p:spTgt spid="34"/>
                                        </p:tgtEl>
                                        <p:attrNameLst>
                                          <p:attrName>ppt_y</p:attrName>
                                        </p:attrNameLst>
                                      </p:cBhvr>
                                      <p:tavLst>
                                        <p:tav tm="0">
                                          <p:val>
                                            <p:strVal val="0-#ppt_h/2"/>
                                          </p:val>
                                        </p:tav>
                                        <p:tav tm="100000">
                                          <p:val>
                                            <p:strVal val="#ppt_y"/>
                                          </p:val>
                                        </p:tav>
                                      </p:tavLst>
                                    </p:anim>
                                  </p:childTnLst>
                                </p:cTn>
                              </p:par>
                            </p:childTnLst>
                          </p:cTn>
                        </p:par>
                        <p:par>
                          <p:cTn id="9" fill="hold">
                            <p:stCondLst>
                              <p:cond delay="825"/>
                            </p:stCondLst>
                            <p:childTnLst>
                              <p:par>
                                <p:cTn id="10" presetID="14" presetClass="entr" presetSubtype="1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par>
                          <p:cTn id="13" fill="hold">
                            <p:stCondLst>
                              <p:cond delay="1325"/>
                            </p:stCondLst>
                            <p:childTnLst>
                              <p:par>
                                <p:cTn id="14" presetID="2" presetClass="entr" presetSubtype="4" decel="10000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par>
                                <p:cTn id="18" presetID="2" presetClass="entr" presetSubtype="4" decel="100000" fill="hold" grpId="0" nodeType="withEffect">
                                  <p:stCondLst>
                                    <p:cond delay="250"/>
                                  </p:stCondLst>
                                  <p:childTnLst>
                                    <p:set>
                                      <p:cBhvr>
                                        <p:cTn id="19" dur="1" fill="hold">
                                          <p:stCondLst>
                                            <p:cond delay="0"/>
                                          </p:stCondLst>
                                        </p:cTn>
                                        <p:tgtEl>
                                          <p:spTgt spid="35">
                                            <p:txEl>
                                              <p:pRg st="0" end="0"/>
                                            </p:txEl>
                                          </p:spTgt>
                                        </p:tgtEl>
                                        <p:attrNameLst>
                                          <p:attrName>style.visibility</p:attrName>
                                        </p:attrNameLst>
                                      </p:cBhvr>
                                      <p:to>
                                        <p:strVal val="visible"/>
                                      </p:to>
                                    </p:set>
                                    <p:anim calcmode="lin" valueType="num">
                                      <p:cBhvr additive="base">
                                        <p:cTn id="20"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22" fill="hold">
                            <p:stCondLst>
                              <p:cond delay="2075"/>
                            </p:stCondLst>
                            <p:childTnLst>
                              <p:par>
                                <p:cTn id="23" presetID="14" presetClass="entr" presetSubtype="10" fill="hold" grpId="0" nodeType="afterEffect">
                                  <p:stCondLst>
                                    <p:cond delay="25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par>
                          <p:cTn id="26" fill="hold">
                            <p:stCondLst>
                              <p:cond delay="2825"/>
                            </p:stCondLst>
                            <p:childTnLst>
                              <p:par>
                                <p:cTn id="27" presetID="2" presetClass="entr" presetSubtype="4" decel="100000"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par>
                                <p:cTn id="31" presetID="2" presetClass="entr" presetSubtype="4" decel="100000" fill="hold" grpId="0" nodeType="withEffect">
                                  <p:stCondLst>
                                    <p:cond delay="250"/>
                                  </p:stCondLst>
                                  <p:childTnLst>
                                    <p:set>
                                      <p:cBhvr>
                                        <p:cTn id="32" dur="1" fill="hold">
                                          <p:stCondLst>
                                            <p:cond delay="0"/>
                                          </p:stCondLst>
                                        </p:cTn>
                                        <p:tgtEl>
                                          <p:spTgt spid="36">
                                            <p:txEl>
                                              <p:pRg st="0" end="0"/>
                                            </p:txEl>
                                          </p:spTgt>
                                        </p:tgtEl>
                                        <p:attrNameLst>
                                          <p:attrName>style.visibility</p:attrName>
                                        </p:attrNameLst>
                                      </p:cBhvr>
                                      <p:to>
                                        <p:strVal val="visible"/>
                                      </p:to>
                                    </p:set>
                                    <p:anim calcmode="lin" valueType="num">
                                      <p:cBhvr additive="base">
                                        <p:cTn id="33"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6">
                                            <p:txEl>
                                              <p:pRg st="0" end="0"/>
                                            </p:txEl>
                                          </p:spTgt>
                                        </p:tgtEl>
                                        <p:attrNameLst>
                                          <p:attrName>ppt_y</p:attrName>
                                        </p:attrNameLst>
                                      </p:cBhvr>
                                      <p:tavLst>
                                        <p:tav tm="0">
                                          <p:val>
                                            <p:strVal val="1+#ppt_h/2"/>
                                          </p:val>
                                        </p:tav>
                                        <p:tav tm="100000">
                                          <p:val>
                                            <p:strVal val="#ppt_y"/>
                                          </p:val>
                                        </p:tav>
                                      </p:tavLst>
                                    </p:anim>
                                  </p:childTnLst>
                                </p:cTn>
                              </p:par>
                            </p:childTnLst>
                          </p:cTn>
                        </p:par>
                        <p:par>
                          <p:cTn id="35" fill="hold">
                            <p:stCondLst>
                              <p:cond delay="3575"/>
                            </p:stCondLst>
                            <p:childTnLst>
                              <p:par>
                                <p:cTn id="36" presetID="14" presetClass="entr" presetSubtype="10" fill="hold" grpId="0" nodeType="afterEffect">
                                  <p:stCondLst>
                                    <p:cond delay="250"/>
                                  </p:stCondLst>
                                  <p:childTnLst>
                                    <p:set>
                                      <p:cBhvr>
                                        <p:cTn id="37" dur="1" fill="hold">
                                          <p:stCondLst>
                                            <p:cond delay="0"/>
                                          </p:stCondLst>
                                        </p:cTn>
                                        <p:tgtEl>
                                          <p:spTgt spid="26"/>
                                        </p:tgtEl>
                                        <p:attrNameLst>
                                          <p:attrName>style.visibility</p:attrName>
                                        </p:attrNameLst>
                                      </p:cBhvr>
                                      <p:to>
                                        <p:strVal val="visible"/>
                                      </p:to>
                                    </p:set>
                                    <p:animEffect transition="in" filter="randombar(horizontal)">
                                      <p:cBhvr>
                                        <p:cTn id="38" dur="500"/>
                                        <p:tgtEl>
                                          <p:spTgt spid="26"/>
                                        </p:tgtEl>
                                      </p:cBhvr>
                                    </p:animEffect>
                                  </p:childTnLst>
                                </p:cTn>
                              </p:par>
                            </p:childTnLst>
                          </p:cTn>
                        </p:par>
                        <p:par>
                          <p:cTn id="39" fill="hold">
                            <p:stCondLst>
                              <p:cond delay="4325"/>
                            </p:stCondLst>
                            <p:childTnLst>
                              <p:par>
                                <p:cTn id="40" presetID="2" presetClass="entr" presetSubtype="4" decel="100000"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ppt_x"/>
                                          </p:val>
                                        </p:tav>
                                        <p:tav tm="100000">
                                          <p:val>
                                            <p:strVal val="#ppt_x"/>
                                          </p:val>
                                        </p:tav>
                                      </p:tavLst>
                                    </p:anim>
                                    <p:anim calcmode="lin" valueType="num">
                                      <p:cBhvr additive="base">
                                        <p:cTn id="43" dur="500" fill="hold"/>
                                        <p:tgtEl>
                                          <p:spTgt spid="27"/>
                                        </p:tgtEl>
                                        <p:attrNameLst>
                                          <p:attrName>ppt_y</p:attrName>
                                        </p:attrNameLst>
                                      </p:cBhvr>
                                      <p:tavLst>
                                        <p:tav tm="0">
                                          <p:val>
                                            <p:strVal val="1+#ppt_h/2"/>
                                          </p:val>
                                        </p:tav>
                                        <p:tav tm="100000">
                                          <p:val>
                                            <p:strVal val="#ppt_y"/>
                                          </p:val>
                                        </p:tav>
                                      </p:tavLst>
                                    </p:anim>
                                  </p:childTnLst>
                                </p:cTn>
                              </p:par>
                              <p:par>
                                <p:cTn id="44" presetID="2" presetClass="entr" presetSubtype="4" decel="100000" fill="hold" grpId="0" nodeType="withEffect">
                                  <p:stCondLst>
                                    <p:cond delay="250"/>
                                  </p:stCondLst>
                                  <p:childTnLst>
                                    <p:set>
                                      <p:cBhvr>
                                        <p:cTn id="45" dur="1" fill="hold">
                                          <p:stCondLst>
                                            <p:cond delay="0"/>
                                          </p:stCondLst>
                                        </p:cTn>
                                        <p:tgtEl>
                                          <p:spTgt spid="37">
                                            <p:txEl>
                                              <p:pRg st="0" end="0"/>
                                            </p:txEl>
                                          </p:spTgt>
                                        </p:tgtEl>
                                        <p:attrNameLst>
                                          <p:attrName>style.visibility</p:attrName>
                                        </p:attrNameLst>
                                      </p:cBhvr>
                                      <p:to>
                                        <p:strVal val="visible"/>
                                      </p:to>
                                    </p:set>
                                    <p:anim calcmode="lin" valueType="num">
                                      <p:cBhvr additive="base">
                                        <p:cTn id="46"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par>
                          <p:cTn id="48" fill="hold">
                            <p:stCondLst>
                              <p:cond delay="5075"/>
                            </p:stCondLst>
                            <p:childTnLst>
                              <p:par>
                                <p:cTn id="49" presetID="14" presetClass="entr" presetSubtype="10" fill="hold" grpId="0" nodeType="afterEffect">
                                  <p:stCondLst>
                                    <p:cond delay="250"/>
                                  </p:stCondLst>
                                  <p:childTnLst>
                                    <p:set>
                                      <p:cBhvr>
                                        <p:cTn id="50" dur="1" fill="hold">
                                          <p:stCondLst>
                                            <p:cond delay="0"/>
                                          </p:stCondLst>
                                        </p:cTn>
                                        <p:tgtEl>
                                          <p:spTgt spid="28"/>
                                        </p:tgtEl>
                                        <p:attrNameLst>
                                          <p:attrName>style.visibility</p:attrName>
                                        </p:attrNameLst>
                                      </p:cBhvr>
                                      <p:to>
                                        <p:strVal val="visible"/>
                                      </p:to>
                                    </p:set>
                                    <p:animEffect transition="in" filter="randombar(horizontal)">
                                      <p:cBhvr>
                                        <p:cTn id="51" dur="500"/>
                                        <p:tgtEl>
                                          <p:spTgt spid="28"/>
                                        </p:tgtEl>
                                      </p:cBhvr>
                                    </p:animEffect>
                                  </p:childTnLst>
                                </p:cTn>
                              </p:par>
                            </p:childTnLst>
                          </p:cTn>
                        </p:par>
                        <p:par>
                          <p:cTn id="52" fill="hold">
                            <p:stCondLst>
                              <p:cond delay="5825"/>
                            </p:stCondLst>
                            <p:childTnLst>
                              <p:par>
                                <p:cTn id="53" presetID="2" presetClass="entr" presetSubtype="4" decel="10000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ppt_x"/>
                                          </p:val>
                                        </p:tav>
                                        <p:tav tm="100000">
                                          <p:val>
                                            <p:strVal val="#ppt_x"/>
                                          </p:val>
                                        </p:tav>
                                      </p:tavLst>
                                    </p:anim>
                                    <p:anim calcmode="lin" valueType="num">
                                      <p:cBhvr additive="base">
                                        <p:cTn id="56" dur="500" fill="hold"/>
                                        <p:tgtEl>
                                          <p:spTgt spid="29"/>
                                        </p:tgtEl>
                                        <p:attrNameLst>
                                          <p:attrName>ppt_y</p:attrName>
                                        </p:attrNameLst>
                                      </p:cBhvr>
                                      <p:tavLst>
                                        <p:tav tm="0">
                                          <p:val>
                                            <p:strVal val="1+#ppt_h/2"/>
                                          </p:val>
                                        </p:tav>
                                        <p:tav tm="100000">
                                          <p:val>
                                            <p:strVal val="#ppt_y"/>
                                          </p:val>
                                        </p:tav>
                                      </p:tavLst>
                                    </p:anim>
                                  </p:childTnLst>
                                </p:cTn>
                              </p:par>
                              <p:par>
                                <p:cTn id="57" presetID="2" presetClass="entr" presetSubtype="4" decel="100000" fill="hold" grpId="0" nodeType="withEffect">
                                  <p:stCondLst>
                                    <p:cond delay="250"/>
                                  </p:stCondLst>
                                  <p:childTnLst>
                                    <p:set>
                                      <p:cBhvr>
                                        <p:cTn id="58" dur="1" fill="hold">
                                          <p:stCondLst>
                                            <p:cond delay="0"/>
                                          </p:stCondLst>
                                        </p:cTn>
                                        <p:tgtEl>
                                          <p:spTgt spid="39">
                                            <p:txEl>
                                              <p:pRg st="0" end="0"/>
                                            </p:txEl>
                                          </p:spTgt>
                                        </p:tgtEl>
                                        <p:attrNameLst>
                                          <p:attrName>style.visibility</p:attrName>
                                        </p:attrNameLst>
                                      </p:cBhvr>
                                      <p:to>
                                        <p:strVal val="visible"/>
                                      </p:to>
                                    </p:set>
                                    <p:anim calcmode="lin" valueType="num">
                                      <p:cBhvr additive="base">
                                        <p:cTn id="59"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par>
                          <p:cTn id="61" fill="hold">
                            <p:stCondLst>
                              <p:cond delay="6575"/>
                            </p:stCondLst>
                            <p:childTnLst>
                              <p:par>
                                <p:cTn id="62" presetID="14" presetClass="entr" presetSubtype="10" fill="hold" grpId="0" nodeType="afterEffect">
                                  <p:stCondLst>
                                    <p:cond delay="250"/>
                                  </p:stCondLst>
                                  <p:childTnLst>
                                    <p:set>
                                      <p:cBhvr>
                                        <p:cTn id="63" dur="1" fill="hold">
                                          <p:stCondLst>
                                            <p:cond delay="0"/>
                                          </p:stCondLst>
                                        </p:cTn>
                                        <p:tgtEl>
                                          <p:spTgt spid="30"/>
                                        </p:tgtEl>
                                        <p:attrNameLst>
                                          <p:attrName>style.visibility</p:attrName>
                                        </p:attrNameLst>
                                      </p:cBhvr>
                                      <p:to>
                                        <p:strVal val="visible"/>
                                      </p:to>
                                    </p:set>
                                    <p:animEffect transition="in" filter="randombar(horizontal)">
                                      <p:cBhvr>
                                        <p:cTn id="64" dur="500"/>
                                        <p:tgtEl>
                                          <p:spTgt spid="30"/>
                                        </p:tgtEl>
                                      </p:cBhvr>
                                    </p:animEffect>
                                  </p:childTnLst>
                                </p:cTn>
                              </p:par>
                            </p:childTnLst>
                          </p:cTn>
                        </p:par>
                        <p:par>
                          <p:cTn id="65" fill="hold">
                            <p:stCondLst>
                              <p:cond delay="7325"/>
                            </p:stCondLst>
                            <p:childTnLst>
                              <p:par>
                                <p:cTn id="66" presetID="2" presetClass="entr" presetSubtype="4" decel="100000" fill="hold" grpId="0"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additive="base">
                                        <p:cTn id="68" dur="500" fill="hold"/>
                                        <p:tgtEl>
                                          <p:spTgt spid="31"/>
                                        </p:tgtEl>
                                        <p:attrNameLst>
                                          <p:attrName>ppt_x</p:attrName>
                                        </p:attrNameLst>
                                      </p:cBhvr>
                                      <p:tavLst>
                                        <p:tav tm="0">
                                          <p:val>
                                            <p:strVal val="#ppt_x"/>
                                          </p:val>
                                        </p:tav>
                                        <p:tav tm="100000">
                                          <p:val>
                                            <p:strVal val="#ppt_x"/>
                                          </p:val>
                                        </p:tav>
                                      </p:tavLst>
                                    </p:anim>
                                    <p:anim calcmode="lin" valueType="num">
                                      <p:cBhvr additive="base">
                                        <p:cTn id="69" dur="500" fill="hold"/>
                                        <p:tgtEl>
                                          <p:spTgt spid="31"/>
                                        </p:tgtEl>
                                        <p:attrNameLst>
                                          <p:attrName>ppt_y</p:attrName>
                                        </p:attrNameLst>
                                      </p:cBhvr>
                                      <p:tavLst>
                                        <p:tav tm="0">
                                          <p:val>
                                            <p:strVal val="1+#ppt_h/2"/>
                                          </p:val>
                                        </p:tav>
                                        <p:tav tm="100000">
                                          <p:val>
                                            <p:strVal val="#ppt_y"/>
                                          </p:val>
                                        </p:tav>
                                      </p:tavLst>
                                    </p:anim>
                                  </p:childTnLst>
                                </p:cTn>
                              </p:par>
                              <p:par>
                                <p:cTn id="70" presetID="2" presetClass="entr" presetSubtype="4" decel="100000" fill="hold" grpId="0" nodeType="withEffect">
                                  <p:stCondLst>
                                    <p:cond delay="250"/>
                                  </p:stCondLst>
                                  <p:childTnLst>
                                    <p:set>
                                      <p:cBhvr>
                                        <p:cTn id="71" dur="1" fill="hold">
                                          <p:stCondLst>
                                            <p:cond delay="0"/>
                                          </p:stCondLst>
                                        </p:cTn>
                                        <p:tgtEl>
                                          <p:spTgt spid="40">
                                            <p:txEl>
                                              <p:pRg st="0" end="0"/>
                                            </p:txEl>
                                          </p:spTgt>
                                        </p:tgtEl>
                                        <p:attrNameLst>
                                          <p:attrName>style.visibility</p:attrName>
                                        </p:attrNameLst>
                                      </p:cBhvr>
                                      <p:to>
                                        <p:strVal val="visible"/>
                                      </p:to>
                                    </p:set>
                                    <p:anim calcmode="lin" valueType="num">
                                      <p:cBhvr additive="base">
                                        <p:cTn id="72"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74" fill="hold">
                            <p:stCondLst>
                              <p:cond delay="8075"/>
                            </p:stCondLst>
                            <p:childTnLst>
                              <p:par>
                                <p:cTn id="75" presetID="14" presetClass="entr" presetSubtype="10" fill="hold" grpId="0" nodeType="afterEffect">
                                  <p:stCondLst>
                                    <p:cond delay="250"/>
                                  </p:stCondLst>
                                  <p:childTnLst>
                                    <p:set>
                                      <p:cBhvr>
                                        <p:cTn id="76" dur="1" fill="hold">
                                          <p:stCondLst>
                                            <p:cond delay="0"/>
                                          </p:stCondLst>
                                        </p:cTn>
                                        <p:tgtEl>
                                          <p:spTgt spid="32"/>
                                        </p:tgtEl>
                                        <p:attrNameLst>
                                          <p:attrName>style.visibility</p:attrName>
                                        </p:attrNameLst>
                                      </p:cBhvr>
                                      <p:to>
                                        <p:strVal val="visible"/>
                                      </p:to>
                                    </p:set>
                                    <p:animEffect transition="in" filter="randombar(horizontal)">
                                      <p:cBhvr>
                                        <p:cTn id="77" dur="500"/>
                                        <p:tgtEl>
                                          <p:spTgt spid="32"/>
                                        </p:tgtEl>
                                      </p:cBhvr>
                                    </p:animEffect>
                                  </p:childTnLst>
                                </p:cTn>
                              </p:par>
                            </p:childTnLst>
                          </p:cTn>
                        </p:par>
                        <p:par>
                          <p:cTn id="78" fill="hold">
                            <p:stCondLst>
                              <p:cond delay="8825"/>
                            </p:stCondLst>
                            <p:childTnLst>
                              <p:par>
                                <p:cTn id="79" presetID="2" presetClass="entr" presetSubtype="4" decel="100000" fill="hold" grpId="0" nodeType="after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additive="base">
                                        <p:cTn id="81" dur="500" fill="hold"/>
                                        <p:tgtEl>
                                          <p:spTgt spid="33"/>
                                        </p:tgtEl>
                                        <p:attrNameLst>
                                          <p:attrName>ppt_x</p:attrName>
                                        </p:attrNameLst>
                                      </p:cBhvr>
                                      <p:tavLst>
                                        <p:tav tm="0">
                                          <p:val>
                                            <p:strVal val="#ppt_x"/>
                                          </p:val>
                                        </p:tav>
                                        <p:tav tm="100000">
                                          <p:val>
                                            <p:strVal val="#ppt_x"/>
                                          </p:val>
                                        </p:tav>
                                      </p:tavLst>
                                    </p:anim>
                                    <p:anim calcmode="lin" valueType="num">
                                      <p:cBhvr additive="base">
                                        <p:cTn id="82" dur="500" fill="hold"/>
                                        <p:tgtEl>
                                          <p:spTgt spid="33"/>
                                        </p:tgtEl>
                                        <p:attrNameLst>
                                          <p:attrName>ppt_y</p:attrName>
                                        </p:attrNameLst>
                                      </p:cBhvr>
                                      <p:tavLst>
                                        <p:tav tm="0">
                                          <p:val>
                                            <p:strVal val="1+#ppt_h/2"/>
                                          </p:val>
                                        </p:tav>
                                        <p:tav tm="100000">
                                          <p:val>
                                            <p:strVal val="#ppt_y"/>
                                          </p:val>
                                        </p:tav>
                                      </p:tavLst>
                                    </p:anim>
                                  </p:childTnLst>
                                </p:cTn>
                              </p:par>
                              <p:par>
                                <p:cTn id="83" presetID="2" presetClass="entr" presetSubtype="4" decel="100000" fill="hold" grpId="0" nodeType="withEffect">
                                  <p:stCondLst>
                                    <p:cond delay="250"/>
                                  </p:stCondLst>
                                  <p:childTnLst>
                                    <p:set>
                                      <p:cBhvr>
                                        <p:cTn id="84" dur="1" fill="hold">
                                          <p:stCondLst>
                                            <p:cond delay="0"/>
                                          </p:stCondLst>
                                        </p:cTn>
                                        <p:tgtEl>
                                          <p:spTgt spid="41">
                                            <p:txEl>
                                              <p:pRg st="0" end="0"/>
                                            </p:txEl>
                                          </p:spTgt>
                                        </p:tgtEl>
                                        <p:attrNameLst>
                                          <p:attrName>style.visibility</p:attrName>
                                        </p:attrNameLst>
                                      </p:cBhvr>
                                      <p:to>
                                        <p:strVal val="visible"/>
                                      </p:to>
                                    </p:set>
                                    <p:anim calcmode="lin" valueType="num">
                                      <p:cBhvr additive="base">
                                        <p:cTn id="85"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4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animBg="1">
        <p:tmplLst>
          <p:tmpl>
            <p:tnLst>
              <p:par>
                <p:cTn presetID="2" presetClass="entr" presetSubtype="4" decel="10000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P spid="24" grpId="0"/>
      <p:bldP spid="25" grpId="0" animBg="1">
        <p:tmplLst>
          <p:tmpl>
            <p:tnLst>
              <p:par>
                <p:cTn presetID="2" presetClass="entr" presetSubtype="4" decel="10000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ppt_x"/>
                          </p:val>
                        </p:tav>
                        <p:tav tm="100000">
                          <p:val>
                            <p:strVal val="#ppt_x"/>
                          </p:val>
                        </p:tav>
                      </p:tavLst>
                    </p:anim>
                    <p:anim calcmode="lin" valueType="num">
                      <p:cBhvr additive="base">
                        <p:cTn dur="500" fill="hold"/>
                        <p:tgtEl>
                          <p:spTgt spid="25"/>
                        </p:tgtEl>
                        <p:attrNameLst>
                          <p:attrName>ppt_y</p:attrName>
                        </p:attrNameLst>
                      </p:cBhvr>
                      <p:tavLst>
                        <p:tav tm="0">
                          <p:val>
                            <p:strVal val="1+#ppt_h/2"/>
                          </p:val>
                        </p:tav>
                        <p:tav tm="100000">
                          <p:val>
                            <p:strVal val="#ppt_y"/>
                          </p:val>
                        </p:tav>
                      </p:tavLst>
                    </p:anim>
                  </p:childTnLst>
                </p:cTn>
              </p:par>
            </p:tnLst>
          </p:tmpl>
        </p:tmplLst>
      </p:bldP>
      <p:bldP spid="26" grpId="0"/>
      <p:bldP spid="27" grpId="0" animBg="1">
        <p:tmplLst>
          <p:tmpl>
            <p:tnLst>
              <p:par>
                <p:cTn presetID="2" presetClass="entr" presetSubtype="4" decel="10000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1+#ppt_h/2"/>
                          </p:val>
                        </p:tav>
                        <p:tav tm="100000">
                          <p:val>
                            <p:strVal val="#ppt_y"/>
                          </p:val>
                        </p:tav>
                      </p:tavLst>
                    </p:anim>
                  </p:childTnLst>
                </p:cTn>
              </p:par>
            </p:tnLst>
          </p:tmpl>
        </p:tmplLst>
      </p:bldP>
      <p:bldP spid="28" grpId="0"/>
      <p:bldP spid="29" grpId="0" animBg="1">
        <p:tmplLst>
          <p:tmpl>
            <p:tnLst>
              <p:par>
                <p:cTn presetID="2" presetClass="entr" presetSubtype="4" decel="10000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0" grpId="0"/>
      <p:bldP spid="31" grpId="0" animBg="1">
        <p:tmplLst>
          <p:tmpl>
            <p:tnLst>
              <p:par>
                <p:cTn presetID="2" presetClass="entr" presetSubtype="4"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2" grpId="0"/>
      <p:bldP spid="33" grpId="0" animBg="1">
        <p:tmplLst>
          <p:tmpl>
            <p:tnLst>
              <p:par>
                <p:cTn presetID="2" presetClass="entr" presetSubtype="4" decel="100000"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p:bldP spid="35" grpId="0" build="p">
        <p:tmplLst>
          <p:tmpl lvl="1">
            <p:tnLst>
              <p:par>
                <p:cTn presetID="2" presetClass="entr" presetSubtype="4" decel="100000" fill="hold" nodeType="withEffect">
                  <p:stCondLst>
                    <p:cond delay="25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4" decel="100000" fill="hold" nodeType="with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build="p">
        <p:tmplLst>
          <p:tmpl lvl="1">
            <p:tnLst>
              <p:par>
                <p:cTn presetID="2" presetClass="entr" presetSubtype="4" decel="100000" fill="hold" nodeType="withEffect">
                  <p:stCondLst>
                    <p:cond delay="25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39" grpId="0" build="p">
        <p:tmplLst>
          <p:tmpl lvl="1">
            <p:tnLst>
              <p:par>
                <p:cTn presetID="2" presetClass="entr" presetSubtype="4" decel="100000" fill="hold" nodeType="withEffect">
                  <p:stCondLst>
                    <p:cond delay="25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build="p">
        <p:tmplLst>
          <p:tmpl lvl="1">
            <p:tnLst>
              <p:par>
                <p:cTn presetID="2" presetClass="entr" presetSubtype="4" decel="100000" fill="hold" nodeType="withEffect">
                  <p:stCondLst>
                    <p:cond delay="25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ppt_x"/>
                          </p:val>
                        </p:tav>
                        <p:tav tm="100000">
                          <p:val>
                            <p:strVal val="#ppt_x"/>
                          </p:val>
                        </p:tav>
                      </p:tavLst>
                    </p:anim>
                    <p:anim calcmode="lin" valueType="num">
                      <p:cBhvr additive="base">
                        <p:cTn dur="500" fill="hold"/>
                        <p:tgtEl>
                          <p:spTgt spid="40"/>
                        </p:tgtEl>
                        <p:attrNameLst>
                          <p:attrName>ppt_y</p:attrName>
                        </p:attrNameLst>
                      </p:cBhvr>
                      <p:tavLst>
                        <p:tav tm="0">
                          <p:val>
                            <p:strVal val="1+#ppt_h/2"/>
                          </p:val>
                        </p:tav>
                        <p:tav tm="100000">
                          <p:val>
                            <p:strVal val="#ppt_y"/>
                          </p:val>
                        </p:tav>
                      </p:tavLst>
                    </p:anim>
                  </p:childTnLst>
                </p:cTn>
              </p:par>
            </p:tnLst>
          </p:tmpl>
        </p:tmplLst>
      </p:bldP>
      <p:bldP spid="41" grpId="0" build="p">
        <p:tmplLst>
          <p:tmpl lvl="1">
            <p:tnLst>
              <p:par>
                <p:cTn presetID="2" presetClass="entr" presetSubtype="4" decel="100000" fill="hold" nodeType="withEffect">
                  <p:stCondLst>
                    <p:cond delay="25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ppt_x"/>
                          </p:val>
                        </p:tav>
                        <p:tav tm="100000">
                          <p:val>
                            <p:strVal val="#ppt_x"/>
                          </p:val>
                        </p:tav>
                      </p:tavLst>
                    </p:anim>
                    <p:anim calcmode="lin" valueType="num">
                      <p:cBhvr additive="base">
                        <p:cTn dur="500" fill="hold"/>
                        <p:tgtEl>
                          <p:spTgt spid="41"/>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images 1">
    <p:spTree>
      <p:nvGrpSpPr>
        <p:cNvPr id="1" name=""/>
        <p:cNvGrpSpPr/>
        <p:nvPr/>
      </p:nvGrpSpPr>
      <p:grpSpPr>
        <a:xfrm>
          <a:off x="0" y="0"/>
          <a:ext cx="0" cy="0"/>
          <a:chOff x="0" y="0"/>
          <a:chExt cx="0" cy="0"/>
        </a:xfrm>
      </p:grpSpPr>
      <p:sp>
        <p:nvSpPr>
          <p:cNvPr id="8" name="Picture Placeholder 6"/>
          <p:cNvSpPr>
            <a:spLocks noGrp="1"/>
          </p:cNvSpPr>
          <p:nvPr>
            <p:ph type="pic" sz="quarter" idx="16" hasCustomPrompt="1"/>
          </p:nvPr>
        </p:nvSpPr>
        <p:spPr>
          <a:xfrm>
            <a:off x="9144000" y="4163784"/>
            <a:ext cx="9144000" cy="4783602"/>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6" name="テキスト プレースホルダー 5"/>
          <p:cNvSpPr>
            <a:spLocks noGrp="1"/>
          </p:cNvSpPr>
          <p:nvPr>
            <p:ph type="body" sz="quarter" idx="24" hasCustomPrompt="1"/>
          </p:nvPr>
        </p:nvSpPr>
        <p:spPr>
          <a:xfrm>
            <a:off x="1399922" y="7278064"/>
            <a:ext cx="10582325" cy="1312729"/>
          </a:xfrm>
          <a:solidFill>
            <a:schemeClr val="tx1"/>
          </a:solidFill>
        </p:spPr>
        <p:txBody>
          <a:bodyPr numCol="1" spcCol="360000" anchor="ctr">
            <a:noAutofit/>
          </a:bodyPr>
          <a:lstStyle>
            <a:lvl1pPr marL="0" indent="0" algn="l">
              <a:lnSpc>
                <a:spcPct val="100000"/>
              </a:lnSpc>
              <a:spcBef>
                <a:spcPts val="0"/>
              </a:spcBef>
              <a:buClr>
                <a:schemeClr val="accent1"/>
              </a:buClr>
              <a:buFontTx/>
              <a:buNone/>
              <a:defRPr sz="6600" baseline="0">
                <a:solidFill>
                  <a:schemeClr val="bg2"/>
                </a:solidFill>
                <a:latin typeface="+mj-lt"/>
              </a:defRPr>
            </a:lvl1pPr>
          </a:lstStyle>
          <a:p>
            <a:pPr lvl="0"/>
            <a:r>
              <a:rPr kumimoji="1" lang="en-US" altLang="ja-JP" dirty="0"/>
              <a:t> </a:t>
            </a:r>
            <a:endParaRPr kumimoji="1" lang="ja-JP" altLang="en-US" dirty="0"/>
          </a:p>
        </p:txBody>
      </p:sp>
      <p:sp>
        <p:nvSpPr>
          <p:cNvPr id="5" name="Picture Placeholder 6"/>
          <p:cNvSpPr>
            <a:spLocks noGrp="1"/>
          </p:cNvSpPr>
          <p:nvPr>
            <p:ph type="pic" sz="quarter" idx="13" hasCustomPrompt="1"/>
          </p:nvPr>
        </p:nvSpPr>
        <p:spPr>
          <a:xfrm>
            <a:off x="0" y="661432"/>
            <a:ext cx="9144000" cy="4783602"/>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5" name="テキスト プレースホルダー 5"/>
          <p:cNvSpPr>
            <a:spLocks noGrp="1"/>
          </p:cNvSpPr>
          <p:nvPr>
            <p:ph type="body" sz="quarter" idx="23" hasCustomPrompt="1"/>
          </p:nvPr>
        </p:nvSpPr>
        <p:spPr>
          <a:xfrm>
            <a:off x="6860168" y="957286"/>
            <a:ext cx="10582325" cy="1312729"/>
          </a:xfrm>
          <a:solidFill>
            <a:schemeClr val="tx1"/>
          </a:solidFill>
        </p:spPr>
        <p:txBody>
          <a:bodyPr numCol="1" spcCol="360000" anchor="ctr">
            <a:noAutofit/>
          </a:bodyPr>
          <a:lstStyle>
            <a:lvl1pPr marL="0" indent="0" algn="l">
              <a:lnSpc>
                <a:spcPct val="100000"/>
              </a:lnSpc>
              <a:spcBef>
                <a:spcPts val="0"/>
              </a:spcBef>
              <a:buClr>
                <a:schemeClr val="accent1"/>
              </a:buClr>
              <a:buFontTx/>
              <a:buNone/>
              <a:defRPr sz="6600" baseline="0">
                <a:solidFill>
                  <a:schemeClr val="bg2"/>
                </a:solidFill>
                <a:latin typeface="+mj-lt"/>
              </a:defRPr>
            </a:lvl1pPr>
          </a:lstStyle>
          <a:p>
            <a:pPr lvl="0"/>
            <a:r>
              <a:rPr kumimoji="1" lang="en-US" altLang="ja-JP" dirty="0"/>
              <a:t> </a:t>
            </a:r>
            <a:endParaRPr kumimoji="1" lang="ja-JP" altLang="en-US" dirty="0"/>
          </a:p>
        </p:txBody>
      </p: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10" name="テキスト プレースホルダー 5"/>
          <p:cNvSpPr>
            <a:spLocks noGrp="1"/>
          </p:cNvSpPr>
          <p:nvPr>
            <p:ph type="body" sz="quarter" idx="18" hasCustomPrompt="1"/>
          </p:nvPr>
        </p:nvSpPr>
        <p:spPr>
          <a:xfrm>
            <a:off x="9279565" y="2338510"/>
            <a:ext cx="7992433" cy="1449719"/>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12" name="テキスト プレースホルダー 5"/>
          <p:cNvSpPr>
            <a:spLocks noGrp="1"/>
          </p:cNvSpPr>
          <p:nvPr>
            <p:ph type="body" sz="quarter" idx="20" hasCustomPrompt="1"/>
          </p:nvPr>
        </p:nvSpPr>
        <p:spPr>
          <a:xfrm>
            <a:off x="7229686" y="963072"/>
            <a:ext cx="10212807" cy="1312729"/>
          </a:xfrm>
          <a:noFill/>
        </p:spPr>
        <p:txBody>
          <a:bodyPr numCol="1" spcCol="360000" anchor="ctr">
            <a:noAutofit/>
          </a:bodyPr>
          <a:lstStyle>
            <a:lvl1pPr marL="0" indent="0" algn="l">
              <a:lnSpc>
                <a:spcPct val="100000"/>
              </a:lnSpc>
              <a:spcBef>
                <a:spcPts val="0"/>
              </a:spcBef>
              <a:buClr>
                <a:schemeClr val="accent1"/>
              </a:buClr>
              <a:buFontTx/>
              <a:buNone/>
              <a:defRPr sz="6600" baseline="0">
                <a:solidFill>
                  <a:schemeClr val="bg2"/>
                </a:solidFill>
                <a:latin typeface="+mj-lt"/>
              </a:defRPr>
            </a:lvl1pPr>
          </a:lstStyle>
          <a:p>
            <a:pPr lvl="0"/>
            <a:r>
              <a:rPr kumimoji="1" lang="en-US" altLang="ja-JP" dirty="0"/>
              <a:t>Caption Goes Here</a:t>
            </a:r>
            <a:endParaRPr kumimoji="1" lang="ja-JP" altLang="en-US" dirty="0"/>
          </a:p>
        </p:txBody>
      </p:sp>
      <p:sp>
        <p:nvSpPr>
          <p:cNvPr id="13" name="テキスト プレースホルダー 5"/>
          <p:cNvSpPr>
            <a:spLocks noGrp="1"/>
          </p:cNvSpPr>
          <p:nvPr>
            <p:ph type="body" sz="quarter" idx="21" hasCustomPrompt="1"/>
          </p:nvPr>
        </p:nvSpPr>
        <p:spPr>
          <a:xfrm>
            <a:off x="1007834" y="5828346"/>
            <a:ext cx="7992433" cy="1449719"/>
          </a:xfrm>
        </p:spPr>
        <p:txBody>
          <a:bodyPr numCol="1" spcCol="360000" anchor="b">
            <a:normAutofit/>
          </a:bodyPr>
          <a:lstStyle>
            <a:lvl1pPr marL="0" indent="0" algn="r">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14" name="テキスト プレースホルダー 5"/>
          <p:cNvSpPr>
            <a:spLocks noGrp="1"/>
          </p:cNvSpPr>
          <p:nvPr>
            <p:ph type="body" sz="quarter" idx="22" hasCustomPrompt="1"/>
          </p:nvPr>
        </p:nvSpPr>
        <p:spPr>
          <a:xfrm>
            <a:off x="1153178" y="7278065"/>
            <a:ext cx="10567811" cy="1312729"/>
          </a:xfrm>
          <a:noFill/>
        </p:spPr>
        <p:txBody>
          <a:bodyPr numCol="1" spcCol="360000" anchor="ctr">
            <a:noAutofit/>
          </a:bodyPr>
          <a:lstStyle>
            <a:lvl1pPr marL="0" indent="0" algn="r">
              <a:lnSpc>
                <a:spcPct val="100000"/>
              </a:lnSpc>
              <a:spcBef>
                <a:spcPts val="0"/>
              </a:spcBef>
              <a:buClr>
                <a:schemeClr val="accent1"/>
              </a:buClr>
              <a:buFontTx/>
              <a:buNone/>
              <a:defRPr sz="6600" baseline="0">
                <a:solidFill>
                  <a:schemeClr val="bg2"/>
                </a:solidFill>
                <a:latin typeface="+mj-lt"/>
              </a:defRPr>
            </a:lvl1pPr>
          </a:lstStyle>
          <a:p>
            <a:pPr lvl="0"/>
            <a:r>
              <a:rPr kumimoji="1" lang="en-US" altLang="ja-JP" dirty="0"/>
              <a:t>Caption Goes Here</a:t>
            </a:r>
            <a:endParaRPr kumimoji="1" lang="ja-JP" altLang="en-US" dirty="0"/>
          </a:p>
        </p:txBody>
      </p:sp>
    </p:spTree>
    <p:extLst>
      <p:ext uri="{BB962C8B-B14F-4D97-AF65-F5344CB8AC3E}">
        <p14:creationId xmlns:p14="http://schemas.microsoft.com/office/powerpoint/2010/main" val="346463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2" decel="100000" fill="hold" grpId="0" nodeType="afterEffect">
                                  <p:stCondLst>
                                    <p:cond delay="0"/>
                                  </p:stCondLst>
                                  <p:iterate type="wd">
                                    <p:tmPct val="10000"/>
                                  </p:iterate>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1+#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750" fill="hold"/>
                                        <p:tgtEl>
                                          <p:spTgt spid="15"/>
                                        </p:tgtEl>
                                        <p:attrNameLst>
                                          <p:attrName>ppt_x</p:attrName>
                                        </p:attrNameLst>
                                      </p:cBhvr>
                                      <p:tavLst>
                                        <p:tav tm="0">
                                          <p:val>
                                            <p:strVal val="1+#ppt_w/2"/>
                                          </p:val>
                                        </p:tav>
                                        <p:tav tm="100000">
                                          <p:val>
                                            <p:strVal val="#ppt_x"/>
                                          </p:val>
                                        </p:tav>
                                      </p:tavLst>
                                    </p:anim>
                                    <p:anim calcmode="lin" valueType="num">
                                      <p:cBhvr additive="base">
                                        <p:cTn id="16" dur="75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1400"/>
                            </p:stCondLst>
                            <p:childTnLst>
                              <p:par>
                                <p:cTn id="18" presetID="22" presetClass="entr" presetSubtype="8" fill="hold" grpId="0"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left)">
                                      <p:cBhvr>
                                        <p:cTn id="20" dur="500"/>
                                        <p:tgtEl>
                                          <p:spTgt spid="10">
                                            <p:txEl>
                                              <p:pRg st="0" end="0"/>
                                            </p:txEl>
                                          </p:spTgt>
                                        </p:tgtEl>
                                      </p:cBhvr>
                                    </p:animEffect>
                                  </p:childTnLst>
                                </p:cTn>
                              </p:par>
                            </p:childTnLst>
                          </p:cTn>
                        </p:par>
                        <p:par>
                          <p:cTn id="21" fill="hold">
                            <p:stCondLst>
                              <p:cond delay="1900"/>
                            </p:stCondLst>
                            <p:childTnLst>
                              <p:par>
                                <p:cTn id="22" presetID="14" presetClass="entr" presetSubtype="10" fill="hold" grpId="0" nodeType="afterEffect">
                                  <p:stCondLst>
                                    <p:cond delay="25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par>
                          <p:cTn id="25" fill="hold">
                            <p:stCondLst>
                              <p:cond delay="2650"/>
                            </p:stCondLst>
                            <p:childTnLst>
                              <p:par>
                                <p:cTn id="26" presetID="2" presetClass="entr" presetSubtype="8" decel="100000" fill="hold" grpId="0" nodeType="afterEffect">
                                  <p:stCondLst>
                                    <p:cond delay="0"/>
                                  </p:stCondLst>
                                  <p:iterate type="wd">
                                    <p:tmPct val="10000"/>
                                  </p:iterate>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750" fill="hold"/>
                                        <p:tgtEl>
                                          <p:spTgt spid="14"/>
                                        </p:tgtEl>
                                        <p:attrNameLst>
                                          <p:attrName>ppt_x</p:attrName>
                                        </p:attrNameLst>
                                      </p:cBhvr>
                                      <p:tavLst>
                                        <p:tav tm="0">
                                          <p:val>
                                            <p:strVal val="0-#ppt_w/2"/>
                                          </p:val>
                                        </p:tav>
                                        <p:tav tm="100000">
                                          <p:val>
                                            <p:strVal val="#ppt_x"/>
                                          </p:val>
                                        </p:tav>
                                      </p:tavLst>
                                    </p:anim>
                                    <p:anim calcmode="lin" valueType="num">
                                      <p:cBhvr additive="base">
                                        <p:cTn id="29" dur="750" fill="hold"/>
                                        <p:tgtEl>
                                          <p:spTgt spid="14"/>
                                        </p:tgtEl>
                                        <p:attrNameLst>
                                          <p:attrName>ppt_y</p:attrName>
                                        </p:attrNameLst>
                                      </p:cBhvr>
                                      <p:tavLst>
                                        <p:tav tm="0">
                                          <p:val>
                                            <p:strVal val="#ppt_y"/>
                                          </p:val>
                                        </p:tav>
                                        <p:tav tm="100000">
                                          <p:val>
                                            <p:strVal val="#ppt_y"/>
                                          </p:val>
                                        </p:tav>
                                      </p:tavLst>
                                    </p:anim>
                                  </p:childTnLst>
                                </p:cTn>
                              </p:par>
                              <p:par>
                                <p:cTn id="30" presetID="2" presetClass="entr" presetSubtype="8" decel="10000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750" fill="hold"/>
                                        <p:tgtEl>
                                          <p:spTgt spid="16"/>
                                        </p:tgtEl>
                                        <p:attrNameLst>
                                          <p:attrName>ppt_x</p:attrName>
                                        </p:attrNameLst>
                                      </p:cBhvr>
                                      <p:tavLst>
                                        <p:tav tm="0">
                                          <p:val>
                                            <p:strVal val="0-#ppt_w/2"/>
                                          </p:val>
                                        </p:tav>
                                        <p:tav tm="100000">
                                          <p:val>
                                            <p:strVal val="#ppt_x"/>
                                          </p:val>
                                        </p:tav>
                                      </p:tavLst>
                                    </p:anim>
                                    <p:anim calcmode="lin" valueType="num">
                                      <p:cBhvr additive="base">
                                        <p:cTn id="33" dur="750" fill="hold"/>
                                        <p:tgtEl>
                                          <p:spTgt spid="16"/>
                                        </p:tgtEl>
                                        <p:attrNameLst>
                                          <p:attrName>ppt_y</p:attrName>
                                        </p:attrNameLst>
                                      </p:cBhvr>
                                      <p:tavLst>
                                        <p:tav tm="0">
                                          <p:val>
                                            <p:strVal val="#ppt_y"/>
                                          </p:val>
                                        </p:tav>
                                        <p:tav tm="100000">
                                          <p:val>
                                            <p:strVal val="#ppt_y"/>
                                          </p:val>
                                        </p:tav>
                                      </p:tavLst>
                                    </p:anim>
                                  </p:childTnLst>
                                </p:cTn>
                              </p:par>
                            </p:childTnLst>
                          </p:cTn>
                        </p:par>
                        <p:par>
                          <p:cTn id="34" fill="hold">
                            <p:stCondLst>
                              <p:cond delay="3550"/>
                            </p:stCondLst>
                            <p:childTnLst>
                              <p:par>
                                <p:cTn id="35" presetID="22" presetClass="entr" presetSubtype="2" fill="hold" grpId="0" nodeType="after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wipe(right)">
                                      <p:cBhvr>
                                        <p:cTn id="3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tmplLst>
          <p:tmpl>
            <p:tnLst>
              <p:par>
                <p:cTn presetID="2" presetClass="entr" presetSubtype="8" decel="10000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750" fill="hold"/>
                        <p:tgtEl>
                          <p:spTgt spid="16"/>
                        </p:tgtEl>
                        <p:attrNameLst>
                          <p:attrName>ppt_x</p:attrName>
                        </p:attrNameLst>
                      </p:cBhvr>
                      <p:tavLst>
                        <p:tav tm="0">
                          <p:val>
                            <p:strVal val="0-#ppt_w/2"/>
                          </p:val>
                        </p:tav>
                        <p:tav tm="100000">
                          <p:val>
                            <p:strVal val="#ppt_x"/>
                          </p:val>
                        </p:tav>
                      </p:tavLst>
                    </p:anim>
                    <p:anim calcmode="lin" valueType="num">
                      <p:cBhvr additive="base">
                        <p:cTn dur="750" fill="hold"/>
                        <p:tgtEl>
                          <p:spTgt spid="16"/>
                        </p:tgtEl>
                        <p:attrNameLst>
                          <p:attrName>ppt_y</p:attrName>
                        </p:attrNameLst>
                      </p:cBhvr>
                      <p:tavLst>
                        <p:tav tm="0">
                          <p:val>
                            <p:strVal val="#ppt_y"/>
                          </p:val>
                        </p:tav>
                        <p:tav tm="100000">
                          <p:val>
                            <p:strVal val="#ppt_y"/>
                          </p:val>
                        </p:tav>
                      </p:tavLst>
                    </p:anim>
                  </p:childTnLst>
                </p:cTn>
              </p:par>
            </p:tnLst>
          </p:tmpl>
        </p:tmplLst>
      </p:bldP>
      <p:bldP spid="5" grpId="0" animBg="1"/>
      <p:bldP spid="15" grpId="0" animBg="1">
        <p:tmplLst>
          <p:tmpl>
            <p:tnLst>
              <p:par>
                <p:cTn presetID="2" presetClass="entr" presetSubtype="2" decel="10000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1+#ppt_w/2"/>
                          </p:val>
                        </p:tav>
                        <p:tav tm="100000">
                          <p:val>
                            <p:strVal val="#ppt_x"/>
                          </p:val>
                        </p:tav>
                      </p:tavLst>
                    </p:anim>
                    <p:anim calcmode="lin" valueType="num">
                      <p:cBhvr additive="base">
                        <p:cTn dur="750" fill="hold"/>
                        <p:tgtEl>
                          <p:spTgt spid="15"/>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2" grpId="0">
        <p:tmplLst>
          <p:tmpl>
            <p:tnLst>
              <p:par>
                <p:cTn presetID="2" presetClass="entr" presetSubtype="2" decel="100000" fill="hold" nodeType="afterEffect">
                  <p:stCondLst>
                    <p:cond delay="0"/>
                  </p:stCondLst>
                  <p:iterate type="wd">
                    <p:tmPct val="10000"/>
                  </p:iterate>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1+#ppt_w/2"/>
                          </p:val>
                        </p:tav>
                        <p:tav tm="100000">
                          <p:val>
                            <p:strVal val="#ppt_x"/>
                          </p:val>
                        </p:tav>
                      </p:tavLst>
                    </p:anim>
                    <p:anim calcmode="lin" valueType="num">
                      <p:cBhvr additive="base">
                        <p:cTn dur="75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2" presetClass="entr" presetSubtype="2"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right)">
                      <p:cBhvr>
                        <p:cTn dur="500"/>
                        <p:tgtEl>
                          <p:spTgt spid="13"/>
                        </p:tgtEl>
                      </p:cBhvr>
                    </p:animEffect>
                  </p:childTnLst>
                </p:cTn>
              </p:par>
            </p:tnLst>
          </p:tmpl>
        </p:tmplLst>
      </p:bldP>
      <p:bldP spid="14" grpId="0">
        <p:tmplLst>
          <p:tmpl>
            <p:tnLst>
              <p:par>
                <p:cTn presetID="2" presetClass="entr" presetSubtype="8" decel="100000" fill="hold" nodeType="afterEffect">
                  <p:stCondLst>
                    <p:cond delay="0"/>
                  </p:stCondLst>
                  <p:iterate type="wd">
                    <p:tmPct val="10000"/>
                  </p:iterate>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0-#ppt_w/2"/>
                          </p:val>
                        </p:tav>
                        <p:tav tm="100000">
                          <p:val>
                            <p:strVal val="#ppt_x"/>
                          </p:val>
                        </p:tav>
                      </p:tavLst>
                    </p:anim>
                    <p:anim calcmode="lin" valueType="num">
                      <p:cBhvr additive="base">
                        <p:cTn dur="750" fill="hold"/>
                        <p:tgtEl>
                          <p:spTgt spid="14"/>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userDrawn="1">
          <p15:clr>
            <a:srgbClr val="FBAE40"/>
          </p15:clr>
        </p15:guide>
        <p15:guide id="2" pos="576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images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6" name="Picture Placeholder 6"/>
          <p:cNvSpPr>
            <a:spLocks noGrp="1"/>
          </p:cNvSpPr>
          <p:nvPr>
            <p:ph type="pic" sz="quarter" idx="13" hasCustomPrompt="1"/>
          </p:nvPr>
        </p:nvSpPr>
        <p:spPr>
          <a:xfrm>
            <a:off x="1486221" y="2533777"/>
            <a:ext cx="7126514" cy="3765424"/>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8" name="タイトル 1"/>
          <p:cNvSpPr>
            <a:spLocks noGrp="1"/>
          </p:cNvSpPr>
          <p:nvPr>
            <p:ph type="title" hasCustomPrompt="1"/>
          </p:nvPr>
        </p:nvSpPr>
        <p:spPr>
          <a:xfrm>
            <a:off x="775021" y="531190"/>
            <a:ext cx="16737958" cy="1612865"/>
          </a:xfrm>
        </p:spPr>
        <p:txBody>
          <a:bodyPr anchor="ctr">
            <a:normAutofit/>
          </a:bodyPr>
          <a:lstStyle>
            <a:lvl1pPr algn="ctr">
              <a:lnSpc>
                <a:spcPct val="100000"/>
              </a:lnSpc>
              <a:defRPr sz="9600" baseline="0">
                <a:latin typeface="Roboto Bold" pitchFamily="2" charset="0"/>
              </a:defRPr>
            </a:lvl1pPr>
          </a:lstStyle>
          <a:p>
            <a:r>
              <a:rPr kumimoji="1" lang="en-US" altLang="ja-JP" dirty="0"/>
              <a:t>Slide Title</a:t>
            </a:r>
            <a:endParaRPr kumimoji="1" lang="ja-JP" altLang="en-US" dirty="0"/>
          </a:p>
        </p:txBody>
      </p:sp>
      <p:sp>
        <p:nvSpPr>
          <p:cNvPr id="10" name="テキスト プレースホルダー 5"/>
          <p:cNvSpPr>
            <a:spLocks noGrp="1"/>
          </p:cNvSpPr>
          <p:nvPr>
            <p:ph type="body" sz="quarter" idx="15" hasCustomPrompt="1"/>
          </p:nvPr>
        </p:nvSpPr>
        <p:spPr>
          <a:xfrm>
            <a:off x="2121967" y="5914573"/>
            <a:ext cx="5855021" cy="774350"/>
          </a:xfrm>
          <a:solidFill>
            <a:schemeClr val="tx1"/>
          </a:solidFill>
        </p:spPr>
        <p:txBody>
          <a:bodyPr numCol="1" spcCol="360000" anchor="ctr">
            <a:normAutofit/>
          </a:bodyPr>
          <a:lstStyle>
            <a:lvl1pPr marL="0" indent="0" algn="ct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11" name="テキスト プレースホルダー 5"/>
          <p:cNvSpPr>
            <a:spLocks noGrp="1"/>
          </p:cNvSpPr>
          <p:nvPr>
            <p:ph type="body" sz="quarter" idx="16" hasCustomPrompt="1"/>
          </p:nvPr>
        </p:nvSpPr>
        <p:spPr>
          <a:xfrm>
            <a:off x="1486221" y="6688923"/>
            <a:ext cx="7126513" cy="2672791"/>
          </a:xfrm>
        </p:spPr>
        <p:txBody>
          <a:bodyPr numCol="1" spcCol="360000" anchor="t">
            <a:normAutofit/>
          </a:bodyPr>
          <a:lstStyle>
            <a:lvl1pPr marL="285750" indent="-285750" algn="l">
              <a:lnSpc>
                <a:spcPct val="130000"/>
              </a:lnSpc>
              <a:spcBef>
                <a:spcPts val="1200"/>
              </a:spcBef>
              <a:buClr>
                <a:schemeClr val="accent1"/>
              </a:buClr>
              <a:buFont typeface="Wingdings" panose="05000000000000000000" pitchFamily="2" charset="2"/>
              <a:buChar char="n"/>
              <a:defRPr sz="1800">
                <a:solidFill>
                  <a:schemeClr val="bg2"/>
                </a:solidFill>
              </a:defRPr>
            </a:lvl1pPr>
          </a:lstStyle>
          <a:p>
            <a:pPr lvl="0"/>
            <a:r>
              <a:rPr kumimoji="1" lang="en-US" altLang="ja-JP" dirty="0"/>
              <a:t>Text Goes Here</a:t>
            </a:r>
            <a:endParaRPr kumimoji="1" lang="ja-JP" altLang="en-US" dirty="0"/>
          </a:p>
        </p:txBody>
      </p:sp>
      <p:sp>
        <p:nvSpPr>
          <p:cNvPr id="12" name="Picture Placeholder 6"/>
          <p:cNvSpPr>
            <a:spLocks noGrp="1"/>
          </p:cNvSpPr>
          <p:nvPr>
            <p:ph type="pic" sz="quarter" idx="17" hasCustomPrompt="1"/>
          </p:nvPr>
        </p:nvSpPr>
        <p:spPr>
          <a:xfrm>
            <a:off x="9612632" y="2533777"/>
            <a:ext cx="7126514" cy="3765424"/>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3" name="テキスト プレースホルダー 5"/>
          <p:cNvSpPr>
            <a:spLocks noGrp="1"/>
          </p:cNvSpPr>
          <p:nvPr>
            <p:ph type="body" sz="quarter" idx="18" hasCustomPrompt="1"/>
          </p:nvPr>
        </p:nvSpPr>
        <p:spPr>
          <a:xfrm>
            <a:off x="10248378" y="5914573"/>
            <a:ext cx="5855021" cy="774350"/>
          </a:xfrm>
          <a:solidFill>
            <a:schemeClr val="tx1"/>
          </a:solidFill>
        </p:spPr>
        <p:txBody>
          <a:bodyPr numCol="1" spcCol="360000" anchor="ctr">
            <a:normAutofit/>
          </a:bodyPr>
          <a:lstStyle>
            <a:lvl1pPr marL="0" indent="0" algn="ct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14" name="テキスト プレースホルダー 5"/>
          <p:cNvSpPr>
            <a:spLocks noGrp="1"/>
          </p:cNvSpPr>
          <p:nvPr>
            <p:ph type="body" sz="quarter" idx="19" hasCustomPrompt="1"/>
          </p:nvPr>
        </p:nvSpPr>
        <p:spPr>
          <a:xfrm>
            <a:off x="9612632" y="6688923"/>
            <a:ext cx="7126513" cy="2672791"/>
          </a:xfrm>
        </p:spPr>
        <p:txBody>
          <a:bodyPr numCol="1" spcCol="360000" anchor="t">
            <a:normAutofit/>
          </a:bodyPr>
          <a:lstStyle>
            <a:lvl1pPr marL="285750" indent="-285750" algn="l">
              <a:lnSpc>
                <a:spcPct val="130000"/>
              </a:lnSpc>
              <a:spcBef>
                <a:spcPts val="1200"/>
              </a:spcBef>
              <a:buClr>
                <a:schemeClr val="accent1"/>
              </a:buClr>
              <a:buFont typeface="Wingdings" panose="05000000000000000000" pitchFamily="2" charset="2"/>
              <a:buChar char="n"/>
              <a:defRPr sz="18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91356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825"/>
                            </p:stCondLst>
                            <p:childTnLst>
                              <p:par>
                                <p:cTn id="10" presetID="14" presetClass="entr" presetSubtype="1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par>
                          <p:cTn id="13" fill="hold">
                            <p:stCondLst>
                              <p:cond delay="1325"/>
                            </p:stCondLst>
                            <p:childTnLst>
                              <p:par>
                                <p:cTn id="14" presetID="2" presetClass="entr" presetSubtype="4" decel="10000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par>
                          <p:cTn id="18" fill="hold">
                            <p:stCondLst>
                              <p:cond delay="1825"/>
                            </p:stCondLst>
                            <p:childTnLst>
                              <p:par>
                                <p:cTn id="19" presetID="22" presetClass="entr" presetSubtype="8" fill="hold" grpId="0" nodeType="after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wipe(left)">
                                      <p:cBhvr>
                                        <p:cTn id="21" dur="500"/>
                                        <p:tgtEl>
                                          <p:spTgt spid="11">
                                            <p:txEl>
                                              <p:pRg st="0" end="0"/>
                                            </p:txEl>
                                          </p:spTgt>
                                        </p:tgtEl>
                                      </p:cBhvr>
                                    </p:animEffect>
                                  </p:childTnLst>
                                </p:cTn>
                              </p:par>
                            </p:childTnLst>
                          </p:cTn>
                        </p:par>
                        <p:par>
                          <p:cTn id="22" fill="hold">
                            <p:stCondLst>
                              <p:cond delay="2325"/>
                            </p:stCondLst>
                            <p:childTnLst>
                              <p:par>
                                <p:cTn id="23" presetID="14" presetClass="entr" presetSubtype="1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par>
                          <p:cTn id="26" fill="hold">
                            <p:stCondLst>
                              <p:cond delay="2825"/>
                            </p:stCondLst>
                            <p:childTnLst>
                              <p:par>
                                <p:cTn id="27" presetID="2" presetClass="entr" presetSubtype="4" decel="10000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par>
                          <p:cTn id="31" fill="hold">
                            <p:stCondLst>
                              <p:cond delay="3325"/>
                            </p:stCondLst>
                            <p:childTnLst>
                              <p:par>
                                <p:cTn id="32" presetID="22" presetClass="entr" presetSubtype="8" fill="hold" grpId="0" nodeType="after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wipe(left)">
                                      <p:cBhvr>
                                        <p:cTn id="3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animBg="1">
        <p:tmplLst>
          <p:tmpl>
            <p:tnLst>
              <p:par>
                <p:cTn presetID="2" presetClass="entr" presetSubtype="4" decel="10000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animBg="1"/>
      <p:bldP spid="13" grpId="0" animBg="1">
        <p:tmplLst>
          <p:tmpl>
            <p:tnLst>
              <p:par>
                <p:cTn presetID="2" presetClass="entr" presetSubtype="4" decel="10000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Lst>
  </p:timing>
  <p:extLst>
    <p:ext uri="{DCECCB84-F9BA-43D5-87BE-67443E8EF086}">
      <p15:sldGuideLst xmlns:p15="http://schemas.microsoft.com/office/powerpoint/2012/main">
        <p15:guide id="1" orient="horz" pos="3239" userDrawn="1">
          <p15:clr>
            <a:srgbClr val="FBAE40"/>
          </p15:clr>
        </p15:guide>
        <p15:guide id="2" pos="576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タイトル 1"/>
          <p:cNvSpPr>
            <a:spLocks noGrp="1"/>
          </p:cNvSpPr>
          <p:nvPr>
            <p:ph type="title" hasCustomPrompt="1"/>
          </p:nvPr>
        </p:nvSpPr>
        <p:spPr>
          <a:xfrm>
            <a:off x="0" y="323558"/>
            <a:ext cx="18288000" cy="3798277"/>
          </a:xfrm>
        </p:spPr>
        <p:txBody>
          <a:bodyPr anchor="ctr">
            <a:noAutofit/>
          </a:bodyPr>
          <a:lstStyle>
            <a:lvl1pPr algn="ctr">
              <a:lnSpc>
                <a:spcPct val="100000"/>
              </a:lnSpc>
              <a:defRPr sz="25000" baseline="0">
                <a:latin typeface="Roboto Bold" pitchFamily="2" charset="0"/>
              </a:defRPr>
            </a:lvl1pPr>
          </a:lstStyle>
          <a:p>
            <a:r>
              <a:rPr kumimoji="1" lang="en-US" altLang="ja-JP" dirty="0"/>
              <a:t>Word</a:t>
            </a:r>
            <a:endParaRPr kumimoji="1" lang="ja-JP" altLang="en-US" dirty="0"/>
          </a:p>
        </p:txBody>
      </p:sp>
      <p:sp>
        <p:nvSpPr>
          <p:cNvPr id="6" name="Rectangle 5"/>
          <p:cNvSpPr/>
          <p:nvPr userDrawn="1"/>
        </p:nvSpPr>
        <p:spPr>
          <a:xfrm>
            <a:off x="3631809" y="569055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Rectangle 6"/>
          <p:cNvSpPr/>
          <p:nvPr userDrawn="1"/>
        </p:nvSpPr>
        <p:spPr>
          <a:xfrm>
            <a:off x="8961120" y="569055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Rectangle 7"/>
          <p:cNvSpPr/>
          <p:nvPr userDrawn="1"/>
        </p:nvSpPr>
        <p:spPr>
          <a:xfrm>
            <a:off x="14349070" y="569055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Straight Connector 9"/>
          <p:cNvCxnSpPr>
            <a:stCxn id="6" idx="3"/>
            <a:endCxn id="7" idx="1"/>
          </p:cNvCxnSpPr>
          <p:nvPr userDrawn="1"/>
        </p:nvCxnSpPr>
        <p:spPr>
          <a:xfrm>
            <a:off x="3997569" y="5873433"/>
            <a:ext cx="4963551"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7" idx="3"/>
            <a:endCxn id="8" idx="1"/>
          </p:cNvCxnSpPr>
          <p:nvPr userDrawn="1"/>
        </p:nvCxnSpPr>
        <p:spPr>
          <a:xfrm>
            <a:off x="9326880" y="5873433"/>
            <a:ext cx="502219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8" idx="3"/>
          </p:cNvCxnSpPr>
          <p:nvPr userDrawn="1"/>
        </p:nvCxnSpPr>
        <p:spPr>
          <a:xfrm>
            <a:off x="14714830" y="5873433"/>
            <a:ext cx="357317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7" name="テキスト プレースホルダー 5"/>
          <p:cNvSpPr>
            <a:spLocks noGrp="1"/>
          </p:cNvSpPr>
          <p:nvPr>
            <p:ph type="body" sz="quarter" idx="14" hasCustomPrompt="1"/>
          </p:nvPr>
        </p:nvSpPr>
        <p:spPr>
          <a:xfrm>
            <a:off x="1283286" y="6239193"/>
            <a:ext cx="5080002" cy="537027"/>
          </a:xfrm>
        </p:spPr>
        <p:txBody>
          <a:bodyPr numCol="1" spcCol="360000" anchor="b">
            <a:normAutofit/>
          </a:bodyPr>
          <a:lstStyle>
            <a:lvl1pPr marL="0" indent="0" algn="ct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18" name="テキスト プレースホルダー 5"/>
          <p:cNvSpPr>
            <a:spLocks noGrp="1"/>
          </p:cNvSpPr>
          <p:nvPr>
            <p:ph type="body" sz="quarter" idx="15" hasCustomPrompt="1"/>
          </p:nvPr>
        </p:nvSpPr>
        <p:spPr>
          <a:xfrm>
            <a:off x="1579509" y="6761713"/>
            <a:ext cx="4475088" cy="2122108"/>
          </a:xfrm>
        </p:spPr>
        <p:txBody>
          <a:bodyPr numCol="1" spcCol="360000" anchor="t">
            <a:normAutofit/>
          </a:bodyPr>
          <a:lstStyle>
            <a:lvl1pPr marL="0" indent="0" algn="ctr">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19" name="テキスト プレースホルダー 5"/>
          <p:cNvSpPr>
            <a:spLocks noGrp="1"/>
          </p:cNvSpPr>
          <p:nvPr>
            <p:ph type="body" sz="quarter" idx="16" hasCustomPrompt="1"/>
          </p:nvPr>
        </p:nvSpPr>
        <p:spPr>
          <a:xfrm>
            <a:off x="6612597" y="6218263"/>
            <a:ext cx="5080002" cy="537027"/>
          </a:xfrm>
        </p:spPr>
        <p:txBody>
          <a:bodyPr numCol="1" spcCol="360000" anchor="b">
            <a:normAutofit/>
          </a:bodyPr>
          <a:lstStyle>
            <a:lvl1pPr marL="0" indent="0" algn="ct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20" name="テキスト プレースホルダー 5"/>
          <p:cNvSpPr>
            <a:spLocks noGrp="1"/>
          </p:cNvSpPr>
          <p:nvPr>
            <p:ph type="body" sz="quarter" idx="17" hasCustomPrompt="1"/>
          </p:nvPr>
        </p:nvSpPr>
        <p:spPr>
          <a:xfrm>
            <a:off x="6908820" y="6740783"/>
            <a:ext cx="4475088" cy="2122108"/>
          </a:xfrm>
        </p:spPr>
        <p:txBody>
          <a:bodyPr numCol="1" spcCol="360000" anchor="t">
            <a:normAutofit/>
          </a:bodyPr>
          <a:lstStyle>
            <a:lvl1pPr marL="0" indent="0" algn="ctr">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21" name="テキスト プレースホルダー 5"/>
          <p:cNvSpPr>
            <a:spLocks noGrp="1"/>
          </p:cNvSpPr>
          <p:nvPr>
            <p:ph type="body" sz="quarter" idx="18" hasCustomPrompt="1"/>
          </p:nvPr>
        </p:nvSpPr>
        <p:spPr>
          <a:xfrm>
            <a:off x="11998180" y="6228728"/>
            <a:ext cx="5080002" cy="537027"/>
          </a:xfrm>
        </p:spPr>
        <p:txBody>
          <a:bodyPr numCol="1" spcCol="360000" anchor="b">
            <a:normAutofit/>
          </a:bodyPr>
          <a:lstStyle>
            <a:lvl1pPr marL="0" indent="0" algn="ct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22" name="テキスト プレースホルダー 5"/>
          <p:cNvSpPr>
            <a:spLocks noGrp="1"/>
          </p:cNvSpPr>
          <p:nvPr>
            <p:ph type="body" sz="quarter" idx="19" hasCustomPrompt="1"/>
          </p:nvPr>
        </p:nvSpPr>
        <p:spPr>
          <a:xfrm>
            <a:off x="12294403" y="6751248"/>
            <a:ext cx="4475088" cy="2122108"/>
          </a:xfrm>
        </p:spPr>
        <p:txBody>
          <a:bodyPr numCol="1" spcCol="360000" anchor="t">
            <a:normAutofit/>
          </a:bodyPr>
          <a:lstStyle>
            <a:lvl1pPr marL="0" indent="0" algn="ctr">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23" name="テキスト プレースホルダー 5"/>
          <p:cNvSpPr>
            <a:spLocks noGrp="1"/>
          </p:cNvSpPr>
          <p:nvPr>
            <p:ph type="body" sz="quarter" idx="20" hasCustomPrompt="1"/>
          </p:nvPr>
        </p:nvSpPr>
        <p:spPr>
          <a:xfrm>
            <a:off x="1283286" y="4616219"/>
            <a:ext cx="5080002" cy="1101238"/>
          </a:xfrm>
        </p:spPr>
        <p:txBody>
          <a:bodyPr numCol="1" spcCol="360000" anchor="b">
            <a:noAutofit/>
          </a:bodyPr>
          <a:lstStyle>
            <a:lvl1pPr marL="0" indent="0" algn="ctr">
              <a:lnSpc>
                <a:spcPct val="100000"/>
              </a:lnSpc>
              <a:spcBef>
                <a:spcPts val="0"/>
              </a:spcBef>
              <a:buClr>
                <a:schemeClr val="accent1"/>
              </a:buClr>
              <a:buFontTx/>
              <a:buNone/>
              <a:defRPr sz="6600" i="1">
                <a:solidFill>
                  <a:schemeClr val="tx1">
                    <a:lumMod val="75000"/>
                    <a:lumOff val="25000"/>
                  </a:schemeClr>
                </a:solidFill>
              </a:defRPr>
            </a:lvl1pPr>
          </a:lstStyle>
          <a:p>
            <a:pPr lvl="0"/>
            <a:r>
              <a:rPr kumimoji="1" lang="en-US" altLang="ja-JP" dirty="0"/>
              <a:t>0000</a:t>
            </a:r>
            <a:endParaRPr kumimoji="1" lang="ja-JP" altLang="en-US" dirty="0"/>
          </a:p>
        </p:txBody>
      </p:sp>
      <p:sp>
        <p:nvSpPr>
          <p:cNvPr id="24" name="テキスト プレースホルダー 5"/>
          <p:cNvSpPr>
            <a:spLocks noGrp="1"/>
          </p:cNvSpPr>
          <p:nvPr>
            <p:ph type="body" sz="quarter" idx="21" hasCustomPrompt="1"/>
          </p:nvPr>
        </p:nvSpPr>
        <p:spPr>
          <a:xfrm>
            <a:off x="6612597" y="4595289"/>
            <a:ext cx="5080002" cy="1101238"/>
          </a:xfrm>
        </p:spPr>
        <p:txBody>
          <a:bodyPr numCol="1" spcCol="360000" anchor="b">
            <a:noAutofit/>
          </a:bodyPr>
          <a:lstStyle>
            <a:lvl1pPr marL="0" indent="0" algn="ctr">
              <a:lnSpc>
                <a:spcPct val="100000"/>
              </a:lnSpc>
              <a:spcBef>
                <a:spcPts val="0"/>
              </a:spcBef>
              <a:buClr>
                <a:schemeClr val="accent1"/>
              </a:buClr>
              <a:buFontTx/>
              <a:buNone/>
              <a:defRPr sz="6600" i="1">
                <a:solidFill>
                  <a:schemeClr val="tx1">
                    <a:lumMod val="75000"/>
                    <a:lumOff val="25000"/>
                  </a:schemeClr>
                </a:solidFill>
              </a:defRPr>
            </a:lvl1pPr>
          </a:lstStyle>
          <a:p>
            <a:pPr lvl="0"/>
            <a:r>
              <a:rPr kumimoji="1" lang="en-US" altLang="ja-JP" dirty="0"/>
              <a:t>0000</a:t>
            </a:r>
            <a:endParaRPr kumimoji="1" lang="ja-JP" altLang="en-US" dirty="0"/>
          </a:p>
        </p:txBody>
      </p:sp>
      <p:sp>
        <p:nvSpPr>
          <p:cNvPr id="25" name="テキスト プレースホルダー 5"/>
          <p:cNvSpPr>
            <a:spLocks noGrp="1"/>
          </p:cNvSpPr>
          <p:nvPr>
            <p:ph type="body" sz="quarter" idx="22" hasCustomPrompt="1"/>
          </p:nvPr>
        </p:nvSpPr>
        <p:spPr>
          <a:xfrm>
            <a:off x="11998180" y="4605754"/>
            <a:ext cx="5080002" cy="1101238"/>
          </a:xfrm>
        </p:spPr>
        <p:txBody>
          <a:bodyPr numCol="1" spcCol="360000" anchor="b">
            <a:noAutofit/>
          </a:bodyPr>
          <a:lstStyle>
            <a:lvl1pPr marL="0" indent="0" algn="ctr">
              <a:lnSpc>
                <a:spcPct val="100000"/>
              </a:lnSpc>
              <a:spcBef>
                <a:spcPts val="0"/>
              </a:spcBef>
              <a:buClr>
                <a:schemeClr val="accent1"/>
              </a:buClr>
              <a:buFontTx/>
              <a:buNone/>
              <a:defRPr sz="6600" i="1">
                <a:solidFill>
                  <a:schemeClr val="tx1">
                    <a:lumMod val="75000"/>
                    <a:lumOff val="25000"/>
                  </a:schemeClr>
                </a:solidFill>
              </a:defRPr>
            </a:lvl1pPr>
          </a:lstStyle>
          <a:p>
            <a:pPr lvl="0"/>
            <a:r>
              <a:rPr kumimoji="1" lang="en-US" altLang="ja-JP" dirty="0"/>
              <a:t>0000</a:t>
            </a:r>
            <a:endParaRPr kumimoji="1" lang="ja-JP" altLang="en-US" dirty="0"/>
          </a:p>
        </p:txBody>
      </p:sp>
    </p:spTree>
    <p:extLst>
      <p:ext uri="{BB962C8B-B14F-4D97-AF65-F5344CB8AC3E}">
        <p14:creationId xmlns:p14="http://schemas.microsoft.com/office/powerpoint/2010/main" val="169400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8" decel="100000" fill="hold" grpId="0" nodeType="afterEffect">
                                  <p:stCondLst>
                                    <p:cond delay="0"/>
                                  </p:stCondLst>
                                  <p:iterate type="lt">
                                    <p:tmPct val="10000"/>
                                  </p:iterate>
                                  <p:childTnLst>
                                    <p:set>
                                      <p:cBhvr>
                                        <p:cTn id="11" dur="1" fill="hold">
                                          <p:stCondLst>
                                            <p:cond delay="0"/>
                                          </p:stCondLst>
                                        </p:cTn>
                                        <p:tgtEl>
                                          <p:spTgt spid="23">
                                            <p:txEl>
                                              <p:pRg st="0" end="0"/>
                                            </p:txEl>
                                          </p:spTgt>
                                        </p:tgtEl>
                                        <p:attrNameLst>
                                          <p:attrName>style.visibility</p:attrName>
                                        </p:attrNameLst>
                                      </p:cBhvr>
                                      <p:to>
                                        <p:strVal val="visible"/>
                                      </p:to>
                                    </p:set>
                                    <p:anim calcmode="lin" valueType="num">
                                      <p:cBhvr additive="base">
                                        <p:cTn id="12" dur="75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23">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750" fill="hold"/>
                                        <p:tgtEl>
                                          <p:spTgt spid="6"/>
                                        </p:tgtEl>
                                        <p:attrNameLst>
                                          <p:attrName>ppt_x</p:attrName>
                                        </p:attrNameLst>
                                      </p:cBhvr>
                                      <p:tavLst>
                                        <p:tav tm="0">
                                          <p:val>
                                            <p:strVal val="0-#ppt_w/2"/>
                                          </p:val>
                                        </p:tav>
                                        <p:tav tm="100000">
                                          <p:val>
                                            <p:strVal val="#ppt_x"/>
                                          </p:val>
                                        </p:tav>
                                      </p:tavLst>
                                    </p:anim>
                                    <p:anim calcmode="lin" valueType="num">
                                      <p:cBhvr additive="base">
                                        <p:cTn id="17" dur="75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725"/>
                            </p:stCondLst>
                            <p:childTnLst>
                              <p:par>
                                <p:cTn id="19" presetID="2" presetClass="entr" presetSubtype="4" decel="100000" fill="hold" grpId="0" nodeType="after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 calcmode="lin" valueType="num">
                                      <p:cBhvr additive="base">
                                        <p:cTn id="2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decel="100000" fill="hold" grpId="0" nodeType="withEffect">
                                  <p:stCondLst>
                                    <p:cond delay="25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27" fill="hold">
                            <p:stCondLst>
                              <p:cond delay="2475"/>
                            </p:stCondLst>
                            <p:childTnLst>
                              <p:par>
                                <p:cTn id="28" presetID="22" presetClass="entr" presetSubtype="8"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2975"/>
                            </p:stCondLst>
                            <p:childTnLst>
                              <p:par>
                                <p:cTn id="32" presetID="2" presetClass="entr" presetSubtype="8" decel="100000" fill="hold" grpId="0" nodeType="afterEffect">
                                  <p:stCondLst>
                                    <p:cond delay="250"/>
                                  </p:stCondLst>
                                  <p:iterate type="lt">
                                    <p:tmPct val="10000"/>
                                  </p:iterate>
                                  <p:childTnLst>
                                    <p:set>
                                      <p:cBhvr>
                                        <p:cTn id="33" dur="1" fill="hold">
                                          <p:stCondLst>
                                            <p:cond delay="0"/>
                                          </p:stCondLst>
                                        </p:cTn>
                                        <p:tgtEl>
                                          <p:spTgt spid="24">
                                            <p:txEl>
                                              <p:pRg st="0" end="0"/>
                                            </p:txEl>
                                          </p:spTgt>
                                        </p:tgtEl>
                                        <p:attrNameLst>
                                          <p:attrName>style.visibility</p:attrName>
                                        </p:attrNameLst>
                                      </p:cBhvr>
                                      <p:to>
                                        <p:strVal val="visible"/>
                                      </p:to>
                                    </p:set>
                                    <p:anim calcmode="lin" valueType="num">
                                      <p:cBhvr additive="base">
                                        <p:cTn id="34" dur="75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35" dur="750" fill="hold"/>
                                        <p:tgtEl>
                                          <p:spTgt spid="24">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8" decel="100000" fill="hold" grpId="0" nodeType="withEffect">
                                  <p:stCondLst>
                                    <p:cond delay="25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750" fill="hold"/>
                                        <p:tgtEl>
                                          <p:spTgt spid="7"/>
                                        </p:tgtEl>
                                        <p:attrNameLst>
                                          <p:attrName>ppt_x</p:attrName>
                                        </p:attrNameLst>
                                      </p:cBhvr>
                                      <p:tavLst>
                                        <p:tav tm="0">
                                          <p:val>
                                            <p:strVal val="0-#ppt_w/2"/>
                                          </p:val>
                                        </p:tav>
                                        <p:tav tm="100000">
                                          <p:val>
                                            <p:strVal val="#ppt_x"/>
                                          </p:val>
                                        </p:tav>
                                      </p:tavLst>
                                    </p:anim>
                                    <p:anim calcmode="lin" valueType="num">
                                      <p:cBhvr additive="base">
                                        <p:cTn id="39" dur="750" fill="hold"/>
                                        <p:tgtEl>
                                          <p:spTgt spid="7"/>
                                        </p:tgtEl>
                                        <p:attrNameLst>
                                          <p:attrName>ppt_y</p:attrName>
                                        </p:attrNameLst>
                                      </p:cBhvr>
                                      <p:tavLst>
                                        <p:tav tm="0">
                                          <p:val>
                                            <p:strVal val="#ppt_y"/>
                                          </p:val>
                                        </p:tav>
                                        <p:tav tm="100000">
                                          <p:val>
                                            <p:strVal val="#ppt_y"/>
                                          </p:val>
                                        </p:tav>
                                      </p:tavLst>
                                    </p:anim>
                                  </p:childTnLst>
                                </p:cTn>
                              </p:par>
                            </p:childTnLst>
                          </p:cTn>
                        </p:par>
                        <p:par>
                          <p:cTn id="40" fill="hold">
                            <p:stCondLst>
                              <p:cond delay="4200"/>
                            </p:stCondLst>
                            <p:childTnLst>
                              <p:par>
                                <p:cTn id="41" presetID="2" presetClass="entr" presetSubtype="4" decel="100000" fill="hold" grpId="0" nodeType="afterEffect">
                                  <p:stCondLst>
                                    <p:cond delay="0"/>
                                  </p:stCondLst>
                                  <p:childTnLst>
                                    <p:set>
                                      <p:cBhvr>
                                        <p:cTn id="42" dur="1" fill="hold">
                                          <p:stCondLst>
                                            <p:cond delay="0"/>
                                          </p:stCondLst>
                                        </p:cTn>
                                        <p:tgtEl>
                                          <p:spTgt spid="19">
                                            <p:txEl>
                                              <p:pRg st="0" end="0"/>
                                            </p:txEl>
                                          </p:spTgt>
                                        </p:tgtEl>
                                        <p:attrNameLst>
                                          <p:attrName>style.visibility</p:attrName>
                                        </p:attrNameLst>
                                      </p:cBhvr>
                                      <p:to>
                                        <p:strVal val="visible"/>
                                      </p:to>
                                    </p:set>
                                    <p:anim calcmode="lin" valueType="num">
                                      <p:cBhvr additive="base">
                                        <p:cTn id="4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250"/>
                                  </p:stCondLst>
                                  <p:childTnLst>
                                    <p:set>
                                      <p:cBhvr>
                                        <p:cTn id="46" dur="1" fill="hold">
                                          <p:stCondLst>
                                            <p:cond delay="0"/>
                                          </p:stCondLst>
                                        </p:cTn>
                                        <p:tgtEl>
                                          <p:spTgt spid="20">
                                            <p:txEl>
                                              <p:pRg st="0" end="0"/>
                                            </p:txEl>
                                          </p:spTgt>
                                        </p:tgtEl>
                                        <p:attrNameLst>
                                          <p:attrName>style.visibility</p:attrName>
                                        </p:attrNameLst>
                                      </p:cBhvr>
                                      <p:to>
                                        <p:strVal val="visible"/>
                                      </p:to>
                                    </p:set>
                                    <p:anim calcmode="lin" valueType="num">
                                      <p:cBhvr additive="base">
                                        <p:cTn id="4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par>
                          <p:cTn id="49" fill="hold">
                            <p:stCondLst>
                              <p:cond delay="4950"/>
                            </p:stCondLst>
                            <p:childTnLst>
                              <p:par>
                                <p:cTn id="50" presetID="22" presetClass="entr" presetSubtype="8"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par>
                          <p:cTn id="53" fill="hold">
                            <p:stCondLst>
                              <p:cond delay="5450"/>
                            </p:stCondLst>
                            <p:childTnLst>
                              <p:par>
                                <p:cTn id="54" presetID="2" presetClass="entr" presetSubtype="8" decel="100000" fill="hold" grpId="0" nodeType="afterEffect">
                                  <p:stCondLst>
                                    <p:cond delay="250"/>
                                  </p:stCondLst>
                                  <p:iterate type="lt">
                                    <p:tmPct val="10000"/>
                                  </p:iterate>
                                  <p:childTnLst>
                                    <p:set>
                                      <p:cBhvr>
                                        <p:cTn id="55" dur="1" fill="hold">
                                          <p:stCondLst>
                                            <p:cond delay="0"/>
                                          </p:stCondLst>
                                        </p:cTn>
                                        <p:tgtEl>
                                          <p:spTgt spid="25">
                                            <p:txEl>
                                              <p:pRg st="0" end="0"/>
                                            </p:txEl>
                                          </p:spTgt>
                                        </p:tgtEl>
                                        <p:attrNameLst>
                                          <p:attrName>style.visibility</p:attrName>
                                        </p:attrNameLst>
                                      </p:cBhvr>
                                      <p:to>
                                        <p:strVal val="visible"/>
                                      </p:to>
                                    </p:set>
                                    <p:anim calcmode="lin" valueType="num">
                                      <p:cBhvr additive="base">
                                        <p:cTn id="56" dur="75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57" dur="750" fill="hold"/>
                                        <p:tgtEl>
                                          <p:spTgt spid="25">
                                            <p:txEl>
                                              <p:pRg st="0" end="0"/>
                                            </p:txEl>
                                          </p:spTgt>
                                        </p:tgtEl>
                                        <p:attrNameLst>
                                          <p:attrName>ppt_y</p:attrName>
                                        </p:attrNameLst>
                                      </p:cBhvr>
                                      <p:tavLst>
                                        <p:tav tm="0">
                                          <p:val>
                                            <p:strVal val="#ppt_y"/>
                                          </p:val>
                                        </p:tav>
                                        <p:tav tm="100000">
                                          <p:val>
                                            <p:strVal val="#ppt_y"/>
                                          </p:val>
                                        </p:tav>
                                      </p:tavLst>
                                    </p:anim>
                                  </p:childTnLst>
                                </p:cTn>
                              </p:par>
                              <p:par>
                                <p:cTn id="58" presetID="2" presetClass="entr" presetSubtype="8" decel="100000" fill="hold" grpId="0" nodeType="withEffect">
                                  <p:stCondLst>
                                    <p:cond delay="250"/>
                                  </p:stCondLst>
                                  <p:childTnLst>
                                    <p:set>
                                      <p:cBhvr>
                                        <p:cTn id="59" dur="1" fill="hold">
                                          <p:stCondLst>
                                            <p:cond delay="0"/>
                                          </p:stCondLst>
                                        </p:cTn>
                                        <p:tgtEl>
                                          <p:spTgt spid="8"/>
                                        </p:tgtEl>
                                        <p:attrNameLst>
                                          <p:attrName>style.visibility</p:attrName>
                                        </p:attrNameLst>
                                      </p:cBhvr>
                                      <p:to>
                                        <p:strVal val="visible"/>
                                      </p:to>
                                    </p:set>
                                    <p:anim calcmode="lin" valueType="num">
                                      <p:cBhvr additive="base">
                                        <p:cTn id="60" dur="750" fill="hold"/>
                                        <p:tgtEl>
                                          <p:spTgt spid="8"/>
                                        </p:tgtEl>
                                        <p:attrNameLst>
                                          <p:attrName>ppt_x</p:attrName>
                                        </p:attrNameLst>
                                      </p:cBhvr>
                                      <p:tavLst>
                                        <p:tav tm="0">
                                          <p:val>
                                            <p:strVal val="0-#ppt_w/2"/>
                                          </p:val>
                                        </p:tav>
                                        <p:tav tm="100000">
                                          <p:val>
                                            <p:strVal val="#ppt_x"/>
                                          </p:val>
                                        </p:tav>
                                      </p:tavLst>
                                    </p:anim>
                                    <p:anim calcmode="lin" valueType="num">
                                      <p:cBhvr additive="base">
                                        <p:cTn id="61" dur="750" fill="hold"/>
                                        <p:tgtEl>
                                          <p:spTgt spid="8"/>
                                        </p:tgtEl>
                                        <p:attrNameLst>
                                          <p:attrName>ppt_y</p:attrName>
                                        </p:attrNameLst>
                                      </p:cBhvr>
                                      <p:tavLst>
                                        <p:tav tm="0">
                                          <p:val>
                                            <p:strVal val="#ppt_y"/>
                                          </p:val>
                                        </p:tav>
                                        <p:tav tm="100000">
                                          <p:val>
                                            <p:strVal val="#ppt_y"/>
                                          </p:val>
                                        </p:tav>
                                      </p:tavLst>
                                    </p:anim>
                                  </p:childTnLst>
                                </p:cTn>
                              </p:par>
                            </p:childTnLst>
                          </p:cTn>
                        </p:par>
                        <p:par>
                          <p:cTn id="62" fill="hold">
                            <p:stCondLst>
                              <p:cond delay="6675"/>
                            </p:stCondLst>
                            <p:childTnLst>
                              <p:par>
                                <p:cTn id="63" presetID="2" presetClass="entr" presetSubtype="4" decel="100000" fill="hold" grpId="0" nodeType="afterEffect">
                                  <p:stCondLst>
                                    <p:cond delay="0"/>
                                  </p:stCondLst>
                                  <p:childTnLst>
                                    <p:set>
                                      <p:cBhvr>
                                        <p:cTn id="64" dur="1" fill="hold">
                                          <p:stCondLst>
                                            <p:cond delay="0"/>
                                          </p:stCondLst>
                                        </p:cTn>
                                        <p:tgtEl>
                                          <p:spTgt spid="21">
                                            <p:txEl>
                                              <p:pRg st="0" end="0"/>
                                            </p:txEl>
                                          </p:spTgt>
                                        </p:tgtEl>
                                        <p:attrNameLst>
                                          <p:attrName>style.visibility</p:attrName>
                                        </p:attrNameLst>
                                      </p:cBhvr>
                                      <p:to>
                                        <p:strVal val="visible"/>
                                      </p:to>
                                    </p:set>
                                    <p:anim calcmode="lin" valueType="num">
                                      <p:cBhvr additive="base">
                                        <p:cTn id="65"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7" presetID="2" presetClass="entr" presetSubtype="4" decel="100000" fill="hold" grpId="0" nodeType="withEffect">
                                  <p:stCondLst>
                                    <p:cond delay="250"/>
                                  </p:stCondLst>
                                  <p:childTnLst>
                                    <p:set>
                                      <p:cBhvr>
                                        <p:cTn id="68" dur="1" fill="hold">
                                          <p:stCondLst>
                                            <p:cond delay="0"/>
                                          </p:stCondLst>
                                        </p:cTn>
                                        <p:tgtEl>
                                          <p:spTgt spid="22">
                                            <p:txEl>
                                              <p:pRg st="0" end="0"/>
                                            </p:txEl>
                                          </p:spTgt>
                                        </p:tgtEl>
                                        <p:attrNameLst>
                                          <p:attrName>style.visibility</p:attrName>
                                        </p:attrNameLst>
                                      </p:cBhvr>
                                      <p:to>
                                        <p:strVal val="visible"/>
                                      </p:to>
                                    </p:set>
                                    <p:anim calcmode="lin" valueType="num">
                                      <p:cBhvr additive="base">
                                        <p:cTn id="6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par>
                          <p:cTn id="71" fill="hold">
                            <p:stCondLst>
                              <p:cond delay="7425"/>
                            </p:stCondLst>
                            <p:childTnLst>
                              <p:par>
                                <p:cTn id="72" presetID="22" presetClass="entr" presetSubtype="8" fill="hold" nodeType="after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wipe(left)">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17" grpId="0" build="p">
        <p:tmplLst>
          <p:tmpl lvl="1">
            <p:tnLst>
              <p:par>
                <p:cTn presetID="2" presetClass="entr" presetSubtype="4" decel="10000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decel="100000"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2" presetClass="entr" presetSubtype="4" decel="10000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1+#ppt_h/2"/>
                          </p:val>
                        </p:tav>
                        <p:tav tm="100000">
                          <p:val>
                            <p:strVal val="#ppt_y"/>
                          </p:val>
                        </p:tav>
                      </p:tavLst>
                    </p:anim>
                  </p:childTnLst>
                </p:cTn>
              </p:par>
            </p:tnLst>
          </p:tmpl>
        </p:tmplLst>
      </p:bldP>
      <p:bldP spid="20" grpId="0" build="p">
        <p:tmplLst>
          <p:tmpl lvl="1">
            <p:tnLst>
              <p:par>
                <p:cTn presetID="2" presetClass="entr" presetSubtype="4"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decel="10000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P spid="22" grpId="0" build="p">
        <p:tmplLst>
          <p:tmpl lvl="1">
            <p:tnLst>
              <p:par>
                <p:cTn presetID="2" presetClass="entr" presetSubtype="4" decel="10000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build="p">
        <p:tmplLst>
          <p:tmpl lvl="1">
            <p:tnLst>
              <p:par>
                <p:cTn presetID="2" presetClass="entr" presetSubtype="8" decel="100000" fill="hold" nodeType="afterEffect">
                  <p:stCondLst>
                    <p:cond delay="0"/>
                  </p:stCondLst>
                  <p:iterate type="lt">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750" fill="hold"/>
                        <p:tgtEl>
                          <p:spTgt spid="23"/>
                        </p:tgtEl>
                        <p:attrNameLst>
                          <p:attrName>ppt_x</p:attrName>
                        </p:attrNameLst>
                      </p:cBhvr>
                      <p:tavLst>
                        <p:tav tm="0">
                          <p:val>
                            <p:strVal val="0-#ppt_w/2"/>
                          </p:val>
                        </p:tav>
                        <p:tav tm="100000">
                          <p:val>
                            <p:strVal val="#ppt_x"/>
                          </p:val>
                        </p:tav>
                      </p:tavLst>
                    </p:anim>
                    <p:anim calcmode="lin" valueType="num">
                      <p:cBhvr additive="base">
                        <p:cTn dur="750" fill="hold"/>
                        <p:tgtEl>
                          <p:spTgt spid="23"/>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24"/>
                        </p:tgtEl>
                        <p:attrNameLst>
                          <p:attrName>style.visibility</p:attrName>
                        </p:attrNameLst>
                      </p:cBhvr>
                      <p:to>
                        <p:strVal val="visible"/>
                      </p:to>
                    </p:set>
                    <p:anim calcmode="lin" valueType="num">
                      <p:cBhvr additive="base">
                        <p:cTn dur="750" fill="hold"/>
                        <p:tgtEl>
                          <p:spTgt spid="24"/>
                        </p:tgtEl>
                        <p:attrNameLst>
                          <p:attrName>ppt_x</p:attrName>
                        </p:attrNameLst>
                      </p:cBhvr>
                      <p:tavLst>
                        <p:tav tm="0">
                          <p:val>
                            <p:strVal val="0-#ppt_w/2"/>
                          </p:val>
                        </p:tav>
                        <p:tav tm="100000">
                          <p:val>
                            <p:strVal val="#ppt_x"/>
                          </p:val>
                        </p:tav>
                      </p:tavLst>
                    </p:anim>
                    <p:anim calcmode="lin" valueType="num">
                      <p:cBhvr additive="base">
                        <p:cTn dur="75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25"/>
                        </p:tgtEl>
                        <p:attrNameLst>
                          <p:attrName>style.visibility</p:attrName>
                        </p:attrNameLst>
                      </p:cBhvr>
                      <p:to>
                        <p:strVal val="visible"/>
                      </p:to>
                    </p:set>
                    <p:anim calcmode="lin" valueType="num">
                      <p:cBhvr additive="base">
                        <p:cTn dur="750" fill="hold"/>
                        <p:tgtEl>
                          <p:spTgt spid="25"/>
                        </p:tgtEl>
                        <p:attrNameLst>
                          <p:attrName>ppt_x</p:attrName>
                        </p:attrNameLst>
                      </p:cBhvr>
                      <p:tavLst>
                        <p:tav tm="0">
                          <p:val>
                            <p:strVal val="0-#ppt_w/2"/>
                          </p:val>
                        </p:tav>
                        <p:tav tm="100000">
                          <p:val>
                            <p:strVal val="#ppt_x"/>
                          </p:val>
                        </p:tav>
                      </p:tavLst>
                    </p:anim>
                    <p:anim calcmode="lin" valueType="num">
                      <p:cBhvr additive="base">
                        <p:cTn dur="750" fill="hold"/>
                        <p:tgtEl>
                          <p:spTgt spid="25"/>
                        </p:tgtEl>
                        <p:attrNameLst>
                          <p:attrName>ppt_y</p:attrName>
                        </p:attrNameLst>
                      </p:cBhvr>
                      <p:tavLst>
                        <p:tav tm="0">
                          <p:val>
                            <p:strVal val="#ppt_y"/>
                          </p:val>
                        </p:tav>
                        <p:tav tm="100000">
                          <p:val>
                            <p:strVal val="#ppt_y"/>
                          </p:val>
                        </p:tav>
                      </p:tavLst>
                    </p:anim>
                  </p:childTnLst>
                </p:cTn>
              </p:par>
            </p:tnLst>
          </p:tmpl>
        </p:tmplLst>
      </p:bldP>
    </p:bldLst>
  </p:timing>
  <p:extLst mod="1">
    <p:ext uri="{DCECCB84-F9BA-43D5-87BE-67443E8EF086}">
      <p15:sldGuideLst xmlns:p15="http://schemas.microsoft.com/office/powerpoint/2012/main">
        <p15:guide id="1" orient="horz" pos="3239" userDrawn="1">
          <p15:clr>
            <a:srgbClr val="FBAE40"/>
          </p15:clr>
        </p15:guide>
        <p15:guide id="2" pos="576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タイトル 1"/>
          <p:cNvSpPr>
            <a:spLocks noGrp="1"/>
          </p:cNvSpPr>
          <p:nvPr>
            <p:ph type="title" hasCustomPrompt="1"/>
          </p:nvPr>
        </p:nvSpPr>
        <p:spPr>
          <a:xfrm>
            <a:off x="0" y="323558"/>
            <a:ext cx="18288000" cy="3798277"/>
          </a:xfrm>
        </p:spPr>
        <p:txBody>
          <a:bodyPr anchor="ctr">
            <a:noAutofit/>
          </a:bodyPr>
          <a:lstStyle>
            <a:lvl1pPr algn="ctr">
              <a:lnSpc>
                <a:spcPct val="100000"/>
              </a:lnSpc>
              <a:defRPr sz="25000" baseline="0">
                <a:latin typeface="Roboto Bold" pitchFamily="2" charset="0"/>
              </a:defRPr>
            </a:lvl1pPr>
          </a:lstStyle>
          <a:p>
            <a:r>
              <a:rPr kumimoji="1" lang="en-US" altLang="ja-JP" dirty="0"/>
              <a:t>Word</a:t>
            </a:r>
            <a:endParaRPr kumimoji="1" lang="ja-JP" altLang="en-US" dirty="0"/>
          </a:p>
        </p:txBody>
      </p:sp>
      <p:sp>
        <p:nvSpPr>
          <p:cNvPr id="6" name="Rectangle 5"/>
          <p:cNvSpPr/>
          <p:nvPr userDrawn="1"/>
        </p:nvSpPr>
        <p:spPr>
          <a:xfrm>
            <a:off x="3631809" y="569055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Rectangle 6"/>
          <p:cNvSpPr/>
          <p:nvPr userDrawn="1"/>
        </p:nvSpPr>
        <p:spPr>
          <a:xfrm>
            <a:off x="8961120" y="569055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Rectangle 7"/>
          <p:cNvSpPr/>
          <p:nvPr userDrawn="1"/>
        </p:nvSpPr>
        <p:spPr>
          <a:xfrm>
            <a:off x="14349070" y="569055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Straight Connector 9"/>
          <p:cNvCxnSpPr>
            <a:stCxn id="6" idx="3"/>
            <a:endCxn id="7" idx="1"/>
          </p:cNvCxnSpPr>
          <p:nvPr userDrawn="1"/>
        </p:nvCxnSpPr>
        <p:spPr>
          <a:xfrm>
            <a:off x="3997569" y="5873433"/>
            <a:ext cx="4963551"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7" idx="3"/>
            <a:endCxn id="8" idx="1"/>
          </p:cNvCxnSpPr>
          <p:nvPr userDrawn="1"/>
        </p:nvCxnSpPr>
        <p:spPr>
          <a:xfrm>
            <a:off x="9326880" y="5873433"/>
            <a:ext cx="502219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8" idx="3"/>
          </p:cNvCxnSpPr>
          <p:nvPr userDrawn="1"/>
        </p:nvCxnSpPr>
        <p:spPr>
          <a:xfrm>
            <a:off x="14714830" y="5873433"/>
            <a:ext cx="357317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7" name="テキスト プレースホルダー 5"/>
          <p:cNvSpPr>
            <a:spLocks noGrp="1"/>
          </p:cNvSpPr>
          <p:nvPr>
            <p:ph type="body" sz="quarter" idx="14" hasCustomPrompt="1"/>
          </p:nvPr>
        </p:nvSpPr>
        <p:spPr>
          <a:xfrm>
            <a:off x="1283286" y="6239193"/>
            <a:ext cx="5080002" cy="537027"/>
          </a:xfrm>
        </p:spPr>
        <p:txBody>
          <a:bodyPr numCol="1" spcCol="360000" anchor="b">
            <a:normAutofit/>
          </a:bodyPr>
          <a:lstStyle>
            <a:lvl1pPr marL="0" indent="0" algn="ct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18" name="テキスト プレースホルダー 5"/>
          <p:cNvSpPr>
            <a:spLocks noGrp="1"/>
          </p:cNvSpPr>
          <p:nvPr>
            <p:ph type="body" sz="quarter" idx="15" hasCustomPrompt="1"/>
          </p:nvPr>
        </p:nvSpPr>
        <p:spPr>
          <a:xfrm>
            <a:off x="1579509" y="6761713"/>
            <a:ext cx="4475088" cy="2122108"/>
          </a:xfrm>
        </p:spPr>
        <p:txBody>
          <a:bodyPr numCol="1" spcCol="360000" anchor="t">
            <a:normAutofit/>
          </a:bodyPr>
          <a:lstStyle>
            <a:lvl1pPr marL="0" indent="0" algn="ctr">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19" name="テキスト プレースホルダー 5"/>
          <p:cNvSpPr>
            <a:spLocks noGrp="1"/>
          </p:cNvSpPr>
          <p:nvPr>
            <p:ph type="body" sz="quarter" idx="16" hasCustomPrompt="1"/>
          </p:nvPr>
        </p:nvSpPr>
        <p:spPr>
          <a:xfrm>
            <a:off x="6612597" y="6218263"/>
            <a:ext cx="5080002" cy="537027"/>
          </a:xfrm>
        </p:spPr>
        <p:txBody>
          <a:bodyPr numCol="1" spcCol="360000" anchor="b">
            <a:normAutofit/>
          </a:bodyPr>
          <a:lstStyle>
            <a:lvl1pPr marL="0" indent="0" algn="ct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20" name="テキスト プレースホルダー 5"/>
          <p:cNvSpPr>
            <a:spLocks noGrp="1"/>
          </p:cNvSpPr>
          <p:nvPr>
            <p:ph type="body" sz="quarter" idx="17" hasCustomPrompt="1"/>
          </p:nvPr>
        </p:nvSpPr>
        <p:spPr>
          <a:xfrm>
            <a:off x="6908820" y="6740783"/>
            <a:ext cx="4475088" cy="2122108"/>
          </a:xfrm>
        </p:spPr>
        <p:txBody>
          <a:bodyPr numCol="1" spcCol="360000" anchor="t">
            <a:normAutofit/>
          </a:bodyPr>
          <a:lstStyle>
            <a:lvl1pPr marL="0" indent="0" algn="ctr">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21" name="テキスト プレースホルダー 5"/>
          <p:cNvSpPr>
            <a:spLocks noGrp="1"/>
          </p:cNvSpPr>
          <p:nvPr>
            <p:ph type="body" sz="quarter" idx="18" hasCustomPrompt="1"/>
          </p:nvPr>
        </p:nvSpPr>
        <p:spPr>
          <a:xfrm>
            <a:off x="11998180" y="6228728"/>
            <a:ext cx="5080002" cy="537027"/>
          </a:xfrm>
        </p:spPr>
        <p:txBody>
          <a:bodyPr numCol="1" spcCol="360000" anchor="b">
            <a:normAutofit/>
          </a:bodyPr>
          <a:lstStyle>
            <a:lvl1pPr marL="0" indent="0" algn="ct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22" name="テキスト プレースホルダー 5"/>
          <p:cNvSpPr>
            <a:spLocks noGrp="1"/>
          </p:cNvSpPr>
          <p:nvPr>
            <p:ph type="body" sz="quarter" idx="19" hasCustomPrompt="1"/>
          </p:nvPr>
        </p:nvSpPr>
        <p:spPr>
          <a:xfrm>
            <a:off x="12294403" y="6751248"/>
            <a:ext cx="4475088" cy="2122108"/>
          </a:xfrm>
        </p:spPr>
        <p:txBody>
          <a:bodyPr numCol="1" spcCol="360000" anchor="t">
            <a:normAutofit/>
          </a:bodyPr>
          <a:lstStyle>
            <a:lvl1pPr marL="0" indent="0" algn="ctr">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23" name="テキスト プレースホルダー 5"/>
          <p:cNvSpPr>
            <a:spLocks noGrp="1"/>
          </p:cNvSpPr>
          <p:nvPr>
            <p:ph type="body" sz="quarter" idx="20" hasCustomPrompt="1"/>
          </p:nvPr>
        </p:nvSpPr>
        <p:spPr>
          <a:xfrm>
            <a:off x="1283286" y="4616219"/>
            <a:ext cx="5080002" cy="1101238"/>
          </a:xfrm>
        </p:spPr>
        <p:txBody>
          <a:bodyPr numCol="1" spcCol="360000" anchor="b">
            <a:noAutofit/>
          </a:bodyPr>
          <a:lstStyle>
            <a:lvl1pPr marL="0" indent="0" algn="ctr">
              <a:lnSpc>
                <a:spcPct val="100000"/>
              </a:lnSpc>
              <a:spcBef>
                <a:spcPts val="0"/>
              </a:spcBef>
              <a:buClr>
                <a:schemeClr val="accent1"/>
              </a:buClr>
              <a:buFontTx/>
              <a:buNone/>
              <a:defRPr sz="6600" i="1">
                <a:solidFill>
                  <a:schemeClr val="tx1">
                    <a:lumMod val="75000"/>
                    <a:lumOff val="25000"/>
                  </a:schemeClr>
                </a:solidFill>
              </a:defRPr>
            </a:lvl1pPr>
          </a:lstStyle>
          <a:p>
            <a:pPr lvl="0"/>
            <a:r>
              <a:rPr kumimoji="1" lang="en-US" altLang="ja-JP" dirty="0"/>
              <a:t>0000</a:t>
            </a:r>
            <a:endParaRPr kumimoji="1" lang="ja-JP" altLang="en-US" dirty="0"/>
          </a:p>
        </p:txBody>
      </p:sp>
      <p:sp>
        <p:nvSpPr>
          <p:cNvPr id="24" name="テキスト プレースホルダー 5"/>
          <p:cNvSpPr>
            <a:spLocks noGrp="1"/>
          </p:cNvSpPr>
          <p:nvPr>
            <p:ph type="body" sz="quarter" idx="21" hasCustomPrompt="1"/>
          </p:nvPr>
        </p:nvSpPr>
        <p:spPr>
          <a:xfrm>
            <a:off x="6612597" y="4595289"/>
            <a:ext cx="5080002" cy="1101238"/>
          </a:xfrm>
        </p:spPr>
        <p:txBody>
          <a:bodyPr numCol="1" spcCol="360000" anchor="b">
            <a:noAutofit/>
          </a:bodyPr>
          <a:lstStyle>
            <a:lvl1pPr marL="0" indent="0" algn="ctr">
              <a:lnSpc>
                <a:spcPct val="100000"/>
              </a:lnSpc>
              <a:spcBef>
                <a:spcPts val="0"/>
              </a:spcBef>
              <a:buClr>
                <a:schemeClr val="accent1"/>
              </a:buClr>
              <a:buFontTx/>
              <a:buNone/>
              <a:defRPr sz="6600" i="1">
                <a:solidFill>
                  <a:schemeClr val="tx1">
                    <a:lumMod val="75000"/>
                    <a:lumOff val="25000"/>
                  </a:schemeClr>
                </a:solidFill>
              </a:defRPr>
            </a:lvl1pPr>
          </a:lstStyle>
          <a:p>
            <a:pPr lvl="0"/>
            <a:r>
              <a:rPr kumimoji="1" lang="en-US" altLang="ja-JP" dirty="0"/>
              <a:t>0000</a:t>
            </a:r>
            <a:endParaRPr kumimoji="1" lang="ja-JP" altLang="en-US" dirty="0"/>
          </a:p>
        </p:txBody>
      </p:sp>
      <p:sp>
        <p:nvSpPr>
          <p:cNvPr id="25" name="テキスト プレースホルダー 5"/>
          <p:cNvSpPr>
            <a:spLocks noGrp="1"/>
          </p:cNvSpPr>
          <p:nvPr>
            <p:ph type="body" sz="quarter" idx="22" hasCustomPrompt="1"/>
          </p:nvPr>
        </p:nvSpPr>
        <p:spPr>
          <a:xfrm>
            <a:off x="11998180" y="4605754"/>
            <a:ext cx="5080002" cy="1101238"/>
          </a:xfrm>
        </p:spPr>
        <p:txBody>
          <a:bodyPr numCol="1" spcCol="360000" anchor="b">
            <a:noAutofit/>
          </a:bodyPr>
          <a:lstStyle>
            <a:lvl1pPr marL="0" indent="0" algn="ctr">
              <a:lnSpc>
                <a:spcPct val="100000"/>
              </a:lnSpc>
              <a:spcBef>
                <a:spcPts val="0"/>
              </a:spcBef>
              <a:buClr>
                <a:schemeClr val="accent1"/>
              </a:buClr>
              <a:buFontTx/>
              <a:buNone/>
              <a:defRPr sz="6600" i="1">
                <a:solidFill>
                  <a:schemeClr val="tx1">
                    <a:lumMod val="75000"/>
                    <a:lumOff val="25000"/>
                  </a:schemeClr>
                </a:solidFill>
              </a:defRPr>
            </a:lvl1pPr>
          </a:lstStyle>
          <a:p>
            <a:pPr lvl="0"/>
            <a:r>
              <a:rPr kumimoji="1" lang="en-US" altLang="ja-JP" dirty="0"/>
              <a:t>0000</a:t>
            </a:r>
            <a:endParaRPr kumimoji="1" lang="ja-JP" altLang="en-US" dirty="0"/>
          </a:p>
        </p:txBody>
      </p:sp>
      <p:cxnSp>
        <p:nvCxnSpPr>
          <p:cNvPr id="26" name="Straight Connector 25"/>
          <p:cNvCxnSpPr>
            <a:endCxn id="6" idx="1"/>
          </p:cNvCxnSpPr>
          <p:nvPr userDrawn="1"/>
        </p:nvCxnSpPr>
        <p:spPr>
          <a:xfrm>
            <a:off x="0" y="5873433"/>
            <a:ext cx="3631809"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30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8" decel="100000" fill="hold" grpId="0" nodeType="afterEffect">
                                  <p:stCondLst>
                                    <p:cond delay="0"/>
                                  </p:stCondLst>
                                  <p:iterate type="lt">
                                    <p:tmPct val="10000"/>
                                  </p:iterate>
                                  <p:childTnLst>
                                    <p:set>
                                      <p:cBhvr>
                                        <p:cTn id="11" dur="1" fill="hold">
                                          <p:stCondLst>
                                            <p:cond delay="0"/>
                                          </p:stCondLst>
                                        </p:cTn>
                                        <p:tgtEl>
                                          <p:spTgt spid="23">
                                            <p:txEl>
                                              <p:pRg st="0" end="0"/>
                                            </p:txEl>
                                          </p:spTgt>
                                        </p:tgtEl>
                                        <p:attrNameLst>
                                          <p:attrName>style.visibility</p:attrName>
                                        </p:attrNameLst>
                                      </p:cBhvr>
                                      <p:to>
                                        <p:strVal val="visible"/>
                                      </p:to>
                                    </p:set>
                                    <p:anim calcmode="lin" valueType="num">
                                      <p:cBhvr additive="base">
                                        <p:cTn id="12" dur="75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23">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750" fill="hold"/>
                                        <p:tgtEl>
                                          <p:spTgt spid="6"/>
                                        </p:tgtEl>
                                        <p:attrNameLst>
                                          <p:attrName>ppt_x</p:attrName>
                                        </p:attrNameLst>
                                      </p:cBhvr>
                                      <p:tavLst>
                                        <p:tav tm="0">
                                          <p:val>
                                            <p:strVal val="0-#ppt_w/2"/>
                                          </p:val>
                                        </p:tav>
                                        <p:tav tm="100000">
                                          <p:val>
                                            <p:strVal val="#ppt_x"/>
                                          </p:val>
                                        </p:tav>
                                      </p:tavLst>
                                    </p:anim>
                                    <p:anim calcmode="lin" valueType="num">
                                      <p:cBhvr additive="base">
                                        <p:cTn id="17" dur="75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725"/>
                            </p:stCondLst>
                            <p:childTnLst>
                              <p:par>
                                <p:cTn id="19" presetID="2" presetClass="entr" presetSubtype="4" decel="100000" fill="hold" grpId="0" nodeType="after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 calcmode="lin" valueType="num">
                                      <p:cBhvr additive="base">
                                        <p:cTn id="2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decel="100000" fill="hold" grpId="0" nodeType="withEffect">
                                  <p:stCondLst>
                                    <p:cond delay="25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27" fill="hold">
                            <p:stCondLst>
                              <p:cond delay="2475"/>
                            </p:stCondLst>
                            <p:childTnLst>
                              <p:par>
                                <p:cTn id="28" presetID="22" presetClass="entr" presetSubtype="8"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2975"/>
                            </p:stCondLst>
                            <p:childTnLst>
                              <p:par>
                                <p:cTn id="32" presetID="2" presetClass="entr" presetSubtype="8" decel="100000" fill="hold" grpId="0" nodeType="afterEffect">
                                  <p:stCondLst>
                                    <p:cond delay="250"/>
                                  </p:stCondLst>
                                  <p:iterate type="lt">
                                    <p:tmPct val="10000"/>
                                  </p:iterate>
                                  <p:childTnLst>
                                    <p:set>
                                      <p:cBhvr>
                                        <p:cTn id="33" dur="1" fill="hold">
                                          <p:stCondLst>
                                            <p:cond delay="0"/>
                                          </p:stCondLst>
                                        </p:cTn>
                                        <p:tgtEl>
                                          <p:spTgt spid="24">
                                            <p:txEl>
                                              <p:pRg st="0" end="0"/>
                                            </p:txEl>
                                          </p:spTgt>
                                        </p:tgtEl>
                                        <p:attrNameLst>
                                          <p:attrName>style.visibility</p:attrName>
                                        </p:attrNameLst>
                                      </p:cBhvr>
                                      <p:to>
                                        <p:strVal val="visible"/>
                                      </p:to>
                                    </p:set>
                                    <p:anim calcmode="lin" valueType="num">
                                      <p:cBhvr additive="base">
                                        <p:cTn id="34" dur="75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35" dur="750" fill="hold"/>
                                        <p:tgtEl>
                                          <p:spTgt spid="24">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8" decel="100000" fill="hold" grpId="0" nodeType="withEffect">
                                  <p:stCondLst>
                                    <p:cond delay="25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750" fill="hold"/>
                                        <p:tgtEl>
                                          <p:spTgt spid="7"/>
                                        </p:tgtEl>
                                        <p:attrNameLst>
                                          <p:attrName>ppt_x</p:attrName>
                                        </p:attrNameLst>
                                      </p:cBhvr>
                                      <p:tavLst>
                                        <p:tav tm="0">
                                          <p:val>
                                            <p:strVal val="0-#ppt_w/2"/>
                                          </p:val>
                                        </p:tav>
                                        <p:tav tm="100000">
                                          <p:val>
                                            <p:strVal val="#ppt_x"/>
                                          </p:val>
                                        </p:tav>
                                      </p:tavLst>
                                    </p:anim>
                                    <p:anim calcmode="lin" valueType="num">
                                      <p:cBhvr additive="base">
                                        <p:cTn id="39" dur="750" fill="hold"/>
                                        <p:tgtEl>
                                          <p:spTgt spid="7"/>
                                        </p:tgtEl>
                                        <p:attrNameLst>
                                          <p:attrName>ppt_y</p:attrName>
                                        </p:attrNameLst>
                                      </p:cBhvr>
                                      <p:tavLst>
                                        <p:tav tm="0">
                                          <p:val>
                                            <p:strVal val="#ppt_y"/>
                                          </p:val>
                                        </p:tav>
                                        <p:tav tm="100000">
                                          <p:val>
                                            <p:strVal val="#ppt_y"/>
                                          </p:val>
                                        </p:tav>
                                      </p:tavLst>
                                    </p:anim>
                                  </p:childTnLst>
                                </p:cTn>
                              </p:par>
                            </p:childTnLst>
                          </p:cTn>
                        </p:par>
                        <p:par>
                          <p:cTn id="40" fill="hold">
                            <p:stCondLst>
                              <p:cond delay="4200"/>
                            </p:stCondLst>
                            <p:childTnLst>
                              <p:par>
                                <p:cTn id="41" presetID="2" presetClass="entr" presetSubtype="4" decel="100000" fill="hold" grpId="0" nodeType="afterEffect">
                                  <p:stCondLst>
                                    <p:cond delay="0"/>
                                  </p:stCondLst>
                                  <p:childTnLst>
                                    <p:set>
                                      <p:cBhvr>
                                        <p:cTn id="42" dur="1" fill="hold">
                                          <p:stCondLst>
                                            <p:cond delay="0"/>
                                          </p:stCondLst>
                                        </p:cTn>
                                        <p:tgtEl>
                                          <p:spTgt spid="19">
                                            <p:txEl>
                                              <p:pRg st="0" end="0"/>
                                            </p:txEl>
                                          </p:spTgt>
                                        </p:tgtEl>
                                        <p:attrNameLst>
                                          <p:attrName>style.visibility</p:attrName>
                                        </p:attrNameLst>
                                      </p:cBhvr>
                                      <p:to>
                                        <p:strVal val="visible"/>
                                      </p:to>
                                    </p:set>
                                    <p:anim calcmode="lin" valueType="num">
                                      <p:cBhvr additive="base">
                                        <p:cTn id="4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250"/>
                                  </p:stCondLst>
                                  <p:childTnLst>
                                    <p:set>
                                      <p:cBhvr>
                                        <p:cTn id="46" dur="1" fill="hold">
                                          <p:stCondLst>
                                            <p:cond delay="0"/>
                                          </p:stCondLst>
                                        </p:cTn>
                                        <p:tgtEl>
                                          <p:spTgt spid="20">
                                            <p:txEl>
                                              <p:pRg st="0" end="0"/>
                                            </p:txEl>
                                          </p:spTgt>
                                        </p:tgtEl>
                                        <p:attrNameLst>
                                          <p:attrName>style.visibility</p:attrName>
                                        </p:attrNameLst>
                                      </p:cBhvr>
                                      <p:to>
                                        <p:strVal val="visible"/>
                                      </p:to>
                                    </p:set>
                                    <p:anim calcmode="lin" valueType="num">
                                      <p:cBhvr additive="base">
                                        <p:cTn id="4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par>
                          <p:cTn id="49" fill="hold">
                            <p:stCondLst>
                              <p:cond delay="4950"/>
                            </p:stCondLst>
                            <p:childTnLst>
                              <p:par>
                                <p:cTn id="50" presetID="22" presetClass="entr" presetSubtype="8"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par>
                          <p:cTn id="53" fill="hold">
                            <p:stCondLst>
                              <p:cond delay="5450"/>
                            </p:stCondLst>
                            <p:childTnLst>
                              <p:par>
                                <p:cTn id="54" presetID="2" presetClass="entr" presetSubtype="8" decel="100000" fill="hold" grpId="0" nodeType="afterEffect">
                                  <p:stCondLst>
                                    <p:cond delay="250"/>
                                  </p:stCondLst>
                                  <p:iterate type="lt">
                                    <p:tmPct val="10000"/>
                                  </p:iterate>
                                  <p:childTnLst>
                                    <p:set>
                                      <p:cBhvr>
                                        <p:cTn id="55" dur="1" fill="hold">
                                          <p:stCondLst>
                                            <p:cond delay="0"/>
                                          </p:stCondLst>
                                        </p:cTn>
                                        <p:tgtEl>
                                          <p:spTgt spid="25">
                                            <p:txEl>
                                              <p:pRg st="0" end="0"/>
                                            </p:txEl>
                                          </p:spTgt>
                                        </p:tgtEl>
                                        <p:attrNameLst>
                                          <p:attrName>style.visibility</p:attrName>
                                        </p:attrNameLst>
                                      </p:cBhvr>
                                      <p:to>
                                        <p:strVal val="visible"/>
                                      </p:to>
                                    </p:set>
                                    <p:anim calcmode="lin" valueType="num">
                                      <p:cBhvr additive="base">
                                        <p:cTn id="56" dur="75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57" dur="750" fill="hold"/>
                                        <p:tgtEl>
                                          <p:spTgt spid="25">
                                            <p:txEl>
                                              <p:pRg st="0" end="0"/>
                                            </p:txEl>
                                          </p:spTgt>
                                        </p:tgtEl>
                                        <p:attrNameLst>
                                          <p:attrName>ppt_y</p:attrName>
                                        </p:attrNameLst>
                                      </p:cBhvr>
                                      <p:tavLst>
                                        <p:tav tm="0">
                                          <p:val>
                                            <p:strVal val="#ppt_y"/>
                                          </p:val>
                                        </p:tav>
                                        <p:tav tm="100000">
                                          <p:val>
                                            <p:strVal val="#ppt_y"/>
                                          </p:val>
                                        </p:tav>
                                      </p:tavLst>
                                    </p:anim>
                                  </p:childTnLst>
                                </p:cTn>
                              </p:par>
                              <p:par>
                                <p:cTn id="58" presetID="2" presetClass="entr" presetSubtype="8" decel="100000" fill="hold" grpId="0" nodeType="withEffect">
                                  <p:stCondLst>
                                    <p:cond delay="250"/>
                                  </p:stCondLst>
                                  <p:childTnLst>
                                    <p:set>
                                      <p:cBhvr>
                                        <p:cTn id="59" dur="1" fill="hold">
                                          <p:stCondLst>
                                            <p:cond delay="0"/>
                                          </p:stCondLst>
                                        </p:cTn>
                                        <p:tgtEl>
                                          <p:spTgt spid="8"/>
                                        </p:tgtEl>
                                        <p:attrNameLst>
                                          <p:attrName>style.visibility</p:attrName>
                                        </p:attrNameLst>
                                      </p:cBhvr>
                                      <p:to>
                                        <p:strVal val="visible"/>
                                      </p:to>
                                    </p:set>
                                    <p:anim calcmode="lin" valueType="num">
                                      <p:cBhvr additive="base">
                                        <p:cTn id="60" dur="750" fill="hold"/>
                                        <p:tgtEl>
                                          <p:spTgt spid="8"/>
                                        </p:tgtEl>
                                        <p:attrNameLst>
                                          <p:attrName>ppt_x</p:attrName>
                                        </p:attrNameLst>
                                      </p:cBhvr>
                                      <p:tavLst>
                                        <p:tav tm="0">
                                          <p:val>
                                            <p:strVal val="0-#ppt_w/2"/>
                                          </p:val>
                                        </p:tav>
                                        <p:tav tm="100000">
                                          <p:val>
                                            <p:strVal val="#ppt_x"/>
                                          </p:val>
                                        </p:tav>
                                      </p:tavLst>
                                    </p:anim>
                                    <p:anim calcmode="lin" valueType="num">
                                      <p:cBhvr additive="base">
                                        <p:cTn id="61" dur="750" fill="hold"/>
                                        <p:tgtEl>
                                          <p:spTgt spid="8"/>
                                        </p:tgtEl>
                                        <p:attrNameLst>
                                          <p:attrName>ppt_y</p:attrName>
                                        </p:attrNameLst>
                                      </p:cBhvr>
                                      <p:tavLst>
                                        <p:tav tm="0">
                                          <p:val>
                                            <p:strVal val="#ppt_y"/>
                                          </p:val>
                                        </p:tav>
                                        <p:tav tm="100000">
                                          <p:val>
                                            <p:strVal val="#ppt_y"/>
                                          </p:val>
                                        </p:tav>
                                      </p:tavLst>
                                    </p:anim>
                                  </p:childTnLst>
                                </p:cTn>
                              </p:par>
                            </p:childTnLst>
                          </p:cTn>
                        </p:par>
                        <p:par>
                          <p:cTn id="62" fill="hold">
                            <p:stCondLst>
                              <p:cond delay="6675"/>
                            </p:stCondLst>
                            <p:childTnLst>
                              <p:par>
                                <p:cTn id="63" presetID="2" presetClass="entr" presetSubtype="4" decel="100000" fill="hold" grpId="0" nodeType="afterEffect">
                                  <p:stCondLst>
                                    <p:cond delay="0"/>
                                  </p:stCondLst>
                                  <p:childTnLst>
                                    <p:set>
                                      <p:cBhvr>
                                        <p:cTn id="64" dur="1" fill="hold">
                                          <p:stCondLst>
                                            <p:cond delay="0"/>
                                          </p:stCondLst>
                                        </p:cTn>
                                        <p:tgtEl>
                                          <p:spTgt spid="21">
                                            <p:txEl>
                                              <p:pRg st="0" end="0"/>
                                            </p:txEl>
                                          </p:spTgt>
                                        </p:tgtEl>
                                        <p:attrNameLst>
                                          <p:attrName>style.visibility</p:attrName>
                                        </p:attrNameLst>
                                      </p:cBhvr>
                                      <p:to>
                                        <p:strVal val="visible"/>
                                      </p:to>
                                    </p:set>
                                    <p:anim calcmode="lin" valueType="num">
                                      <p:cBhvr additive="base">
                                        <p:cTn id="65"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7" presetID="2" presetClass="entr" presetSubtype="4" decel="100000" fill="hold" grpId="0" nodeType="withEffect">
                                  <p:stCondLst>
                                    <p:cond delay="250"/>
                                  </p:stCondLst>
                                  <p:childTnLst>
                                    <p:set>
                                      <p:cBhvr>
                                        <p:cTn id="68" dur="1" fill="hold">
                                          <p:stCondLst>
                                            <p:cond delay="0"/>
                                          </p:stCondLst>
                                        </p:cTn>
                                        <p:tgtEl>
                                          <p:spTgt spid="22">
                                            <p:txEl>
                                              <p:pRg st="0" end="0"/>
                                            </p:txEl>
                                          </p:spTgt>
                                        </p:tgtEl>
                                        <p:attrNameLst>
                                          <p:attrName>style.visibility</p:attrName>
                                        </p:attrNameLst>
                                      </p:cBhvr>
                                      <p:to>
                                        <p:strVal val="visible"/>
                                      </p:to>
                                    </p:set>
                                    <p:anim calcmode="lin" valueType="num">
                                      <p:cBhvr additive="base">
                                        <p:cTn id="6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par>
                          <p:cTn id="71" fill="hold">
                            <p:stCondLst>
                              <p:cond delay="7425"/>
                            </p:stCondLst>
                            <p:childTnLst>
                              <p:par>
                                <p:cTn id="72" presetID="22" presetClass="entr" presetSubtype="8" fill="hold" nodeType="after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wipe(left)">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17" grpId="0" build="p">
        <p:tmplLst>
          <p:tmpl lvl="1">
            <p:tnLst>
              <p:par>
                <p:cTn presetID="2" presetClass="entr" presetSubtype="4" decel="10000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decel="100000"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2" presetClass="entr" presetSubtype="4" decel="10000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1+#ppt_h/2"/>
                          </p:val>
                        </p:tav>
                        <p:tav tm="100000">
                          <p:val>
                            <p:strVal val="#ppt_y"/>
                          </p:val>
                        </p:tav>
                      </p:tavLst>
                    </p:anim>
                  </p:childTnLst>
                </p:cTn>
              </p:par>
            </p:tnLst>
          </p:tmpl>
        </p:tmplLst>
      </p:bldP>
      <p:bldP spid="20" grpId="0" build="p">
        <p:tmplLst>
          <p:tmpl lvl="1">
            <p:tnLst>
              <p:par>
                <p:cTn presetID="2" presetClass="entr" presetSubtype="4"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decel="10000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P spid="22" grpId="0" build="p">
        <p:tmplLst>
          <p:tmpl lvl="1">
            <p:tnLst>
              <p:par>
                <p:cTn presetID="2" presetClass="entr" presetSubtype="4" decel="10000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build="p">
        <p:tmplLst>
          <p:tmpl lvl="1">
            <p:tnLst>
              <p:par>
                <p:cTn presetID="2" presetClass="entr" presetSubtype="8" decel="100000" fill="hold" nodeType="afterEffect">
                  <p:stCondLst>
                    <p:cond delay="0"/>
                  </p:stCondLst>
                  <p:iterate type="lt">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750" fill="hold"/>
                        <p:tgtEl>
                          <p:spTgt spid="23"/>
                        </p:tgtEl>
                        <p:attrNameLst>
                          <p:attrName>ppt_x</p:attrName>
                        </p:attrNameLst>
                      </p:cBhvr>
                      <p:tavLst>
                        <p:tav tm="0">
                          <p:val>
                            <p:strVal val="0-#ppt_w/2"/>
                          </p:val>
                        </p:tav>
                        <p:tav tm="100000">
                          <p:val>
                            <p:strVal val="#ppt_x"/>
                          </p:val>
                        </p:tav>
                      </p:tavLst>
                    </p:anim>
                    <p:anim calcmode="lin" valueType="num">
                      <p:cBhvr additive="base">
                        <p:cTn dur="750" fill="hold"/>
                        <p:tgtEl>
                          <p:spTgt spid="23"/>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24"/>
                        </p:tgtEl>
                        <p:attrNameLst>
                          <p:attrName>style.visibility</p:attrName>
                        </p:attrNameLst>
                      </p:cBhvr>
                      <p:to>
                        <p:strVal val="visible"/>
                      </p:to>
                    </p:set>
                    <p:anim calcmode="lin" valueType="num">
                      <p:cBhvr additive="base">
                        <p:cTn dur="750" fill="hold"/>
                        <p:tgtEl>
                          <p:spTgt spid="24"/>
                        </p:tgtEl>
                        <p:attrNameLst>
                          <p:attrName>ppt_x</p:attrName>
                        </p:attrNameLst>
                      </p:cBhvr>
                      <p:tavLst>
                        <p:tav tm="0">
                          <p:val>
                            <p:strVal val="0-#ppt_w/2"/>
                          </p:val>
                        </p:tav>
                        <p:tav tm="100000">
                          <p:val>
                            <p:strVal val="#ppt_x"/>
                          </p:val>
                        </p:tav>
                      </p:tavLst>
                    </p:anim>
                    <p:anim calcmode="lin" valueType="num">
                      <p:cBhvr additive="base">
                        <p:cTn dur="75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25"/>
                        </p:tgtEl>
                        <p:attrNameLst>
                          <p:attrName>style.visibility</p:attrName>
                        </p:attrNameLst>
                      </p:cBhvr>
                      <p:to>
                        <p:strVal val="visible"/>
                      </p:to>
                    </p:set>
                    <p:anim calcmode="lin" valueType="num">
                      <p:cBhvr additive="base">
                        <p:cTn dur="750" fill="hold"/>
                        <p:tgtEl>
                          <p:spTgt spid="25"/>
                        </p:tgtEl>
                        <p:attrNameLst>
                          <p:attrName>ppt_x</p:attrName>
                        </p:attrNameLst>
                      </p:cBhvr>
                      <p:tavLst>
                        <p:tav tm="0">
                          <p:val>
                            <p:strVal val="0-#ppt_w/2"/>
                          </p:val>
                        </p:tav>
                        <p:tav tm="100000">
                          <p:val>
                            <p:strVal val="#ppt_x"/>
                          </p:val>
                        </p:tav>
                      </p:tavLst>
                    </p:anim>
                    <p:anim calcmode="lin" valueType="num">
                      <p:cBhvr additive="base">
                        <p:cTn dur="750" fill="hold"/>
                        <p:tgtEl>
                          <p:spTgt spid="25"/>
                        </p:tgtEl>
                        <p:attrNameLst>
                          <p:attrName>ppt_y</p:attrName>
                        </p:attrNameLst>
                      </p:cBhvr>
                      <p:tavLst>
                        <p:tav tm="0">
                          <p:val>
                            <p:strVal val="#ppt_y"/>
                          </p:val>
                        </p:tav>
                        <p:tav tm="100000">
                          <p:val>
                            <p:strVal val="#ppt_y"/>
                          </p:val>
                        </p:tav>
                      </p:tavLst>
                    </p:anim>
                  </p:childTnLst>
                </p:cTn>
              </p:par>
            </p:tnLst>
          </p:tmpl>
        </p:tmplLst>
      </p:bldP>
    </p:bldLst>
  </p:timing>
  <p:extLst mod="1">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タイトル 1"/>
          <p:cNvSpPr>
            <a:spLocks noGrp="1"/>
          </p:cNvSpPr>
          <p:nvPr>
            <p:ph type="title" hasCustomPrompt="1"/>
          </p:nvPr>
        </p:nvSpPr>
        <p:spPr>
          <a:xfrm>
            <a:off x="0" y="323558"/>
            <a:ext cx="18288000" cy="3798277"/>
          </a:xfrm>
        </p:spPr>
        <p:txBody>
          <a:bodyPr anchor="ctr">
            <a:noAutofit/>
          </a:bodyPr>
          <a:lstStyle>
            <a:lvl1pPr algn="ctr">
              <a:lnSpc>
                <a:spcPct val="100000"/>
              </a:lnSpc>
              <a:defRPr sz="25000" baseline="0">
                <a:latin typeface="Roboto Bold" pitchFamily="2" charset="0"/>
              </a:defRPr>
            </a:lvl1pPr>
          </a:lstStyle>
          <a:p>
            <a:r>
              <a:rPr kumimoji="1" lang="en-US" altLang="ja-JP" dirty="0"/>
              <a:t>Word</a:t>
            </a:r>
            <a:endParaRPr kumimoji="1" lang="ja-JP" altLang="en-US" dirty="0"/>
          </a:p>
        </p:txBody>
      </p:sp>
      <p:sp>
        <p:nvSpPr>
          <p:cNvPr id="6" name="Rectangle 5"/>
          <p:cNvSpPr/>
          <p:nvPr userDrawn="1"/>
        </p:nvSpPr>
        <p:spPr>
          <a:xfrm>
            <a:off x="3631809" y="569055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Rectangle 6"/>
          <p:cNvSpPr/>
          <p:nvPr userDrawn="1"/>
        </p:nvSpPr>
        <p:spPr>
          <a:xfrm>
            <a:off x="8961120" y="569055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Rectangle 7"/>
          <p:cNvSpPr/>
          <p:nvPr userDrawn="1"/>
        </p:nvSpPr>
        <p:spPr>
          <a:xfrm>
            <a:off x="14349070" y="569055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Straight Connector 9"/>
          <p:cNvCxnSpPr>
            <a:stCxn id="6" idx="3"/>
            <a:endCxn id="7" idx="1"/>
          </p:cNvCxnSpPr>
          <p:nvPr userDrawn="1"/>
        </p:nvCxnSpPr>
        <p:spPr>
          <a:xfrm>
            <a:off x="3997569" y="5873433"/>
            <a:ext cx="4963551"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7" idx="3"/>
            <a:endCxn id="8" idx="1"/>
          </p:cNvCxnSpPr>
          <p:nvPr userDrawn="1"/>
        </p:nvCxnSpPr>
        <p:spPr>
          <a:xfrm>
            <a:off x="9326880" y="5873433"/>
            <a:ext cx="502219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7" name="テキスト プレースホルダー 5"/>
          <p:cNvSpPr>
            <a:spLocks noGrp="1"/>
          </p:cNvSpPr>
          <p:nvPr>
            <p:ph type="body" sz="quarter" idx="14" hasCustomPrompt="1"/>
          </p:nvPr>
        </p:nvSpPr>
        <p:spPr>
          <a:xfrm>
            <a:off x="1283286" y="6239193"/>
            <a:ext cx="5080002" cy="537027"/>
          </a:xfrm>
        </p:spPr>
        <p:txBody>
          <a:bodyPr numCol="1" spcCol="360000" anchor="b">
            <a:normAutofit/>
          </a:bodyPr>
          <a:lstStyle>
            <a:lvl1pPr marL="0" indent="0" algn="ct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18" name="テキスト プレースホルダー 5"/>
          <p:cNvSpPr>
            <a:spLocks noGrp="1"/>
          </p:cNvSpPr>
          <p:nvPr>
            <p:ph type="body" sz="quarter" idx="15" hasCustomPrompt="1"/>
          </p:nvPr>
        </p:nvSpPr>
        <p:spPr>
          <a:xfrm>
            <a:off x="1579509" y="6761713"/>
            <a:ext cx="4475088" cy="2122108"/>
          </a:xfrm>
        </p:spPr>
        <p:txBody>
          <a:bodyPr numCol="1" spcCol="360000" anchor="t">
            <a:normAutofit/>
          </a:bodyPr>
          <a:lstStyle>
            <a:lvl1pPr marL="0" indent="0" algn="ctr">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19" name="テキスト プレースホルダー 5"/>
          <p:cNvSpPr>
            <a:spLocks noGrp="1"/>
          </p:cNvSpPr>
          <p:nvPr>
            <p:ph type="body" sz="quarter" idx="16" hasCustomPrompt="1"/>
          </p:nvPr>
        </p:nvSpPr>
        <p:spPr>
          <a:xfrm>
            <a:off x="6612597" y="6218263"/>
            <a:ext cx="5080002" cy="537027"/>
          </a:xfrm>
        </p:spPr>
        <p:txBody>
          <a:bodyPr numCol="1" spcCol="360000" anchor="b">
            <a:normAutofit/>
          </a:bodyPr>
          <a:lstStyle>
            <a:lvl1pPr marL="0" indent="0" algn="ct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20" name="テキスト プレースホルダー 5"/>
          <p:cNvSpPr>
            <a:spLocks noGrp="1"/>
          </p:cNvSpPr>
          <p:nvPr>
            <p:ph type="body" sz="quarter" idx="17" hasCustomPrompt="1"/>
          </p:nvPr>
        </p:nvSpPr>
        <p:spPr>
          <a:xfrm>
            <a:off x="6908820" y="6740783"/>
            <a:ext cx="4475088" cy="2122108"/>
          </a:xfrm>
        </p:spPr>
        <p:txBody>
          <a:bodyPr numCol="1" spcCol="360000" anchor="t">
            <a:normAutofit/>
          </a:bodyPr>
          <a:lstStyle>
            <a:lvl1pPr marL="0" indent="0" algn="ctr">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21" name="テキスト プレースホルダー 5"/>
          <p:cNvSpPr>
            <a:spLocks noGrp="1"/>
          </p:cNvSpPr>
          <p:nvPr>
            <p:ph type="body" sz="quarter" idx="18" hasCustomPrompt="1"/>
          </p:nvPr>
        </p:nvSpPr>
        <p:spPr>
          <a:xfrm>
            <a:off x="11998180" y="6228728"/>
            <a:ext cx="5080002" cy="537027"/>
          </a:xfrm>
        </p:spPr>
        <p:txBody>
          <a:bodyPr numCol="1" spcCol="360000" anchor="b">
            <a:normAutofit/>
          </a:bodyPr>
          <a:lstStyle>
            <a:lvl1pPr marL="0" indent="0" algn="ct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22" name="テキスト プレースホルダー 5"/>
          <p:cNvSpPr>
            <a:spLocks noGrp="1"/>
          </p:cNvSpPr>
          <p:nvPr>
            <p:ph type="body" sz="quarter" idx="19" hasCustomPrompt="1"/>
          </p:nvPr>
        </p:nvSpPr>
        <p:spPr>
          <a:xfrm>
            <a:off x="12294403" y="6751248"/>
            <a:ext cx="4475088" cy="2122108"/>
          </a:xfrm>
        </p:spPr>
        <p:txBody>
          <a:bodyPr numCol="1" spcCol="360000" anchor="t">
            <a:normAutofit/>
          </a:bodyPr>
          <a:lstStyle>
            <a:lvl1pPr marL="0" indent="0" algn="ctr">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23" name="テキスト プレースホルダー 5"/>
          <p:cNvSpPr>
            <a:spLocks noGrp="1"/>
          </p:cNvSpPr>
          <p:nvPr>
            <p:ph type="body" sz="quarter" idx="20" hasCustomPrompt="1"/>
          </p:nvPr>
        </p:nvSpPr>
        <p:spPr>
          <a:xfrm>
            <a:off x="1283286" y="4616219"/>
            <a:ext cx="5080002" cy="1101238"/>
          </a:xfrm>
        </p:spPr>
        <p:txBody>
          <a:bodyPr numCol="1" spcCol="360000" anchor="b">
            <a:noAutofit/>
          </a:bodyPr>
          <a:lstStyle>
            <a:lvl1pPr marL="0" indent="0" algn="ctr">
              <a:lnSpc>
                <a:spcPct val="100000"/>
              </a:lnSpc>
              <a:spcBef>
                <a:spcPts val="0"/>
              </a:spcBef>
              <a:buClr>
                <a:schemeClr val="accent1"/>
              </a:buClr>
              <a:buFontTx/>
              <a:buNone/>
              <a:defRPr sz="6600" i="1">
                <a:solidFill>
                  <a:schemeClr val="tx1">
                    <a:lumMod val="75000"/>
                    <a:lumOff val="25000"/>
                  </a:schemeClr>
                </a:solidFill>
              </a:defRPr>
            </a:lvl1pPr>
          </a:lstStyle>
          <a:p>
            <a:pPr lvl="0"/>
            <a:r>
              <a:rPr kumimoji="1" lang="en-US" altLang="ja-JP" dirty="0"/>
              <a:t>0000</a:t>
            </a:r>
            <a:endParaRPr kumimoji="1" lang="ja-JP" altLang="en-US" dirty="0"/>
          </a:p>
        </p:txBody>
      </p:sp>
      <p:sp>
        <p:nvSpPr>
          <p:cNvPr id="24" name="テキスト プレースホルダー 5"/>
          <p:cNvSpPr>
            <a:spLocks noGrp="1"/>
          </p:cNvSpPr>
          <p:nvPr>
            <p:ph type="body" sz="quarter" idx="21" hasCustomPrompt="1"/>
          </p:nvPr>
        </p:nvSpPr>
        <p:spPr>
          <a:xfrm>
            <a:off x="6612597" y="4595289"/>
            <a:ext cx="5080002" cy="1101238"/>
          </a:xfrm>
        </p:spPr>
        <p:txBody>
          <a:bodyPr numCol="1" spcCol="360000" anchor="b">
            <a:noAutofit/>
          </a:bodyPr>
          <a:lstStyle>
            <a:lvl1pPr marL="0" indent="0" algn="ctr">
              <a:lnSpc>
                <a:spcPct val="100000"/>
              </a:lnSpc>
              <a:spcBef>
                <a:spcPts val="0"/>
              </a:spcBef>
              <a:buClr>
                <a:schemeClr val="accent1"/>
              </a:buClr>
              <a:buFontTx/>
              <a:buNone/>
              <a:defRPr sz="6600" i="1">
                <a:solidFill>
                  <a:schemeClr val="tx1">
                    <a:lumMod val="75000"/>
                    <a:lumOff val="25000"/>
                  </a:schemeClr>
                </a:solidFill>
              </a:defRPr>
            </a:lvl1pPr>
          </a:lstStyle>
          <a:p>
            <a:pPr lvl="0"/>
            <a:r>
              <a:rPr kumimoji="1" lang="en-US" altLang="ja-JP" dirty="0"/>
              <a:t>0000</a:t>
            </a:r>
            <a:endParaRPr kumimoji="1" lang="ja-JP" altLang="en-US" dirty="0"/>
          </a:p>
        </p:txBody>
      </p:sp>
      <p:sp>
        <p:nvSpPr>
          <p:cNvPr id="25" name="テキスト プレースホルダー 5"/>
          <p:cNvSpPr>
            <a:spLocks noGrp="1"/>
          </p:cNvSpPr>
          <p:nvPr>
            <p:ph type="body" sz="quarter" idx="22" hasCustomPrompt="1"/>
          </p:nvPr>
        </p:nvSpPr>
        <p:spPr>
          <a:xfrm>
            <a:off x="11998180" y="4605754"/>
            <a:ext cx="5080002" cy="1101238"/>
          </a:xfrm>
        </p:spPr>
        <p:txBody>
          <a:bodyPr numCol="1" spcCol="360000" anchor="b">
            <a:noAutofit/>
          </a:bodyPr>
          <a:lstStyle>
            <a:lvl1pPr marL="0" indent="0" algn="ctr">
              <a:lnSpc>
                <a:spcPct val="100000"/>
              </a:lnSpc>
              <a:spcBef>
                <a:spcPts val="0"/>
              </a:spcBef>
              <a:buClr>
                <a:schemeClr val="accent1"/>
              </a:buClr>
              <a:buFontTx/>
              <a:buNone/>
              <a:defRPr sz="6600" i="1">
                <a:solidFill>
                  <a:schemeClr val="tx1">
                    <a:lumMod val="75000"/>
                    <a:lumOff val="25000"/>
                  </a:schemeClr>
                </a:solidFill>
              </a:defRPr>
            </a:lvl1pPr>
          </a:lstStyle>
          <a:p>
            <a:pPr lvl="0"/>
            <a:r>
              <a:rPr kumimoji="1" lang="en-US" altLang="ja-JP" dirty="0"/>
              <a:t>0000</a:t>
            </a:r>
            <a:endParaRPr kumimoji="1" lang="ja-JP" altLang="en-US" dirty="0"/>
          </a:p>
        </p:txBody>
      </p:sp>
      <p:cxnSp>
        <p:nvCxnSpPr>
          <p:cNvPr id="26" name="Straight Connector 25"/>
          <p:cNvCxnSpPr>
            <a:endCxn id="6" idx="1"/>
          </p:cNvCxnSpPr>
          <p:nvPr userDrawn="1"/>
        </p:nvCxnSpPr>
        <p:spPr>
          <a:xfrm>
            <a:off x="0" y="5873433"/>
            <a:ext cx="3631809"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900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8" decel="100000" fill="hold" grpId="0" nodeType="afterEffect">
                                  <p:stCondLst>
                                    <p:cond delay="0"/>
                                  </p:stCondLst>
                                  <p:iterate type="lt">
                                    <p:tmPct val="10000"/>
                                  </p:iterate>
                                  <p:childTnLst>
                                    <p:set>
                                      <p:cBhvr>
                                        <p:cTn id="11" dur="1" fill="hold">
                                          <p:stCondLst>
                                            <p:cond delay="0"/>
                                          </p:stCondLst>
                                        </p:cTn>
                                        <p:tgtEl>
                                          <p:spTgt spid="23">
                                            <p:txEl>
                                              <p:pRg st="0" end="0"/>
                                            </p:txEl>
                                          </p:spTgt>
                                        </p:tgtEl>
                                        <p:attrNameLst>
                                          <p:attrName>style.visibility</p:attrName>
                                        </p:attrNameLst>
                                      </p:cBhvr>
                                      <p:to>
                                        <p:strVal val="visible"/>
                                      </p:to>
                                    </p:set>
                                    <p:anim calcmode="lin" valueType="num">
                                      <p:cBhvr additive="base">
                                        <p:cTn id="12" dur="75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23">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750" fill="hold"/>
                                        <p:tgtEl>
                                          <p:spTgt spid="6"/>
                                        </p:tgtEl>
                                        <p:attrNameLst>
                                          <p:attrName>ppt_x</p:attrName>
                                        </p:attrNameLst>
                                      </p:cBhvr>
                                      <p:tavLst>
                                        <p:tav tm="0">
                                          <p:val>
                                            <p:strVal val="0-#ppt_w/2"/>
                                          </p:val>
                                        </p:tav>
                                        <p:tav tm="100000">
                                          <p:val>
                                            <p:strVal val="#ppt_x"/>
                                          </p:val>
                                        </p:tav>
                                      </p:tavLst>
                                    </p:anim>
                                    <p:anim calcmode="lin" valueType="num">
                                      <p:cBhvr additive="base">
                                        <p:cTn id="17" dur="75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725"/>
                            </p:stCondLst>
                            <p:childTnLst>
                              <p:par>
                                <p:cTn id="19" presetID="2" presetClass="entr" presetSubtype="4" decel="100000" fill="hold" grpId="0" nodeType="after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 calcmode="lin" valueType="num">
                                      <p:cBhvr additive="base">
                                        <p:cTn id="2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decel="100000" fill="hold" grpId="0" nodeType="withEffect">
                                  <p:stCondLst>
                                    <p:cond delay="25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27" fill="hold">
                            <p:stCondLst>
                              <p:cond delay="2475"/>
                            </p:stCondLst>
                            <p:childTnLst>
                              <p:par>
                                <p:cTn id="28" presetID="22" presetClass="entr" presetSubtype="8"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2975"/>
                            </p:stCondLst>
                            <p:childTnLst>
                              <p:par>
                                <p:cTn id="32" presetID="2" presetClass="entr" presetSubtype="8" decel="100000" fill="hold" grpId="0" nodeType="afterEffect">
                                  <p:stCondLst>
                                    <p:cond delay="250"/>
                                  </p:stCondLst>
                                  <p:iterate type="lt">
                                    <p:tmPct val="10000"/>
                                  </p:iterate>
                                  <p:childTnLst>
                                    <p:set>
                                      <p:cBhvr>
                                        <p:cTn id="33" dur="1" fill="hold">
                                          <p:stCondLst>
                                            <p:cond delay="0"/>
                                          </p:stCondLst>
                                        </p:cTn>
                                        <p:tgtEl>
                                          <p:spTgt spid="24">
                                            <p:txEl>
                                              <p:pRg st="0" end="0"/>
                                            </p:txEl>
                                          </p:spTgt>
                                        </p:tgtEl>
                                        <p:attrNameLst>
                                          <p:attrName>style.visibility</p:attrName>
                                        </p:attrNameLst>
                                      </p:cBhvr>
                                      <p:to>
                                        <p:strVal val="visible"/>
                                      </p:to>
                                    </p:set>
                                    <p:anim calcmode="lin" valueType="num">
                                      <p:cBhvr additive="base">
                                        <p:cTn id="34" dur="75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35" dur="750" fill="hold"/>
                                        <p:tgtEl>
                                          <p:spTgt spid="24">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8" decel="100000" fill="hold" grpId="0" nodeType="withEffect">
                                  <p:stCondLst>
                                    <p:cond delay="25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750" fill="hold"/>
                                        <p:tgtEl>
                                          <p:spTgt spid="7"/>
                                        </p:tgtEl>
                                        <p:attrNameLst>
                                          <p:attrName>ppt_x</p:attrName>
                                        </p:attrNameLst>
                                      </p:cBhvr>
                                      <p:tavLst>
                                        <p:tav tm="0">
                                          <p:val>
                                            <p:strVal val="0-#ppt_w/2"/>
                                          </p:val>
                                        </p:tav>
                                        <p:tav tm="100000">
                                          <p:val>
                                            <p:strVal val="#ppt_x"/>
                                          </p:val>
                                        </p:tav>
                                      </p:tavLst>
                                    </p:anim>
                                    <p:anim calcmode="lin" valueType="num">
                                      <p:cBhvr additive="base">
                                        <p:cTn id="39" dur="750" fill="hold"/>
                                        <p:tgtEl>
                                          <p:spTgt spid="7"/>
                                        </p:tgtEl>
                                        <p:attrNameLst>
                                          <p:attrName>ppt_y</p:attrName>
                                        </p:attrNameLst>
                                      </p:cBhvr>
                                      <p:tavLst>
                                        <p:tav tm="0">
                                          <p:val>
                                            <p:strVal val="#ppt_y"/>
                                          </p:val>
                                        </p:tav>
                                        <p:tav tm="100000">
                                          <p:val>
                                            <p:strVal val="#ppt_y"/>
                                          </p:val>
                                        </p:tav>
                                      </p:tavLst>
                                    </p:anim>
                                  </p:childTnLst>
                                </p:cTn>
                              </p:par>
                            </p:childTnLst>
                          </p:cTn>
                        </p:par>
                        <p:par>
                          <p:cTn id="40" fill="hold">
                            <p:stCondLst>
                              <p:cond delay="4200"/>
                            </p:stCondLst>
                            <p:childTnLst>
                              <p:par>
                                <p:cTn id="41" presetID="2" presetClass="entr" presetSubtype="4" decel="100000" fill="hold" grpId="0" nodeType="afterEffect">
                                  <p:stCondLst>
                                    <p:cond delay="0"/>
                                  </p:stCondLst>
                                  <p:childTnLst>
                                    <p:set>
                                      <p:cBhvr>
                                        <p:cTn id="42" dur="1" fill="hold">
                                          <p:stCondLst>
                                            <p:cond delay="0"/>
                                          </p:stCondLst>
                                        </p:cTn>
                                        <p:tgtEl>
                                          <p:spTgt spid="19">
                                            <p:txEl>
                                              <p:pRg st="0" end="0"/>
                                            </p:txEl>
                                          </p:spTgt>
                                        </p:tgtEl>
                                        <p:attrNameLst>
                                          <p:attrName>style.visibility</p:attrName>
                                        </p:attrNameLst>
                                      </p:cBhvr>
                                      <p:to>
                                        <p:strVal val="visible"/>
                                      </p:to>
                                    </p:set>
                                    <p:anim calcmode="lin" valueType="num">
                                      <p:cBhvr additive="base">
                                        <p:cTn id="4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250"/>
                                  </p:stCondLst>
                                  <p:childTnLst>
                                    <p:set>
                                      <p:cBhvr>
                                        <p:cTn id="46" dur="1" fill="hold">
                                          <p:stCondLst>
                                            <p:cond delay="0"/>
                                          </p:stCondLst>
                                        </p:cTn>
                                        <p:tgtEl>
                                          <p:spTgt spid="20">
                                            <p:txEl>
                                              <p:pRg st="0" end="0"/>
                                            </p:txEl>
                                          </p:spTgt>
                                        </p:tgtEl>
                                        <p:attrNameLst>
                                          <p:attrName>style.visibility</p:attrName>
                                        </p:attrNameLst>
                                      </p:cBhvr>
                                      <p:to>
                                        <p:strVal val="visible"/>
                                      </p:to>
                                    </p:set>
                                    <p:anim calcmode="lin" valueType="num">
                                      <p:cBhvr additive="base">
                                        <p:cTn id="4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par>
                          <p:cTn id="49" fill="hold">
                            <p:stCondLst>
                              <p:cond delay="4950"/>
                            </p:stCondLst>
                            <p:childTnLst>
                              <p:par>
                                <p:cTn id="50" presetID="22" presetClass="entr" presetSubtype="8"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par>
                          <p:cTn id="53" fill="hold">
                            <p:stCondLst>
                              <p:cond delay="5450"/>
                            </p:stCondLst>
                            <p:childTnLst>
                              <p:par>
                                <p:cTn id="54" presetID="2" presetClass="entr" presetSubtype="8" decel="100000" fill="hold" grpId="0" nodeType="afterEffect">
                                  <p:stCondLst>
                                    <p:cond delay="250"/>
                                  </p:stCondLst>
                                  <p:iterate type="lt">
                                    <p:tmPct val="10000"/>
                                  </p:iterate>
                                  <p:childTnLst>
                                    <p:set>
                                      <p:cBhvr>
                                        <p:cTn id="55" dur="1" fill="hold">
                                          <p:stCondLst>
                                            <p:cond delay="0"/>
                                          </p:stCondLst>
                                        </p:cTn>
                                        <p:tgtEl>
                                          <p:spTgt spid="25">
                                            <p:txEl>
                                              <p:pRg st="0" end="0"/>
                                            </p:txEl>
                                          </p:spTgt>
                                        </p:tgtEl>
                                        <p:attrNameLst>
                                          <p:attrName>style.visibility</p:attrName>
                                        </p:attrNameLst>
                                      </p:cBhvr>
                                      <p:to>
                                        <p:strVal val="visible"/>
                                      </p:to>
                                    </p:set>
                                    <p:anim calcmode="lin" valueType="num">
                                      <p:cBhvr additive="base">
                                        <p:cTn id="56" dur="75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57" dur="750" fill="hold"/>
                                        <p:tgtEl>
                                          <p:spTgt spid="25">
                                            <p:txEl>
                                              <p:pRg st="0" end="0"/>
                                            </p:txEl>
                                          </p:spTgt>
                                        </p:tgtEl>
                                        <p:attrNameLst>
                                          <p:attrName>ppt_y</p:attrName>
                                        </p:attrNameLst>
                                      </p:cBhvr>
                                      <p:tavLst>
                                        <p:tav tm="0">
                                          <p:val>
                                            <p:strVal val="#ppt_y"/>
                                          </p:val>
                                        </p:tav>
                                        <p:tav tm="100000">
                                          <p:val>
                                            <p:strVal val="#ppt_y"/>
                                          </p:val>
                                        </p:tav>
                                      </p:tavLst>
                                    </p:anim>
                                  </p:childTnLst>
                                </p:cTn>
                              </p:par>
                              <p:par>
                                <p:cTn id="58" presetID="2" presetClass="entr" presetSubtype="8" decel="100000" fill="hold" grpId="0" nodeType="withEffect">
                                  <p:stCondLst>
                                    <p:cond delay="250"/>
                                  </p:stCondLst>
                                  <p:childTnLst>
                                    <p:set>
                                      <p:cBhvr>
                                        <p:cTn id="59" dur="1" fill="hold">
                                          <p:stCondLst>
                                            <p:cond delay="0"/>
                                          </p:stCondLst>
                                        </p:cTn>
                                        <p:tgtEl>
                                          <p:spTgt spid="8"/>
                                        </p:tgtEl>
                                        <p:attrNameLst>
                                          <p:attrName>style.visibility</p:attrName>
                                        </p:attrNameLst>
                                      </p:cBhvr>
                                      <p:to>
                                        <p:strVal val="visible"/>
                                      </p:to>
                                    </p:set>
                                    <p:anim calcmode="lin" valueType="num">
                                      <p:cBhvr additive="base">
                                        <p:cTn id="60" dur="750" fill="hold"/>
                                        <p:tgtEl>
                                          <p:spTgt spid="8"/>
                                        </p:tgtEl>
                                        <p:attrNameLst>
                                          <p:attrName>ppt_x</p:attrName>
                                        </p:attrNameLst>
                                      </p:cBhvr>
                                      <p:tavLst>
                                        <p:tav tm="0">
                                          <p:val>
                                            <p:strVal val="0-#ppt_w/2"/>
                                          </p:val>
                                        </p:tav>
                                        <p:tav tm="100000">
                                          <p:val>
                                            <p:strVal val="#ppt_x"/>
                                          </p:val>
                                        </p:tav>
                                      </p:tavLst>
                                    </p:anim>
                                    <p:anim calcmode="lin" valueType="num">
                                      <p:cBhvr additive="base">
                                        <p:cTn id="61" dur="750" fill="hold"/>
                                        <p:tgtEl>
                                          <p:spTgt spid="8"/>
                                        </p:tgtEl>
                                        <p:attrNameLst>
                                          <p:attrName>ppt_y</p:attrName>
                                        </p:attrNameLst>
                                      </p:cBhvr>
                                      <p:tavLst>
                                        <p:tav tm="0">
                                          <p:val>
                                            <p:strVal val="#ppt_y"/>
                                          </p:val>
                                        </p:tav>
                                        <p:tav tm="100000">
                                          <p:val>
                                            <p:strVal val="#ppt_y"/>
                                          </p:val>
                                        </p:tav>
                                      </p:tavLst>
                                    </p:anim>
                                  </p:childTnLst>
                                </p:cTn>
                              </p:par>
                            </p:childTnLst>
                          </p:cTn>
                        </p:par>
                        <p:par>
                          <p:cTn id="62" fill="hold">
                            <p:stCondLst>
                              <p:cond delay="6675"/>
                            </p:stCondLst>
                            <p:childTnLst>
                              <p:par>
                                <p:cTn id="63" presetID="2" presetClass="entr" presetSubtype="4" decel="100000" fill="hold" grpId="0" nodeType="afterEffect">
                                  <p:stCondLst>
                                    <p:cond delay="0"/>
                                  </p:stCondLst>
                                  <p:childTnLst>
                                    <p:set>
                                      <p:cBhvr>
                                        <p:cTn id="64" dur="1" fill="hold">
                                          <p:stCondLst>
                                            <p:cond delay="0"/>
                                          </p:stCondLst>
                                        </p:cTn>
                                        <p:tgtEl>
                                          <p:spTgt spid="21">
                                            <p:txEl>
                                              <p:pRg st="0" end="0"/>
                                            </p:txEl>
                                          </p:spTgt>
                                        </p:tgtEl>
                                        <p:attrNameLst>
                                          <p:attrName>style.visibility</p:attrName>
                                        </p:attrNameLst>
                                      </p:cBhvr>
                                      <p:to>
                                        <p:strVal val="visible"/>
                                      </p:to>
                                    </p:set>
                                    <p:anim calcmode="lin" valueType="num">
                                      <p:cBhvr additive="base">
                                        <p:cTn id="65"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7" presetID="2" presetClass="entr" presetSubtype="4" decel="100000" fill="hold" grpId="0" nodeType="withEffect">
                                  <p:stCondLst>
                                    <p:cond delay="250"/>
                                  </p:stCondLst>
                                  <p:childTnLst>
                                    <p:set>
                                      <p:cBhvr>
                                        <p:cTn id="68" dur="1" fill="hold">
                                          <p:stCondLst>
                                            <p:cond delay="0"/>
                                          </p:stCondLst>
                                        </p:cTn>
                                        <p:tgtEl>
                                          <p:spTgt spid="22">
                                            <p:txEl>
                                              <p:pRg st="0" end="0"/>
                                            </p:txEl>
                                          </p:spTgt>
                                        </p:tgtEl>
                                        <p:attrNameLst>
                                          <p:attrName>style.visibility</p:attrName>
                                        </p:attrNameLst>
                                      </p:cBhvr>
                                      <p:to>
                                        <p:strVal val="visible"/>
                                      </p:to>
                                    </p:set>
                                    <p:anim calcmode="lin" valueType="num">
                                      <p:cBhvr additive="base">
                                        <p:cTn id="6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17" grpId="0" build="p">
        <p:tmplLst>
          <p:tmpl lvl="1">
            <p:tnLst>
              <p:par>
                <p:cTn presetID="2" presetClass="entr" presetSubtype="4" decel="10000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decel="100000"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2" presetClass="entr" presetSubtype="4" decel="10000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1+#ppt_h/2"/>
                          </p:val>
                        </p:tav>
                        <p:tav tm="100000">
                          <p:val>
                            <p:strVal val="#ppt_y"/>
                          </p:val>
                        </p:tav>
                      </p:tavLst>
                    </p:anim>
                  </p:childTnLst>
                </p:cTn>
              </p:par>
            </p:tnLst>
          </p:tmpl>
        </p:tmplLst>
      </p:bldP>
      <p:bldP spid="20" grpId="0" build="p">
        <p:tmplLst>
          <p:tmpl lvl="1">
            <p:tnLst>
              <p:par>
                <p:cTn presetID="2" presetClass="entr" presetSubtype="4"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decel="10000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P spid="22" grpId="0" build="p">
        <p:tmplLst>
          <p:tmpl lvl="1">
            <p:tnLst>
              <p:par>
                <p:cTn presetID="2" presetClass="entr" presetSubtype="4" decel="10000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build="p">
        <p:tmplLst>
          <p:tmpl lvl="1">
            <p:tnLst>
              <p:par>
                <p:cTn presetID="2" presetClass="entr" presetSubtype="8" decel="100000" fill="hold" nodeType="afterEffect">
                  <p:stCondLst>
                    <p:cond delay="0"/>
                  </p:stCondLst>
                  <p:iterate type="lt">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750" fill="hold"/>
                        <p:tgtEl>
                          <p:spTgt spid="23"/>
                        </p:tgtEl>
                        <p:attrNameLst>
                          <p:attrName>ppt_x</p:attrName>
                        </p:attrNameLst>
                      </p:cBhvr>
                      <p:tavLst>
                        <p:tav tm="0">
                          <p:val>
                            <p:strVal val="0-#ppt_w/2"/>
                          </p:val>
                        </p:tav>
                        <p:tav tm="100000">
                          <p:val>
                            <p:strVal val="#ppt_x"/>
                          </p:val>
                        </p:tav>
                      </p:tavLst>
                    </p:anim>
                    <p:anim calcmode="lin" valueType="num">
                      <p:cBhvr additive="base">
                        <p:cTn dur="750" fill="hold"/>
                        <p:tgtEl>
                          <p:spTgt spid="23"/>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24"/>
                        </p:tgtEl>
                        <p:attrNameLst>
                          <p:attrName>style.visibility</p:attrName>
                        </p:attrNameLst>
                      </p:cBhvr>
                      <p:to>
                        <p:strVal val="visible"/>
                      </p:to>
                    </p:set>
                    <p:anim calcmode="lin" valueType="num">
                      <p:cBhvr additive="base">
                        <p:cTn dur="750" fill="hold"/>
                        <p:tgtEl>
                          <p:spTgt spid="24"/>
                        </p:tgtEl>
                        <p:attrNameLst>
                          <p:attrName>ppt_x</p:attrName>
                        </p:attrNameLst>
                      </p:cBhvr>
                      <p:tavLst>
                        <p:tav tm="0">
                          <p:val>
                            <p:strVal val="0-#ppt_w/2"/>
                          </p:val>
                        </p:tav>
                        <p:tav tm="100000">
                          <p:val>
                            <p:strVal val="#ppt_x"/>
                          </p:val>
                        </p:tav>
                      </p:tavLst>
                    </p:anim>
                    <p:anim calcmode="lin" valueType="num">
                      <p:cBhvr additive="base">
                        <p:cTn dur="75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25"/>
                        </p:tgtEl>
                        <p:attrNameLst>
                          <p:attrName>style.visibility</p:attrName>
                        </p:attrNameLst>
                      </p:cBhvr>
                      <p:to>
                        <p:strVal val="visible"/>
                      </p:to>
                    </p:set>
                    <p:anim calcmode="lin" valueType="num">
                      <p:cBhvr additive="base">
                        <p:cTn dur="750" fill="hold"/>
                        <p:tgtEl>
                          <p:spTgt spid="25"/>
                        </p:tgtEl>
                        <p:attrNameLst>
                          <p:attrName>ppt_x</p:attrName>
                        </p:attrNameLst>
                      </p:cBhvr>
                      <p:tavLst>
                        <p:tav tm="0">
                          <p:val>
                            <p:strVal val="0-#ppt_w/2"/>
                          </p:val>
                        </p:tav>
                        <p:tav tm="100000">
                          <p:val>
                            <p:strVal val="#ppt_x"/>
                          </p:val>
                        </p:tav>
                      </p:tavLst>
                    </p:anim>
                    <p:anim calcmode="lin" valueType="num">
                      <p:cBhvr additive="base">
                        <p:cTn dur="750" fill="hold"/>
                        <p:tgtEl>
                          <p:spTgt spid="25"/>
                        </p:tgtEl>
                        <p:attrNameLst>
                          <p:attrName>ppt_y</p:attrName>
                        </p:attrNameLst>
                      </p:cBhvr>
                      <p:tavLst>
                        <p:tav tm="0">
                          <p:val>
                            <p:strVal val="#ppt_y"/>
                          </p:val>
                        </p:tav>
                        <p:tav tm="100000">
                          <p:val>
                            <p:strVal val="#ppt_y"/>
                          </p:val>
                        </p:tav>
                      </p:tavLst>
                    </p:anim>
                  </p:childTnLst>
                </p:cTn>
              </p:par>
            </p:tnLst>
          </p:tmpl>
        </p:tmplLst>
      </p:bldP>
    </p:bldLst>
  </p:timing>
  <p:extLst mod="1">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and text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1516743" y="870856"/>
            <a:ext cx="15254514" cy="3556001"/>
          </a:xfrm>
        </p:spPr>
        <p:txBody>
          <a:bodyPr anchor="b">
            <a:normAutofit/>
          </a:bodyPr>
          <a:lstStyle>
            <a:lvl1pPr>
              <a:lnSpc>
                <a:spcPct val="80000"/>
              </a:lnSpc>
              <a:defRPr sz="9600" baseline="0">
                <a:latin typeface="Roboto Bold" pitchFamily="2" charset="0"/>
              </a:defRPr>
            </a:lvl1pPr>
          </a:lstStyle>
          <a:p>
            <a:r>
              <a:rPr kumimoji="1" lang="en-US" altLang="ja-JP" dirty="0"/>
              <a:t>Heading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03EB59E2-90B9-4CD3-AC74-D672227E13C3}" type="slidenum">
              <a:rPr lang="en-US" smtClean="0"/>
              <a:pPr/>
              <a:t>‹#›</a:t>
            </a:fld>
            <a:endParaRPr lang="en-US" dirty="0"/>
          </a:p>
        </p:txBody>
      </p:sp>
      <p:sp>
        <p:nvSpPr>
          <p:cNvPr id="6" name="テキスト プレースホルダー 5"/>
          <p:cNvSpPr>
            <a:spLocks noGrp="1"/>
          </p:cNvSpPr>
          <p:nvPr>
            <p:ph type="body" sz="quarter" idx="12" hasCustomPrompt="1"/>
          </p:nvPr>
        </p:nvSpPr>
        <p:spPr>
          <a:xfrm>
            <a:off x="3947886" y="4426859"/>
            <a:ext cx="13008982" cy="4272642"/>
          </a:xfrm>
        </p:spPr>
        <p:txBody>
          <a:bodyPr numCol="1" spcCol="360000" anchor="t">
            <a:normAutofit/>
          </a:bodyPr>
          <a:lstStyle>
            <a:lvl1pPr marL="285750" indent="-285750" algn="l">
              <a:spcBef>
                <a:spcPts val="1200"/>
              </a:spcBef>
              <a:buClr>
                <a:schemeClr val="accent1"/>
              </a:buClr>
              <a:buFont typeface="Wingdings" panose="05000000000000000000" pitchFamily="2" charset="2"/>
              <a:buChar char="n"/>
              <a:defRPr sz="18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48698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900"/>
                            </p:stCondLst>
                            <p:childTnLst>
                              <p:par>
                                <p:cTn id="10" presetID="22" presetClass="entr" presetSubtype="8"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cess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フリーフォーム 32"/>
          <p:cNvSpPr/>
          <p:nvPr userDrawn="1"/>
        </p:nvSpPr>
        <p:spPr>
          <a:xfrm rot="2700000">
            <a:off x="1513825" y="2761114"/>
            <a:ext cx="2545786" cy="2288121"/>
          </a:xfrm>
          <a:custGeom>
            <a:avLst/>
            <a:gdLst>
              <a:gd name="connsiteX0" fmla="*/ 1555422 w 5190503"/>
              <a:gd name="connsiteY0" fmla="*/ 742950 h 4665160"/>
              <a:gd name="connsiteX1" fmla="*/ 2298372 w 5190503"/>
              <a:gd name="connsiteY1" fmla="*/ 0 h 4665160"/>
              <a:gd name="connsiteX2" fmla="*/ 5190503 w 5190503"/>
              <a:gd name="connsiteY2" fmla="*/ 0 h 4665160"/>
              <a:gd name="connsiteX3" fmla="*/ 4465431 w 5190503"/>
              <a:gd name="connsiteY3" fmla="*/ 725072 h 4665160"/>
              <a:gd name="connsiteX4" fmla="*/ 4465432 w 5190503"/>
              <a:gd name="connsiteY4" fmla="*/ 725073 h 4665160"/>
              <a:gd name="connsiteX5" fmla="*/ 525345 w 5190503"/>
              <a:gd name="connsiteY5" fmla="*/ 4665160 h 4665160"/>
              <a:gd name="connsiteX6" fmla="*/ 0 w 5190503"/>
              <a:gd name="connsiteY6" fmla="*/ 4139815 h 4665160"/>
              <a:gd name="connsiteX7" fmla="*/ 3396865 w 5190503"/>
              <a:gd name="connsiteY7" fmla="*/ 742950 h 46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0503" h="4665160">
                <a:moveTo>
                  <a:pt x="1555422" y="742950"/>
                </a:moveTo>
                <a:lnTo>
                  <a:pt x="2298372" y="0"/>
                </a:lnTo>
                <a:lnTo>
                  <a:pt x="5190503" y="0"/>
                </a:lnTo>
                <a:lnTo>
                  <a:pt x="4465431" y="725072"/>
                </a:lnTo>
                <a:lnTo>
                  <a:pt x="4465432" y="725073"/>
                </a:lnTo>
                <a:lnTo>
                  <a:pt x="525345" y="4665160"/>
                </a:lnTo>
                <a:lnTo>
                  <a:pt x="0" y="4139815"/>
                </a:lnTo>
                <a:lnTo>
                  <a:pt x="3396865" y="742950"/>
                </a:lnTo>
                <a:close/>
              </a:path>
            </a:pathLst>
          </a:cu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6"/>
          <p:cNvGrpSpPr/>
          <p:nvPr userDrawn="1"/>
        </p:nvGrpSpPr>
        <p:grpSpPr>
          <a:xfrm>
            <a:off x="1581149" y="3053187"/>
            <a:ext cx="4187961" cy="4128938"/>
            <a:chOff x="3326919" y="1476686"/>
            <a:chExt cx="5264701" cy="5190503"/>
          </a:xfrm>
        </p:grpSpPr>
        <p:sp>
          <p:nvSpPr>
            <p:cNvPr id="7" name="フリーフォーム 37"/>
            <p:cNvSpPr/>
            <p:nvPr userDrawn="1"/>
          </p:nvSpPr>
          <p:spPr>
            <a:xfrm rot="2700000">
              <a:off x="3064247" y="1739358"/>
              <a:ext cx="5190503" cy="4665160"/>
            </a:xfrm>
            <a:custGeom>
              <a:avLst/>
              <a:gdLst>
                <a:gd name="connsiteX0" fmla="*/ 1555422 w 5190503"/>
                <a:gd name="connsiteY0" fmla="*/ 742950 h 4665160"/>
                <a:gd name="connsiteX1" fmla="*/ 2298372 w 5190503"/>
                <a:gd name="connsiteY1" fmla="*/ 0 h 4665160"/>
                <a:gd name="connsiteX2" fmla="*/ 5190503 w 5190503"/>
                <a:gd name="connsiteY2" fmla="*/ 0 h 4665160"/>
                <a:gd name="connsiteX3" fmla="*/ 4465431 w 5190503"/>
                <a:gd name="connsiteY3" fmla="*/ 725072 h 4665160"/>
                <a:gd name="connsiteX4" fmla="*/ 4465432 w 5190503"/>
                <a:gd name="connsiteY4" fmla="*/ 725073 h 4665160"/>
                <a:gd name="connsiteX5" fmla="*/ 525345 w 5190503"/>
                <a:gd name="connsiteY5" fmla="*/ 4665160 h 4665160"/>
                <a:gd name="connsiteX6" fmla="*/ 0 w 5190503"/>
                <a:gd name="connsiteY6" fmla="*/ 4139815 h 4665160"/>
                <a:gd name="connsiteX7" fmla="*/ 3396865 w 5190503"/>
                <a:gd name="connsiteY7" fmla="*/ 742950 h 46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0503" h="4665160">
                  <a:moveTo>
                    <a:pt x="1555422" y="742950"/>
                  </a:moveTo>
                  <a:lnTo>
                    <a:pt x="2298372" y="0"/>
                  </a:lnTo>
                  <a:lnTo>
                    <a:pt x="5190503" y="0"/>
                  </a:lnTo>
                  <a:lnTo>
                    <a:pt x="4465431" y="725072"/>
                  </a:lnTo>
                  <a:lnTo>
                    <a:pt x="4465432" y="725073"/>
                  </a:lnTo>
                  <a:lnTo>
                    <a:pt x="525345" y="4665160"/>
                  </a:lnTo>
                  <a:lnTo>
                    <a:pt x="0" y="4139815"/>
                  </a:lnTo>
                  <a:lnTo>
                    <a:pt x="3396865" y="74295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5"/>
            <p:cNvSpPr txBox="1"/>
            <p:nvPr userDrawn="1"/>
          </p:nvSpPr>
          <p:spPr>
            <a:xfrm>
              <a:off x="7380118" y="3291171"/>
              <a:ext cx="1211502" cy="1160722"/>
            </a:xfrm>
            <a:prstGeom prst="rect">
              <a:avLst/>
            </a:prstGeom>
            <a:noFill/>
          </p:spPr>
          <p:txBody>
            <a:bodyPr wrap="none" rtlCol="0">
              <a:spAutoFit/>
            </a:bodyPr>
            <a:lstStyle/>
            <a:p>
              <a:r>
                <a:rPr kumimoji="1" lang="en-US" altLang="ja-JP" sz="5400" dirty="0">
                  <a:solidFill>
                    <a:schemeClr val="bg1"/>
                  </a:solidFill>
                </a:rPr>
                <a:t>01</a:t>
              </a:r>
              <a:endParaRPr kumimoji="1" lang="ja-JP" altLang="en-US" sz="5400" dirty="0">
                <a:solidFill>
                  <a:schemeClr val="bg1"/>
                </a:solidFill>
              </a:endParaRPr>
            </a:p>
          </p:txBody>
        </p:sp>
      </p:grpSp>
      <p:sp>
        <p:nvSpPr>
          <p:cNvPr id="9" name="テキスト プレースホルダー 12"/>
          <p:cNvSpPr>
            <a:spLocks noGrp="1"/>
          </p:cNvSpPr>
          <p:nvPr>
            <p:ph type="body" sz="quarter" idx="14" hasCustomPrompt="1"/>
          </p:nvPr>
        </p:nvSpPr>
        <p:spPr>
          <a:xfrm>
            <a:off x="1033235" y="4578264"/>
            <a:ext cx="3705021" cy="747032"/>
          </a:xfrm>
        </p:spPr>
        <p:txBody>
          <a:bodyPr anchor="ctr">
            <a:noAutofit/>
          </a:bodyPr>
          <a:lstStyle>
            <a:lvl1pPr algn="r">
              <a:lnSpc>
                <a:spcPct val="100000"/>
              </a:lnSpc>
              <a:spcBef>
                <a:spcPts val="0"/>
              </a:spcBef>
              <a:defRPr sz="2400" baseline="0">
                <a:solidFill>
                  <a:schemeClr val="bg1"/>
                </a:solidFill>
                <a:latin typeface="+mj-lt"/>
              </a:defRPr>
            </a:lvl1pPr>
          </a:lstStyle>
          <a:p>
            <a:pPr lvl="0"/>
            <a:r>
              <a:rPr kumimoji="1" lang="en-US" altLang="ja-JP" dirty="0"/>
              <a:t>Text Goes Here</a:t>
            </a:r>
            <a:endParaRPr kumimoji="1" lang="ja-JP" altLang="en-US" dirty="0"/>
          </a:p>
        </p:txBody>
      </p:sp>
      <p:grpSp>
        <p:nvGrpSpPr>
          <p:cNvPr id="10" name="グループ化 23"/>
          <p:cNvGrpSpPr/>
          <p:nvPr userDrawn="1"/>
        </p:nvGrpSpPr>
        <p:grpSpPr>
          <a:xfrm>
            <a:off x="7124851" y="3077444"/>
            <a:ext cx="4187962" cy="4128938"/>
            <a:chOff x="3326919" y="1476686"/>
            <a:chExt cx="5264702" cy="5190503"/>
          </a:xfrm>
        </p:grpSpPr>
        <p:sp>
          <p:nvSpPr>
            <p:cNvPr id="11" name="フリーフォーム 24"/>
            <p:cNvSpPr/>
            <p:nvPr userDrawn="1"/>
          </p:nvSpPr>
          <p:spPr>
            <a:xfrm rot="2700000">
              <a:off x="3064247" y="1739358"/>
              <a:ext cx="5190503" cy="4665160"/>
            </a:xfrm>
            <a:custGeom>
              <a:avLst/>
              <a:gdLst>
                <a:gd name="connsiteX0" fmla="*/ 1555422 w 5190503"/>
                <a:gd name="connsiteY0" fmla="*/ 742950 h 4665160"/>
                <a:gd name="connsiteX1" fmla="*/ 2298372 w 5190503"/>
                <a:gd name="connsiteY1" fmla="*/ 0 h 4665160"/>
                <a:gd name="connsiteX2" fmla="*/ 5190503 w 5190503"/>
                <a:gd name="connsiteY2" fmla="*/ 0 h 4665160"/>
                <a:gd name="connsiteX3" fmla="*/ 4465431 w 5190503"/>
                <a:gd name="connsiteY3" fmla="*/ 725072 h 4665160"/>
                <a:gd name="connsiteX4" fmla="*/ 4465432 w 5190503"/>
                <a:gd name="connsiteY4" fmla="*/ 725073 h 4665160"/>
                <a:gd name="connsiteX5" fmla="*/ 525345 w 5190503"/>
                <a:gd name="connsiteY5" fmla="*/ 4665160 h 4665160"/>
                <a:gd name="connsiteX6" fmla="*/ 0 w 5190503"/>
                <a:gd name="connsiteY6" fmla="*/ 4139815 h 4665160"/>
                <a:gd name="connsiteX7" fmla="*/ 3396865 w 5190503"/>
                <a:gd name="connsiteY7" fmla="*/ 742950 h 46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0503" h="4665160">
                  <a:moveTo>
                    <a:pt x="1555422" y="742950"/>
                  </a:moveTo>
                  <a:lnTo>
                    <a:pt x="2298372" y="0"/>
                  </a:lnTo>
                  <a:lnTo>
                    <a:pt x="5190503" y="0"/>
                  </a:lnTo>
                  <a:lnTo>
                    <a:pt x="4465431" y="725072"/>
                  </a:lnTo>
                  <a:lnTo>
                    <a:pt x="4465432" y="725073"/>
                  </a:lnTo>
                  <a:lnTo>
                    <a:pt x="525345" y="4665160"/>
                  </a:lnTo>
                  <a:lnTo>
                    <a:pt x="0" y="4139815"/>
                  </a:lnTo>
                  <a:lnTo>
                    <a:pt x="3396865" y="7429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25"/>
            <p:cNvSpPr txBox="1"/>
            <p:nvPr userDrawn="1"/>
          </p:nvSpPr>
          <p:spPr>
            <a:xfrm>
              <a:off x="7380119" y="3291171"/>
              <a:ext cx="1211502" cy="1160722"/>
            </a:xfrm>
            <a:prstGeom prst="rect">
              <a:avLst/>
            </a:prstGeom>
            <a:noFill/>
          </p:spPr>
          <p:txBody>
            <a:bodyPr wrap="none" rtlCol="0">
              <a:spAutoFit/>
            </a:bodyPr>
            <a:lstStyle/>
            <a:p>
              <a:r>
                <a:rPr kumimoji="1" lang="en-US" altLang="ja-JP" sz="5400" dirty="0">
                  <a:solidFill>
                    <a:schemeClr val="bg1"/>
                  </a:solidFill>
                </a:rPr>
                <a:t>02</a:t>
              </a:r>
              <a:endParaRPr kumimoji="1" lang="ja-JP" altLang="en-US" sz="5400" dirty="0">
                <a:solidFill>
                  <a:schemeClr val="bg1"/>
                </a:solidFill>
              </a:endParaRPr>
            </a:p>
          </p:txBody>
        </p:sp>
      </p:grpSp>
      <p:sp>
        <p:nvSpPr>
          <p:cNvPr id="13" name="テキスト プレースホルダー 12"/>
          <p:cNvSpPr>
            <a:spLocks noGrp="1"/>
          </p:cNvSpPr>
          <p:nvPr>
            <p:ph type="body" sz="quarter" idx="15" hasCustomPrompt="1"/>
          </p:nvPr>
        </p:nvSpPr>
        <p:spPr>
          <a:xfrm>
            <a:off x="6576937" y="4602521"/>
            <a:ext cx="3705021" cy="747032"/>
          </a:xfrm>
        </p:spPr>
        <p:txBody>
          <a:bodyPr anchor="ctr">
            <a:noAutofit/>
          </a:bodyPr>
          <a:lstStyle>
            <a:lvl1pPr algn="r">
              <a:lnSpc>
                <a:spcPct val="100000"/>
              </a:lnSpc>
              <a:spcBef>
                <a:spcPts val="0"/>
              </a:spcBef>
              <a:defRPr sz="2400" baseline="0">
                <a:solidFill>
                  <a:schemeClr val="bg1"/>
                </a:solidFill>
                <a:latin typeface="+mj-lt"/>
              </a:defRPr>
            </a:lvl1pPr>
          </a:lstStyle>
          <a:p>
            <a:pPr lvl="0"/>
            <a:r>
              <a:rPr kumimoji="1" lang="en-US" altLang="ja-JP" dirty="0"/>
              <a:t>Text Goes Here</a:t>
            </a:r>
            <a:endParaRPr kumimoji="1" lang="ja-JP" altLang="en-US" dirty="0"/>
          </a:p>
        </p:txBody>
      </p:sp>
      <p:grpSp>
        <p:nvGrpSpPr>
          <p:cNvPr id="14" name="グループ化 27"/>
          <p:cNvGrpSpPr/>
          <p:nvPr userDrawn="1"/>
        </p:nvGrpSpPr>
        <p:grpSpPr>
          <a:xfrm>
            <a:off x="12668553" y="3077444"/>
            <a:ext cx="4187961" cy="4128938"/>
            <a:chOff x="3326919" y="1476686"/>
            <a:chExt cx="5264701" cy="5190503"/>
          </a:xfrm>
        </p:grpSpPr>
        <p:sp>
          <p:nvSpPr>
            <p:cNvPr id="15" name="フリーフォーム 28"/>
            <p:cNvSpPr/>
            <p:nvPr userDrawn="1"/>
          </p:nvSpPr>
          <p:spPr>
            <a:xfrm rot="2700000">
              <a:off x="3064247" y="1739358"/>
              <a:ext cx="5190503" cy="4665160"/>
            </a:xfrm>
            <a:custGeom>
              <a:avLst/>
              <a:gdLst>
                <a:gd name="connsiteX0" fmla="*/ 1555422 w 5190503"/>
                <a:gd name="connsiteY0" fmla="*/ 742950 h 4665160"/>
                <a:gd name="connsiteX1" fmla="*/ 2298372 w 5190503"/>
                <a:gd name="connsiteY1" fmla="*/ 0 h 4665160"/>
                <a:gd name="connsiteX2" fmla="*/ 5190503 w 5190503"/>
                <a:gd name="connsiteY2" fmla="*/ 0 h 4665160"/>
                <a:gd name="connsiteX3" fmla="*/ 4465431 w 5190503"/>
                <a:gd name="connsiteY3" fmla="*/ 725072 h 4665160"/>
                <a:gd name="connsiteX4" fmla="*/ 4465432 w 5190503"/>
                <a:gd name="connsiteY4" fmla="*/ 725073 h 4665160"/>
                <a:gd name="connsiteX5" fmla="*/ 525345 w 5190503"/>
                <a:gd name="connsiteY5" fmla="*/ 4665160 h 4665160"/>
                <a:gd name="connsiteX6" fmla="*/ 0 w 5190503"/>
                <a:gd name="connsiteY6" fmla="*/ 4139815 h 4665160"/>
                <a:gd name="connsiteX7" fmla="*/ 3396865 w 5190503"/>
                <a:gd name="connsiteY7" fmla="*/ 742950 h 46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0503" h="4665160">
                  <a:moveTo>
                    <a:pt x="1555422" y="742950"/>
                  </a:moveTo>
                  <a:lnTo>
                    <a:pt x="2298372" y="0"/>
                  </a:lnTo>
                  <a:lnTo>
                    <a:pt x="5190503" y="0"/>
                  </a:lnTo>
                  <a:lnTo>
                    <a:pt x="4465431" y="725072"/>
                  </a:lnTo>
                  <a:lnTo>
                    <a:pt x="4465432" y="725073"/>
                  </a:lnTo>
                  <a:lnTo>
                    <a:pt x="525345" y="4665160"/>
                  </a:lnTo>
                  <a:lnTo>
                    <a:pt x="0" y="4139815"/>
                  </a:lnTo>
                  <a:lnTo>
                    <a:pt x="3396865" y="74295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ボックス 29"/>
            <p:cNvSpPr txBox="1"/>
            <p:nvPr userDrawn="1"/>
          </p:nvSpPr>
          <p:spPr>
            <a:xfrm>
              <a:off x="7380118" y="3291171"/>
              <a:ext cx="1211502" cy="1160722"/>
            </a:xfrm>
            <a:prstGeom prst="rect">
              <a:avLst/>
            </a:prstGeom>
            <a:noFill/>
          </p:spPr>
          <p:txBody>
            <a:bodyPr wrap="none" rtlCol="0">
              <a:spAutoFit/>
            </a:bodyPr>
            <a:lstStyle/>
            <a:p>
              <a:r>
                <a:rPr kumimoji="1" lang="en-US" altLang="ja-JP" sz="5400" dirty="0">
                  <a:solidFill>
                    <a:schemeClr val="bg1"/>
                  </a:solidFill>
                </a:rPr>
                <a:t>03</a:t>
              </a:r>
              <a:endParaRPr kumimoji="1" lang="ja-JP" altLang="en-US" sz="5400" dirty="0">
                <a:solidFill>
                  <a:schemeClr val="bg1"/>
                </a:solidFill>
              </a:endParaRPr>
            </a:p>
          </p:txBody>
        </p:sp>
      </p:grpSp>
      <p:sp>
        <p:nvSpPr>
          <p:cNvPr id="17" name="テキスト プレースホルダー 12"/>
          <p:cNvSpPr>
            <a:spLocks noGrp="1"/>
          </p:cNvSpPr>
          <p:nvPr>
            <p:ph type="body" sz="quarter" idx="16" hasCustomPrompt="1"/>
          </p:nvPr>
        </p:nvSpPr>
        <p:spPr>
          <a:xfrm>
            <a:off x="12120639" y="4602521"/>
            <a:ext cx="3705021" cy="747032"/>
          </a:xfrm>
        </p:spPr>
        <p:txBody>
          <a:bodyPr anchor="ctr">
            <a:noAutofit/>
          </a:bodyPr>
          <a:lstStyle>
            <a:lvl1pPr algn="r">
              <a:lnSpc>
                <a:spcPct val="100000"/>
              </a:lnSpc>
              <a:spcBef>
                <a:spcPts val="0"/>
              </a:spcBef>
              <a:defRPr sz="2400" baseline="0">
                <a:solidFill>
                  <a:schemeClr val="bg1"/>
                </a:solidFill>
                <a:latin typeface="+mj-lt"/>
              </a:defRPr>
            </a:lvl1pPr>
          </a:lstStyle>
          <a:p>
            <a:pPr lvl="0"/>
            <a:r>
              <a:rPr kumimoji="1" lang="en-US" altLang="ja-JP" dirty="0"/>
              <a:t>Text Goes Here</a:t>
            </a:r>
            <a:endParaRPr kumimoji="1" lang="ja-JP" altLang="en-US" dirty="0"/>
          </a:p>
        </p:txBody>
      </p:sp>
      <p:sp>
        <p:nvSpPr>
          <p:cNvPr id="18" name="フリーフォーム 33"/>
          <p:cNvSpPr/>
          <p:nvPr userDrawn="1"/>
        </p:nvSpPr>
        <p:spPr>
          <a:xfrm rot="2700000">
            <a:off x="12195797" y="3089076"/>
            <a:ext cx="2545786" cy="2288121"/>
          </a:xfrm>
          <a:custGeom>
            <a:avLst/>
            <a:gdLst>
              <a:gd name="connsiteX0" fmla="*/ 1555422 w 5190503"/>
              <a:gd name="connsiteY0" fmla="*/ 742950 h 4665160"/>
              <a:gd name="connsiteX1" fmla="*/ 2298372 w 5190503"/>
              <a:gd name="connsiteY1" fmla="*/ 0 h 4665160"/>
              <a:gd name="connsiteX2" fmla="*/ 5190503 w 5190503"/>
              <a:gd name="connsiteY2" fmla="*/ 0 h 4665160"/>
              <a:gd name="connsiteX3" fmla="*/ 4465431 w 5190503"/>
              <a:gd name="connsiteY3" fmla="*/ 725072 h 4665160"/>
              <a:gd name="connsiteX4" fmla="*/ 4465432 w 5190503"/>
              <a:gd name="connsiteY4" fmla="*/ 725073 h 4665160"/>
              <a:gd name="connsiteX5" fmla="*/ 525345 w 5190503"/>
              <a:gd name="connsiteY5" fmla="*/ 4665160 h 4665160"/>
              <a:gd name="connsiteX6" fmla="*/ 0 w 5190503"/>
              <a:gd name="connsiteY6" fmla="*/ 4139815 h 4665160"/>
              <a:gd name="connsiteX7" fmla="*/ 3396865 w 5190503"/>
              <a:gd name="connsiteY7" fmla="*/ 742950 h 46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0503" h="4665160">
                <a:moveTo>
                  <a:pt x="1555422" y="742950"/>
                </a:moveTo>
                <a:lnTo>
                  <a:pt x="2298372" y="0"/>
                </a:lnTo>
                <a:lnTo>
                  <a:pt x="5190503" y="0"/>
                </a:lnTo>
                <a:lnTo>
                  <a:pt x="4465431" y="725072"/>
                </a:lnTo>
                <a:lnTo>
                  <a:pt x="4465432" y="725073"/>
                </a:lnTo>
                <a:lnTo>
                  <a:pt x="525345" y="4665160"/>
                </a:lnTo>
                <a:lnTo>
                  <a:pt x="0" y="4139815"/>
                </a:lnTo>
                <a:lnTo>
                  <a:pt x="3396865" y="742950"/>
                </a:lnTo>
                <a:close/>
              </a:path>
            </a:pathLst>
          </a:cu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プレースホルダー 12"/>
          <p:cNvSpPr>
            <a:spLocks noGrp="1"/>
          </p:cNvSpPr>
          <p:nvPr>
            <p:ph type="body" sz="quarter" idx="27" hasCustomPrompt="1"/>
          </p:nvPr>
        </p:nvSpPr>
        <p:spPr>
          <a:xfrm>
            <a:off x="951948" y="5435112"/>
            <a:ext cx="5249147" cy="2923078"/>
          </a:xfrm>
        </p:spPr>
        <p:txBody>
          <a:bodyPr>
            <a:normAutofit/>
          </a:bodyPr>
          <a:lstStyle>
            <a:lvl1pPr marL="342900" indent="-342900" algn="l">
              <a:spcBef>
                <a:spcPts val="1200"/>
              </a:spcBef>
              <a:buClr>
                <a:schemeClr val="accent1"/>
              </a:buClr>
              <a:buFont typeface="Wingdings" panose="05000000000000000000" pitchFamily="2" charset="2"/>
              <a:buChar char="n"/>
              <a:defRPr sz="1800" baseline="0">
                <a:solidFill>
                  <a:schemeClr val="bg2"/>
                </a:solidFill>
              </a:defRPr>
            </a:lvl1pPr>
          </a:lstStyle>
          <a:p>
            <a:pPr lvl="0"/>
            <a:r>
              <a:rPr kumimoji="1" lang="en-US" altLang="ja-JP" dirty="0"/>
              <a:t>Text goes here</a:t>
            </a:r>
            <a:endParaRPr kumimoji="1" lang="ja-JP" altLang="en-US" dirty="0"/>
          </a:p>
        </p:txBody>
      </p:sp>
      <p:sp>
        <p:nvSpPr>
          <p:cNvPr id="20" name="テキスト プレースホルダー 12"/>
          <p:cNvSpPr>
            <a:spLocks noGrp="1"/>
          </p:cNvSpPr>
          <p:nvPr>
            <p:ph type="body" sz="quarter" idx="28" hasCustomPrompt="1"/>
          </p:nvPr>
        </p:nvSpPr>
        <p:spPr>
          <a:xfrm>
            <a:off x="6506786" y="5435112"/>
            <a:ext cx="5249147" cy="2923078"/>
          </a:xfrm>
        </p:spPr>
        <p:txBody>
          <a:bodyPr>
            <a:normAutofit/>
          </a:bodyPr>
          <a:lstStyle>
            <a:lvl1pPr marL="342900" indent="-342900" algn="l">
              <a:spcBef>
                <a:spcPts val="1200"/>
              </a:spcBef>
              <a:buClr>
                <a:schemeClr val="accent1"/>
              </a:buClr>
              <a:buFont typeface="Wingdings" panose="05000000000000000000" pitchFamily="2" charset="2"/>
              <a:buChar char="n"/>
              <a:defRPr sz="1800" baseline="0">
                <a:solidFill>
                  <a:schemeClr val="bg2"/>
                </a:solidFill>
              </a:defRPr>
            </a:lvl1pPr>
          </a:lstStyle>
          <a:p>
            <a:pPr lvl="0"/>
            <a:r>
              <a:rPr kumimoji="1" lang="en-US" altLang="ja-JP" dirty="0"/>
              <a:t>Text goes here</a:t>
            </a:r>
            <a:endParaRPr kumimoji="1" lang="ja-JP" altLang="en-US" dirty="0"/>
          </a:p>
        </p:txBody>
      </p:sp>
      <p:sp>
        <p:nvSpPr>
          <p:cNvPr id="21" name="テキスト プレースホルダー 12"/>
          <p:cNvSpPr>
            <a:spLocks noGrp="1"/>
          </p:cNvSpPr>
          <p:nvPr>
            <p:ph type="body" sz="quarter" idx="29" hasCustomPrompt="1"/>
          </p:nvPr>
        </p:nvSpPr>
        <p:spPr>
          <a:xfrm>
            <a:off x="12019245" y="5435112"/>
            <a:ext cx="5249147" cy="2923078"/>
          </a:xfrm>
        </p:spPr>
        <p:txBody>
          <a:bodyPr>
            <a:normAutofit/>
          </a:bodyPr>
          <a:lstStyle>
            <a:lvl1pPr marL="342900" indent="-342900" algn="l">
              <a:spcBef>
                <a:spcPts val="1200"/>
              </a:spcBef>
              <a:buClr>
                <a:schemeClr val="accent1"/>
              </a:buClr>
              <a:buFont typeface="Wingdings" panose="05000000000000000000" pitchFamily="2" charset="2"/>
              <a:buChar char="n"/>
              <a:defRPr sz="1800" baseline="0">
                <a:solidFill>
                  <a:schemeClr val="bg2"/>
                </a:solidFill>
              </a:defRPr>
            </a:lvl1pPr>
          </a:lstStyle>
          <a:p>
            <a:pPr lvl="0"/>
            <a:r>
              <a:rPr kumimoji="1" lang="en-US" altLang="ja-JP" dirty="0"/>
              <a:t>Text goes here</a:t>
            </a:r>
            <a:endParaRPr kumimoji="1" lang="ja-JP" altLang="en-US" dirty="0"/>
          </a:p>
        </p:txBody>
      </p:sp>
      <p:sp>
        <p:nvSpPr>
          <p:cNvPr id="22" name="フリーフォーム 32"/>
          <p:cNvSpPr/>
          <p:nvPr userDrawn="1"/>
        </p:nvSpPr>
        <p:spPr>
          <a:xfrm rot="2700000">
            <a:off x="6365163" y="2264552"/>
            <a:ext cx="2545786" cy="2288121"/>
          </a:xfrm>
          <a:custGeom>
            <a:avLst/>
            <a:gdLst>
              <a:gd name="connsiteX0" fmla="*/ 1555422 w 5190503"/>
              <a:gd name="connsiteY0" fmla="*/ 742950 h 4665160"/>
              <a:gd name="connsiteX1" fmla="*/ 2298372 w 5190503"/>
              <a:gd name="connsiteY1" fmla="*/ 0 h 4665160"/>
              <a:gd name="connsiteX2" fmla="*/ 5190503 w 5190503"/>
              <a:gd name="connsiteY2" fmla="*/ 0 h 4665160"/>
              <a:gd name="connsiteX3" fmla="*/ 4465431 w 5190503"/>
              <a:gd name="connsiteY3" fmla="*/ 725072 h 4665160"/>
              <a:gd name="connsiteX4" fmla="*/ 4465432 w 5190503"/>
              <a:gd name="connsiteY4" fmla="*/ 725073 h 4665160"/>
              <a:gd name="connsiteX5" fmla="*/ 525345 w 5190503"/>
              <a:gd name="connsiteY5" fmla="*/ 4665160 h 4665160"/>
              <a:gd name="connsiteX6" fmla="*/ 0 w 5190503"/>
              <a:gd name="connsiteY6" fmla="*/ 4139815 h 4665160"/>
              <a:gd name="connsiteX7" fmla="*/ 3396865 w 5190503"/>
              <a:gd name="connsiteY7" fmla="*/ 742950 h 46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0503" h="4665160">
                <a:moveTo>
                  <a:pt x="1555422" y="742950"/>
                </a:moveTo>
                <a:lnTo>
                  <a:pt x="2298372" y="0"/>
                </a:lnTo>
                <a:lnTo>
                  <a:pt x="5190503" y="0"/>
                </a:lnTo>
                <a:lnTo>
                  <a:pt x="4465431" y="725072"/>
                </a:lnTo>
                <a:lnTo>
                  <a:pt x="4465432" y="725073"/>
                </a:lnTo>
                <a:lnTo>
                  <a:pt x="525345" y="4665160"/>
                </a:lnTo>
                <a:lnTo>
                  <a:pt x="0" y="4139815"/>
                </a:lnTo>
                <a:lnTo>
                  <a:pt x="3396865" y="742950"/>
                </a:lnTo>
                <a:close/>
              </a:path>
            </a:pathLst>
          </a:cu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タイトル 1"/>
          <p:cNvSpPr>
            <a:spLocks noGrp="1"/>
          </p:cNvSpPr>
          <p:nvPr>
            <p:ph type="title" hasCustomPrompt="1"/>
          </p:nvPr>
        </p:nvSpPr>
        <p:spPr>
          <a:xfrm>
            <a:off x="775021" y="531190"/>
            <a:ext cx="16737958" cy="1612865"/>
          </a:xfrm>
        </p:spPr>
        <p:txBody>
          <a:bodyPr anchor="ctr">
            <a:normAutofit/>
          </a:bodyPr>
          <a:lstStyle>
            <a:lvl1pPr algn="ctr">
              <a:lnSpc>
                <a:spcPct val="100000"/>
              </a:lnSpc>
              <a:defRPr sz="9600" baseline="0">
                <a:latin typeface="Roboto Bold" pitchFamily="2" charset="0"/>
              </a:defRPr>
            </a:lvl1pPr>
          </a:lstStyle>
          <a:p>
            <a:r>
              <a:rPr kumimoji="1" lang="en-US" altLang="ja-JP" dirty="0"/>
              <a:t>Slide Title</a:t>
            </a:r>
            <a:endParaRPr kumimoji="1" lang="ja-JP" altLang="en-US" dirty="0"/>
          </a:p>
        </p:txBody>
      </p:sp>
    </p:spTree>
    <p:extLst>
      <p:ext uri="{BB962C8B-B14F-4D97-AF65-F5344CB8AC3E}">
        <p14:creationId xmlns:p14="http://schemas.microsoft.com/office/powerpoint/2010/main" val="334813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0-#ppt_h/2"/>
                                          </p:val>
                                        </p:tav>
                                        <p:tav tm="100000">
                                          <p:val>
                                            <p:strVal val="#ppt_y"/>
                                          </p:val>
                                        </p:tav>
                                      </p:tavLst>
                                    </p:anim>
                                  </p:childTnLst>
                                </p:cTn>
                              </p:par>
                            </p:childTnLst>
                          </p:cTn>
                        </p:par>
                        <p:par>
                          <p:cTn id="9" fill="hold">
                            <p:stCondLst>
                              <p:cond delay="825"/>
                            </p:stCondLst>
                            <p:childTnLst>
                              <p:par>
                                <p:cTn id="10" presetID="2" presetClass="entr" presetSubtype="8" decel="10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additive="base">
                                        <p:cTn id="16"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9">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8" decel="100000" fill="hold" nodeType="withEffect">
                                  <p:stCondLst>
                                    <p:cond delay="2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0-#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25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additive="base">
                                        <p:cTn id="24"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3">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8" decel="100000" fill="hold" nodeType="withEffect">
                                  <p:stCondLst>
                                    <p:cond delay="50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0-#ppt_w/2"/>
                                          </p:val>
                                        </p:tav>
                                        <p:tav tm="100000">
                                          <p:val>
                                            <p:strVal val="#ppt_x"/>
                                          </p:val>
                                        </p:tav>
                                      </p:tavLst>
                                    </p:anim>
                                    <p:anim calcmode="lin" valueType="num">
                                      <p:cBhvr additive="base">
                                        <p:cTn id="29" dur="500" fill="hold"/>
                                        <p:tgtEl>
                                          <p:spTgt spid="14"/>
                                        </p:tgtEl>
                                        <p:attrNameLst>
                                          <p:attrName>ppt_y</p:attrName>
                                        </p:attrNameLst>
                                      </p:cBhvr>
                                      <p:tavLst>
                                        <p:tav tm="0">
                                          <p:val>
                                            <p:strVal val="#ppt_y"/>
                                          </p:val>
                                        </p:tav>
                                        <p:tav tm="100000">
                                          <p:val>
                                            <p:strVal val="#ppt_y"/>
                                          </p:val>
                                        </p:tav>
                                      </p:tavLst>
                                    </p:anim>
                                  </p:childTnLst>
                                </p:cTn>
                              </p:par>
                              <p:par>
                                <p:cTn id="30" presetID="2" presetClass="entr" presetSubtype="8" decel="100000" fill="hold" grpId="0" nodeType="withEffect">
                                  <p:stCondLst>
                                    <p:cond delay="500"/>
                                  </p:stCondLst>
                                  <p:childTnLst>
                                    <p:set>
                                      <p:cBhvr>
                                        <p:cTn id="31" dur="1" fill="hold">
                                          <p:stCondLst>
                                            <p:cond delay="0"/>
                                          </p:stCondLst>
                                        </p:cTn>
                                        <p:tgtEl>
                                          <p:spTgt spid="17">
                                            <p:txEl>
                                              <p:pRg st="0" end="0"/>
                                            </p:txEl>
                                          </p:spTgt>
                                        </p:tgtEl>
                                        <p:attrNameLst>
                                          <p:attrName>style.visibility</p:attrName>
                                        </p:attrNameLst>
                                      </p:cBhvr>
                                      <p:to>
                                        <p:strVal val="visible"/>
                                      </p:to>
                                    </p:set>
                                    <p:anim calcmode="lin" valueType="num">
                                      <p:cBhvr additive="base">
                                        <p:cTn id="32"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7">
                                            <p:txEl>
                                              <p:pRg st="0" end="0"/>
                                            </p:txEl>
                                          </p:spTgt>
                                        </p:tgtEl>
                                        <p:attrNameLst>
                                          <p:attrName>ppt_y</p:attrName>
                                        </p:attrNameLst>
                                      </p:cBhvr>
                                      <p:tavLst>
                                        <p:tav tm="0">
                                          <p:val>
                                            <p:strVal val="#ppt_y"/>
                                          </p:val>
                                        </p:tav>
                                        <p:tav tm="100000">
                                          <p:val>
                                            <p:strVal val="#ppt_y"/>
                                          </p:val>
                                        </p:tav>
                                      </p:tavLst>
                                    </p:anim>
                                  </p:childTnLst>
                                </p:cTn>
                              </p:par>
                              <p:par>
                                <p:cTn id="34" presetID="2" presetClass="entr" presetSubtype="8" decel="100000" fill="hold" grpId="0" nodeType="withEffect">
                                  <p:stCondLst>
                                    <p:cond delay="75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0-#ppt_w/2"/>
                                          </p:val>
                                        </p:tav>
                                        <p:tav tm="100000">
                                          <p:val>
                                            <p:strVal val="#ppt_x"/>
                                          </p:val>
                                        </p:tav>
                                      </p:tavLst>
                                    </p:anim>
                                    <p:anim calcmode="lin" valueType="num">
                                      <p:cBhvr additive="base">
                                        <p:cTn id="37" dur="500" fill="hold"/>
                                        <p:tgtEl>
                                          <p:spTgt spid="22"/>
                                        </p:tgtEl>
                                        <p:attrNameLst>
                                          <p:attrName>ppt_y</p:attrName>
                                        </p:attrNameLst>
                                      </p:cBhvr>
                                      <p:tavLst>
                                        <p:tav tm="0">
                                          <p:val>
                                            <p:strVal val="#ppt_y"/>
                                          </p:val>
                                        </p:tav>
                                        <p:tav tm="100000">
                                          <p:val>
                                            <p:strVal val="#ppt_y"/>
                                          </p:val>
                                        </p:tav>
                                      </p:tavLst>
                                    </p:anim>
                                  </p:childTnLst>
                                </p:cTn>
                              </p:par>
                              <p:par>
                                <p:cTn id="38" presetID="2" presetClass="entr" presetSubtype="8" decel="100000" fill="hold" grpId="0" nodeType="withEffect">
                                  <p:stCondLst>
                                    <p:cond delay="100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0-#ppt_w/2"/>
                                          </p:val>
                                        </p:tav>
                                        <p:tav tm="100000">
                                          <p:val>
                                            <p:strVal val="#ppt_x"/>
                                          </p:val>
                                        </p:tav>
                                      </p:tavLst>
                                    </p:anim>
                                    <p:anim calcmode="lin" valueType="num">
                                      <p:cBhvr additive="base">
                                        <p:cTn id="41" dur="500" fill="hold"/>
                                        <p:tgtEl>
                                          <p:spTgt spid="18"/>
                                        </p:tgtEl>
                                        <p:attrNameLst>
                                          <p:attrName>ppt_y</p:attrName>
                                        </p:attrNameLst>
                                      </p:cBhvr>
                                      <p:tavLst>
                                        <p:tav tm="0">
                                          <p:val>
                                            <p:strVal val="#ppt_y"/>
                                          </p:val>
                                        </p:tav>
                                        <p:tav tm="100000">
                                          <p:val>
                                            <p:strVal val="#ppt_y"/>
                                          </p:val>
                                        </p:tav>
                                      </p:tavLst>
                                    </p:anim>
                                  </p:childTnLst>
                                </p:cTn>
                              </p:par>
                              <p:par>
                                <p:cTn id="42" presetID="2" presetClass="entr" presetSubtype="8" decel="100000" fill="hold" grpId="0" nodeType="withEffect">
                                  <p:stCondLst>
                                    <p:cond delay="125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0-#ppt_w/2"/>
                                          </p:val>
                                        </p:tav>
                                        <p:tav tm="100000">
                                          <p:val>
                                            <p:strVal val="#ppt_x"/>
                                          </p:val>
                                        </p:tav>
                                      </p:tavLst>
                                    </p:anim>
                                    <p:anim calcmode="lin" valueType="num">
                                      <p:cBhvr additive="base">
                                        <p:cTn id="45" dur="500" fill="hold"/>
                                        <p:tgtEl>
                                          <p:spTgt spid="5"/>
                                        </p:tgtEl>
                                        <p:attrNameLst>
                                          <p:attrName>ppt_y</p:attrName>
                                        </p:attrNameLst>
                                      </p:cBhvr>
                                      <p:tavLst>
                                        <p:tav tm="0">
                                          <p:val>
                                            <p:strVal val="#ppt_y"/>
                                          </p:val>
                                        </p:tav>
                                        <p:tav tm="100000">
                                          <p:val>
                                            <p:strVal val="#ppt_y"/>
                                          </p:val>
                                        </p:tav>
                                      </p:tavLst>
                                    </p:anim>
                                  </p:childTnLst>
                                </p:cTn>
                              </p:par>
                            </p:childTnLst>
                          </p:cTn>
                        </p:par>
                        <p:par>
                          <p:cTn id="46" fill="hold">
                            <p:stCondLst>
                              <p:cond delay="2575"/>
                            </p:stCondLst>
                            <p:childTnLst>
                              <p:par>
                                <p:cTn id="47" presetID="22" presetClass="entr" presetSubtype="8" fill="hold" grpId="0" nodeType="afterEffect">
                                  <p:stCondLst>
                                    <p:cond delay="0"/>
                                  </p:stCondLst>
                                  <p:childTnLst>
                                    <p:set>
                                      <p:cBhvr>
                                        <p:cTn id="48" dur="1" fill="hold">
                                          <p:stCondLst>
                                            <p:cond delay="0"/>
                                          </p:stCondLst>
                                        </p:cTn>
                                        <p:tgtEl>
                                          <p:spTgt spid="19">
                                            <p:txEl>
                                              <p:pRg st="0" end="0"/>
                                            </p:txEl>
                                          </p:spTgt>
                                        </p:tgtEl>
                                        <p:attrNameLst>
                                          <p:attrName>style.visibility</p:attrName>
                                        </p:attrNameLst>
                                      </p:cBhvr>
                                      <p:to>
                                        <p:strVal val="visible"/>
                                      </p:to>
                                    </p:set>
                                    <p:animEffect transition="in" filter="wipe(left)">
                                      <p:cBhvr>
                                        <p:cTn id="49" dur="500"/>
                                        <p:tgtEl>
                                          <p:spTgt spid="19">
                                            <p:txEl>
                                              <p:pRg st="0" end="0"/>
                                            </p:txEl>
                                          </p:spTgt>
                                        </p:tgtEl>
                                      </p:cBhvr>
                                    </p:animEffect>
                                  </p:childTnLst>
                                </p:cTn>
                              </p:par>
                            </p:childTnLst>
                          </p:cTn>
                        </p:par>
                        <p:par>
                          <p:cTn id="50" fill="hold">
                            <p:stCondLst>
                              <p:cond delay="3075"/>
                            </p:stCondLst>
                            <p:childTnLst>
                              <p:par>
                                <p:cTn id="51" presetID="22" presetClass="entr" presetSubtype="8" fill="hold" grpId="0" nodeType="afterEffect">
                                  <p:stCondLst>
                                    <p:cond delay="0"/>
                                  </p:stCondLst>
                                  <p:childTnLst>
                                    <p:set>
                                      <p:cBhvr>
                                        <p:cTn id="52" dur="1" fill="hold">
                                          <p:stCondLst>
                                            <p:cond delay="0"/>
                                          </p:stCondLst>
                                        </p:cTn>
                                        <p:tgtEl>
                                          <p:spTgt spid="20">
                                            <p:txEl>
                                              <p:pRg st="0" end="0"/>
                                            </p:txEl>
                                          </p:spTgt>
                                        </p:tgtEl>
                                        <p:attrNameLst>
                                          <p:attrName>style.visibility</p:attrName>
                                        </p:attrNameLst>
                                      </p:cBhvr>
                                      <p:to>
                                        <p:strVal val="visible"/>
                                      </p:to>
                                    </p:set>
                                    <p:animEffect transition="in" filter="wipe(left)">
                                      <p:cBhvr>
                                        <p:cTn id="53" dur="500"/>
                                        <p:tgtEl>
                                          <p:spTgt spid="20">
                                            <p:txEl>
                                              <p:pRg st="0" end="0"/>
                                            </p:txEl>
                                          </p:spTgt>
                                        </p:tgtEl>
                                      </p:cBhvr>
                                    </p:animEffect>
                                  </p:childTnLst>
                                </p:cTn>
                              </p:par>
                            </p:childTnLst>
                          </p:cTn>
                        </p:par>
                        <p:par>
                          <p:cTn id="54" fill="hold">
                            <p:stCondLst>
                              <p:cond delay="3575"/>
                            </p:stCondLst>
                            <p:childTnLst>
                              <p:par>
                                <p:cTn id="55" presetID="22" presetClass="entr" presetSubtype="8" fill="hold" grpId="0" nodeType="after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wipe(left)">
                                      <p:cBhvr>
                                        <p:cTn id="5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build="p">
        <p:tmplLst>
          <p:tmpl lvl="1">
            <p:tnLst>
              <p:par>
                <p:cTn presetID="2" presetClass="entr" presetSubtype="8"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8"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0-#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8" decel="10000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0-#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8" grpId="0" animBg="1"/>
      <p:bldP spid="19" grpId="0" build="p">
        <p:tmplLst>
          <p:tmpl lvl="1">
            <p:tnLst>
              <p:par>
                <p:cTn presetID="2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20" grpId="0" build="p">
        <p:tmplLst>
          <p:tmpl lvl="1">
            <p:tnLst>
              <p:par>
                <p:cTn presetID="22" presetClass="entr" presetSubtype="8"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1" grpId="0" build="p">
        <p:tmplLst>
          <p:tmpl lvl="1">
            <p:tnLst>
              <p:par>
                <p:cTn presetID="22" presetClass="entr" presetSubtype="8"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2" grpId="0" animBg="1"/>
      <p:bldP spid="23"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eft big image">
    <p:spTree>
      <p:nvGrpSpPr>
        <p:cNvPr id="1" name=""/>
        <p:cNvGrpSpPr/>
        <p:nvPr/>
      </p:nvGrpSpPr>
      <p:grpSpPr>
        <a:xfrm>
          <a:off x="0" y="0"/>
          <a:ext cx="0" cy="0"/>
          <a:chOff x="0" y="0"/>
          <a:chExt cx="0" cy="0"/>
        </a:xfrm>
      </p:grpSpPr>
      <p:sp>
        <p:nvSpPr>
          <p:cNvPr id="5" name="Picture Placeholder 6"/>
          <p:cNvSpPr>
            <a:spLocks noGrp="1"/>
          </p:cNvSpPr>
          <p:nvPr>
            <p:ph type="pic" sz="quarter" idx="13" hasCustomPrompt="1"/>
          </p:nvPr>
        </p:nvSpPr>
        <p:spPr>
          <a:xfrm>
            <a:off x="0" y="-1"/>
            <a:ext cx="9144000" cy="10285413"/>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1" name="テキスト プレースホルダー 5"/>
          <p:cNvSpPr>
            <a:spLocks noGrp="1"/>
          </p:cNvSpPr>
          <p:nvPr>
            <p:ph type="body" sz="quarter" idx="23" hasCustomPrompt="1"/>
          </p:nvPr>
        </p:nvSpPr>
        <p:spPr>
          <a:xfrm>
            <a:off x="6860168" y="1117600"/>
            <a:ext cx="11427832" cy="3425371"/>
          </a:xfrm>
          <a:solidFill>
            <a:schemeClr val="tx1"/>
          </a:solidFill>
        </p:spPr>
        <p:txBody>
          <a:bodyPr numCol="1" spcCol="360000" anchor="ctr">
            <a:noAutofit/>
          </a:bodyPr>
          <a:lstStyle>
            <a:lvl1pPr marL="0" indent="0" algn="l">
              <a:lnSpc>
                <a:spcPct val="100000"/>
              </a:lnSpc>
              <a:spcBef>
                <a:spcPts val="0"/>
              </a:spcBef>
              <a:buClr>
                <a:schemeClr val="accent1"/>
              </a:buClr>
              <a:buFontTx/>
              <a:buNone/>
              <a:defRPr sz="6600" baseline="0">
                <a:solidFill>
                  <a:schemeClr val="bg2"/>
                </a:solidFill>
                <a:latin typeface="+mj-lt"/>
              </a:defRPr>
            </a:lvl1pPr>
          </a:lstStyle>
          <a:p>
            <a:pPr lvl="0"/>
            <a:r>
              <a:rPr kumimoji="1" lang="en-US" altLang="ja-JP" dirty="0"/>
              <a:t> </a:t>
            </a:r>
            <a:endParaRPr kumimoji="1" lang="ja-JP" altLang="en-US" dirty="0"/>
          </a:p>
        </p:txBody>
      </p: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6" name="タイトル 1"/>
          <p:cNvSpPr>
            <a:spLocks noGrp="1"/>
          </p:cNvSpPr>
          <p:nvPr>
            <p:ph type="title" hasCustomPrompt="1"/>
          </p:nvPr>
        </p:nvSpPr>
        <p:spPr>
          <a:xfrm>
            <a:off x="7297006" y="1393371"/>
            <a:ext cx="10178194" cy="2873828"/>
          </a:xfrm>
          <a:noFill/>
        </p:spPr>
        <p:txBody>
          <a:bodyPr anchor="b">
            <a:normAutofit/>
          </a:bodyPr>
          <a:lstStyle>
            <a:lvl1pPr marL="0" indent="0">
              <a:lnSpc>
                <a:spcPct val="80000"/>
              </a:lnSpc>
              <a:defRPr sz="9600" baseline="0">
                <a:latin typeface="Roboto Bold" pitchFamily="2" charset="0"/>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7" name="テキスト プレースホルダー 5"/>
          <p:cNvSpPr>
            <a:spLocks noGrp="1"/>
          </p:cNvSpPr>
          <p:nvPr>
            <p:ph type="body" sz="quarter" idx="14" hasCustomPrompt="1"/>
          </p:nvPr>
        </p:nvSpPr>
        <p:spPr>
          <a:xfrm>
            <a:off x="9390741" y="5067509"/>
            <a:ext cx="8084459" cy="537027"/>
          </a:xfrm>
        </p:spPr>
        <p:txBody>
          <a:bodyPr numCol="1" spcCol="360000" anchor="b">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8" name="テキスト プレースホルダー 5"/>
          <p:cNvSpPr>
            <a:spLocks noGrp="1"/>
          </p:cNvSpPr>
          <p:nvPr>
            <p:ph type="body" sz="quarter" idx="15" hasCustomPrompt="1"/>
          </p:nvPr>
        </p:nvSpPr>
        <p:spPr>
          <a:xfrm>
            <a:off x="9390740" y="5590029"/>
            <a:ext cx="8084459" cy="1491110"/>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9" name="テキスト プレースホルダー 5"/>
          <p:cNvSpPr>
            <a:spLocks noGrp="1"/>
          </p:cNvSpPr>
          <p:nvPr>
            <p:ph type="body" sz="quarter" idx="16" hasCustomPrompt="1"/>
          </p:nvPr>
        </p:nvSpPr>
        <p:spPr>
          <a:xfrm>
            <a:off x="9390741" y="7313560"/>
            <a:ext cx="8084459" cy="537027"/>
          </a:xfrm>
        </p:spPr>
        <p:txBody>
          <a:bodyPr numCol="1" spcCol="360000" anchor="b">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10" name="テキスト プレースホルダー 5"/>
          <p:cNvSpPr>
            <a:spLocks noGrp="1"/>
          </p:cNvSpPr>
          <p:nvPr>
            <p:ph type="body" sz="quarter" idx="17" hasCustomPrompt="1"/>
          </p:nvPr>
        </p:nvSpPr>
        <p:spPr>
          <a:xfrm>
            <a:off x="9390740" y="7836080"/>
            <a:ext cx="8084459" cy="1491110"/>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53901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2" decel="100000" fill="hold" grpId="0" nodeType="afterEffect">
                                  <p:stCondLst>
                                    <p:cond delay="0"/>
                                  </p:stCondLst>
                                  <p:iterate type="wd">
                                    <p:tmPct val="10000"/>
                                  </p:iterate>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1+#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1+#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childTnLst>
                          </p:cTn>
                        </p:par>
                        <p:par>
                          <p:cTn id="17" fill="hold">
                            <p:stCondLst>
                              <p:cond delay="1475"/>
                            </p:stCondLst>
                            <p:childTnLst>
                              <p:par>
                                <p:cTn id="18" presetID="2" presetClass="entr" presetSubtype="2" decel="100000" fill="hold" grpId="0" nodeType="after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 calcmode="lin" valueType="num">
                                      <p:cBhvr additive="base">
                                        <p:cTn id="20"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7">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250"/>
                                  </p:stCondLst>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additive="base">
                                        <p:cTn id="24"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225"/>
                            </p:stCondLst>
                            <p:childTnLst>
                              <p:par>
                                <p:cTn id="27" presetID="2" presetClass="entr" presetSubtype="2" decel="100000" fill="hold" grpId="0" nodeType="after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 calcmode="lin" valueType="num">
                                      <p:cBhvr additive="base">
                                        <p:cTn id="29"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9">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2" decel="100000" fill="hold" grpId="0" nodeType="withEffect">
                                  <p:stCondLst>
                                    <p:cond delay="250"/>
                                  </p:stCondLst>
                                  <p:childTnLst>
                                    <p:set>
                                      <p:cBhvr>
                                        <p:cTn id="32" dur="1" fill="hold">
                                          <p:stCondLst>
                                            <p:cond delay="0"/>
                                          </p:stCondLst>
                                        </p:cTn>
                                        <p:tgtEl>
                                          <p:spTgt spid="10">
                                            <p:txEl>
                                              <p:pRg st="0" end="0"/>
                                            </p:txEl>
                                          </p:spTgt>
                                        </p:tgtEl>
                                        <p:attrNameLst>
                                          <p:attrName>style.visibility</p:attrName>
                                        </p:attrNameLst>
                                      </p:cBhvr>
                                      <p:to>
                                        <p:strVal val="visible"/>
                                      </p:to>
                                    </p:set>
                                    <p:anim calcmode="lin" valueType="num">
                                      <p:cBhvr additive="base">
                                        <p:cTn id="33"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tmplLst>
          <p:tmpl>
            <p:tnLst>
              <p:par>
                <p:cTn presetID="2" presetClass="entr" presetSubtype="2"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1+#ppt_w/2"/>
                          </p:val>
                        </p:tav>
                        <p:tav tm="100000">
                          <p:val>
                            <p:strVal val="#ppt_x"/>
                          </p:val>
                        </p:tav>
                      </p:tavLst>
                    </p:anim>
                    <p:anim calcmode="lin" valueType="num">
                      <p:cBhvr additive="base">
                        <p:cTn dur="750" fill="hold"/>
                        <p:tgtEl>
                          <p:spTgt spid="11"/>
                        </p:tgtEl>
                        <p:attrNameLst>
                          <p:attrName>ppt_y</p:attrName>
                        </p:attrNameLst>
                      </p:cBhvr>
                      <p:tavLst>
                        <p:tav tm="0">
                          <p:val>
                            <p:strVal val="#ppt_y"/>
                          </p:val>
                        </p:tav>
                        <p:tav tm="100000">
                          <p:val>
                            <p:strVal val="#ppt_y"/>
                          </p:val>
                        </p:tav>
                      </p:tavLst>
                    </p:anim>
                  </p:childTnLst>
                </p:cTn>
              </p:par>
            </p:tnLst>
          </p:tmpl>
        </p:tmplLst>
      </p:bldP>
      <p:bldP spid="6" grpId="0"/>
      <p:bldP spid="7" grpId="0" build="p">
        <p:tmplLst>
          <p:tmpl lvl="1">
            <p:tnLst>
              <p:par>
                <p:cTn presetID="2" presetClass="entr" presetSubtype="2" decel="10000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1+#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8" grpId="0" build="p">
        <p:tmplLst>
          <p:tmpl lvl="1">
            <p:tnLst>
              <p:par>
                <p:cTn presetID="2" presetClass="entr" presetSubtype="2" decel="10000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build="p">
        <p:tmplLst>
          <p:tmpl lvl="1">
            <p:tnLst>
              <p:par>
                <p:cTn presetID="2" presetClass="entr" presetSubtype="2" decel="10000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 presetClass="entr" presetSubtype="2" decel="100000"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Lst>
  </p:timing>
  <p:extLst mod="1">
    <p:ext uri="{DCECCB84-F9BA-43D5-87BE-67443E8EF086}">
      <p15:sldGuideLst xmlns:p15="http://schemas.microsoft.com/office/powerpoint/2012/main">
        <p15:guide id="1" orient="horz" pos="3239" userDrawn="1">
          <p15:clr>
            <a:srgbClr val="FBAE40"/>
          </p15:clr>
        </p15:guide>
        <p15:guide id="2" pos="576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andom images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Picture Placeholder 6"/>
          <p:cNvSpPr>
            <a:spLocks noGrp="1"/>
          </p:cNvSpPr>
          <p:nvPr>
            <p:ph type="pic" sz="quarter" idx="13" hasCustomPrompt="1"/>
          </p:nvPr>
        </p:nvSpPr>
        <p:spPr>
          <a:xfrm>
            <a:off x="3759199" y="0"/>
            <a:ext cx="5384801" cy="6241143"/>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6" name="Picture Placeholder 6"/>
          <p:cNvSpPr>
            <a:spLocks noGrp="1"/>
          </p:cNvSpPr>
          <p:nvPr>
            <p:ph type="pic" sz="quarter" idx="14" hasCustomPrompt="1"/>
          </p:nvPr>
        </p:nvSpPr>
        <p:spPr>
          <a:xfrm>
            <a:off x="1" y="4042230"/>
            <a:ext cx="3643086" cy="2198913"/>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7" name="Picture Placeholder 6"/>
          <p:cNvSpPr>
            <a:spLocks noGrp="1"/>
          </p:cNvSpPr>
          <p:nvPr>
            <p:ph type="pic" sz="quarter" idx="15" hasCustomPrompt="1"/>
          </p:nvPr>
        </p:nvSpPr>
        <p:spPr>
          <a:xfrm>
            <a:off x="9245597" y="947057"/>
            <a:ext cx="5341259" cy="3697515"/>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8" name="Picture Placeholder 6"/>
          <p:cNvSpPr>
            <a:spLocks noGrp="1"/>
          </p:cNvSpPr>
          <p:nvPr>
            <p:ph type="pic" sz="quarter" idx="16" hasCustomPrompt="1"/>
          </p:nvPr>
        </p:nvSpPr>
        <p:spPr>
          <a:xfrm>
            <a:off x="6120560" y="6361143"/>
            <a:ext cx="3004459" cy="3924270"/>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0" name="Picture Placeholder 6"/>
          <p:cNvSpPr>
            <a:spLocks noGrp="1"/>
          </p:cNvSpPr>
          <p:nvPr>
            <p:ph type="pic" sz="quarter" idx="17" hasCustomPrompt="1"/>
          </p:nvPr>
        </p:nvSpPr>
        <p:spPr>
          <a:xfrm>
            <a:off x="1406769" y="6361143"/>
            <a:ext cx="4593212" cy="3029367"/>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1" name="Picture Placeholder 6"/>
          <p:cNvSpPr>
            <a:spLocks noGrp="1"/>
          </p:cNvSpPr>
          <p:nvPr>
            <p:ph type="pic" sz="quarter" idx="18" hasCustomPrompt="1"/>
          </p:nvPr>
        </p:nvSpPr>
        <p:spPr>
          <a:xfrm>
            <a:off x="14688452" y="2017486"/>
            <a:ext cx="3599547" cy="2647949"/>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2" name="Picture Placeholder 6"/>
          <p:cNvSpPr>
            <a:spLocks noGrp="1"/>
          </p:cNvSpPr>
          <p:nvPr>
            <p:ph type="pic" sz="quarter" idx="19" hasCustomPrompt="1"/>
          </p:nvPr>
        </p:nvSpPr>
        <p:spPr>
          <a:xfrm>
            <a:off x="551544" y="2402118"/>
            <a:ext cx="3091543" cy="1487712"/>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3" name="タイトル 1"/>
          <p:cNvSpPr>
            <a:spLocks noGrp="1"/>
          </p:cNvSpPr>
          <p:nvPr>
            <p:ph type="title" hasCustomPrompt="1"/>
          </p:nvPr>
        </p:nvSpPr>
        <p:spPr>
          <a:xfrm>
            <a:off x="9545781" y="4776560"/>
            <a:ext cx="8045529" cy="3011715"/>
          </a:xfrm>
        </p:spPr>
        <p:txBody>
          <a:bodyPr anchor="b">
            <a:normAutofit/>
          </a:bodyPr>
          <a:lstStyle>
            <a:lvl1pPr algn="l">
              <a:lnSpc>
                <a:spcPct val="80000"/>
              </a:lnSpc>
              <a:defRPr sz="9600" baseline="0">
                <a:latin typeface="Roboto Bold" pitchFamily="2" charset="0"/>
              </a:defRPr>
            </a:lvl1pPr>
          </a:lstStyle>
          <a:p>
            <a:r>
              <a:rPr kumimoji="1" lang="en-US" altLang="ja-JP" dirty="0"/>
              <a:t>Slide Title</a:t>
            </a:r>
            <a:endParaRPr kumimoji="1" lang="ja-JP" altLang="en-US" dirty="0"/>
          </a:p>
        </p:txBody>
      </p:sp>
      <p:sp>
        <p:nvSpPr>
          <p:cNvPr id="14" name="テキスト プレースホルダー 5"/>
          <p:cNvSpPr>
            <a:spLocks noGrp="1"/>
          </p:cNvSpPr>
          <p:nvPr>
            <p:ph type="body" sz="quarter" idx="20" hasCustomPrompt="1"/>
          </p:nvPr>
        </p:nvSpPr>
        <p:spPr>
          <a:xfrm>
            <a:off x="9545780" y="7899400"/>
            <a:ext cx="7929419" cy="1491110"/>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75139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10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20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30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40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14" presetClass="entr" presetSubtype="10" fill="hold" grpId="0" nodeType="withEffect">
                                  <p:stCondLst>
                                    <p:cond delay="60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par>
                          <p:cTn id="26" fill="hold">
                            <p:stCondLst>
                              <p:cond delay="1100"/>
                            </p:stCondLst>
                            <p:childTnLst>
                              <p:par>
                                <p:cTn id="27" presetID="2" presetClass="entr" presetSubtype="2" decel="100000" fill="hold" grpId="0" nodeType="afterEffect">
                                  <p:stCondLst>
                                    <p:cond delay="250"/>
                                  </p:stCondLst>
                                  <p:iterate type="wd">
                                    <p:tmPct val="10000"/>
                                  </p:iterate>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750" fill="hold"/>
                                        <p:tgtEl>
                                          <p:spTgt spid="13"/>
                                        </p:tgtEl>
                                        <p:attrNameLst>
                                          <p:attrName>ppt_x</p:attrName>
                                        </p:attrNameLst>
                                      </p:cBhvr>
                                      <p:tavLst>
                                        <p:tav tm="0">
                                          <p:val>
                                            <p:strVal val="1+#ppt_w/2"/>
                                          </p:val>
                                        </p:tav>
                                        <p:tav tm="100000">
                                          <p:val>
                                            <p:strVal val="#ppt_x"/>
                                          </p:val>
                                        </p:tav>
                                      </p:tavLst>
                                    </p:anim>
                                    <p:anim calcmode="lin" valueType="num">
                                      <p:cBhvr additive="base">
                                        <p:cTn id="30" dur="750" fill="hold"/>
                                        <p:tgtEl>
                                          <p:spTgt spid="13"/>
                                        </p:tgtEl>
                                        <p:attrNameLst>
                                          <p:attrName>ppt_y</p:attrName>
                                        </p:attrNameLst>
                                      </p:cBhvr>
                                      <p:tavLst>
                                        <p:tav tm="0">
                                          <p:val>
                                            <p:strVal val="#ppt_y"/>
                                          </p:val>
                                        </p:tav>
                                        <p:tav tm="100000">
                                          <p:val>
                                            <p:strVal val="#ppt_y"/>
                                          </p:val>
                                        </p:tav>
                                      </p:tavLst>
                                    </p:anim>
                                  </p:childTnLst>
                                </p:cTn>
                              </p:par>
                            </p:childTnLst>
                          </p:cTn>
                        </p:par>
                        <p:par>
                          <p:cTn id="31" fill="hold">
                            <p:stCondLst>
                              <p:cond delay="2175"/>
                            </p:stCondLst>
                            <p:childTnLst>
                              <p:par>
                                <p:cTn id="32" presetID="2" presetClass="entr" presetSubtype="2" decel="100000" fill="hold" grpId="0" nodeType="after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 calcmode="lin" valueType="num">
                                      <p:cBhvr additive="base">
                                        <p:cTn id="3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2" grpId="0" animBg="1"/>
      <p:bldP spid="13" grpId="0"/>
      <p:bldP spid="14" grpId="0" build="p">
        <p:tmplLst>
          <p:tmpl lvl="1">
            <p:tnLst>
              <p:par>
                <p:cTn presetID="2" presetClass="entr" presetSubtype="2" decel="10000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Lst>
  </p:timing>
  <p:extLst mod="1">
    <p:ext uri="{DCECCB84-F9BA-43D5-87BE-67443E8EF086}">
      <p15:sldGuideLst xmlns:p15="http://schemas.microsoft.com/office/powerpoint/2012/main">
        <p15:guide id="1" orient="horz" pos="3239" userDrawn="1">
          <p15:clr>
            <a:srgbClr val="FBAE40"/>
          </p15:clr>
        </p15:guide>
        <p15:guide id="2" pos="576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andom images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Picture Placeholder 6"/>
          <p:cNvSpPr>
            <a:spLocks noGrp="1"/>
          </p:cNvSpPr>
          <p:nvPr>
            <p:ph type="pic" sz="quarter" idx="13" hasCustomPrompt="1"/>
          </p:nvPr>
        </p:nvSpPr>
        <p:spPr>
          <a:xfrm>
            <a:off x="4583445" y="0"/>
            <a:ext cx="4560556" cy="10285413"/>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6" name="Picture Placeholder 6"/>
          <p:cNvSpPr>
            <a:spLocks noGrp="1"/>
          </p:cNvSpPr>
          <p:nvPr>
            <p:ph type="pic" sz="quarter" idx="14" hasCustomPrompt="1"/>
          </p:nvPr>
        </p:nvSpPr>
        <p:spPr>
          <a:xfrm>
            <a:off x="101600" y="4238172"/>
            <a:ext cx="4365737" cy="5943443"/>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7" name="テキスト プレースホルダー 5"/>
          <p:cNvSpPr>
            <a:spLocks noGrp="1"/>
          </p:cNvSpPr>
          <p:nvPr>
            <p:ph type="body" sz="quarter" idx="20" hasCustomPrompt="1"/>
          </p:nvPr>
        </p:nvSpPr>
        <p:spPr>
          <a:xfrm>
            <a:off x="468643" y="584200"/>
            <a:ext cx="3998694" cy="3494314"/>
          </a:xfrm>
        </p:spPr>
        <p:txBody>
          <a:bodyPr numCol="1" spcCol="360000" anchor="b">
            <a:normAutofit/>
          </a:bodyPr>
          <a:lstStyle>
            <a:lvl1pPr marL="0" indent="0" algn="r">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8" name="Picture Placeholder 6"/>
          <p:cNvSpPr>
            <a:spLocks noGrp="1"/>
          </p:cNvSpPr>
          <p:nvPr>
            <p:ph type="pic" sz="quarter" idx="21" hasCustomPrompt="1"/>
          </p:nvPr>
        </p:nvSpPr>
        <p:spPr>
          <a:xfrm>
            <a:off x="9260109" y="584200"/>
            <a:ext cx="2891419" cy="4626429"/>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9" name="Picture Placeholder 6"/>
          <p:cNvSpPr>
            <a:spLocks noGrp="1"/>
          </p:cNvSpPr>
          <p:nvPr>
            <p:ph type="pic" sz="quarter" idx="22" hasCustomPrompt="1"/>
          </p:nvPr>
        </p:nvSpPr>
        <p:spPr>
          <a:xfrm>
            <a:off x="12267635" y="584200"/>
            <a:ext cx="2891419" cy="4626429"/>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1" name="Picture Placeholder 6"/>
          <p:cNvSpPr>
            <a:spLocks noGrp="1"/>
          </p:cNvSpPr>
          <p:nvPr>
            <p:ph type="pic" sz="quarter" idx="23" hasCustomPrompt="1"/>
          </p:nvPr>
        </p:nvSpPr>
        <p:spPr>
          <a:xfrm>
            <a:off x="15275161" y="584200"/>
            <a:ext cx="2891419" cy="4626429"/>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2" name="テキスト プレースホルダー 5"/>
          <p:cNvSpPr>
            <a:spLocks noGrp="1"/>
          </p:cNvSpPr>
          <p:nvPr>
            <p:ph type="body" sz="quarter" idx="24" hasCustomPrompt="1"/>
          </p:nvPr>
        </p:nvSpPr>
        <p:spPr>
          <a:xfrm>
            <a:off x="7953828" y="5740400"/>
            <a:ext cx="10334171" cy="3425371"/>
          </a:xfrm>
          <a:solidFill>
            <a:schemeClr val="tx1"/>
          </a:solidFill>
        </p:spPr>
        <p:txBody>
          <a:bodyPr numCol="1" spcCol="360000" anchor="ctr">
            <a:noAutofit/>
          </a:bodyPr>
          <a:lstStyle>
            <a:lvl1pPr marL="0" indent="0" algn="l">
              <a:lnSpc>
                <a:spcPct val="100000"/>
              </a:lnSpc>
              <a:spcBef>
                <a:spcPts val="0"/>
              </a:spcBef>
              <a:buClr>
                <a:schemeClr val="accent1"/>
              </a:buClr>
              <a:buFontTx/>
              <a:buNone/>
              <a:defRPr sz="6600" baseline="0">
                <a:solidFill>
                  <a:schemeClr val="bg2"/>
                </a:solidFill>
                <a:latin typeface="+mj-lt"/>
              </a:defRPr>
            </a:lvl1pPr>
          </a:lstStyle>
          <a:p>
            <a:pPr lvl="0"/>
            <a:r>
              <a:rPr kumimoji="1" lang="en-US" altLang="ja-JP" dirty="0"/>
              <a:t> </a:t>
            </a:r>
            <a:endParaRPr kumimoji="1" lang="ja-JP" altLang="en-US" dirty="0"/>
          </a:p>
        </p:txBody>
      </p:sp>
      <p:sp>
        <p:nvSpPr>
          <p:cNvPr id="10" name="タイトル 1"/>
          <p:cNvSpPr>
            <a:spLocks noGrp="1"/>
          </p:cNvSpPr>
          <p:nvPr>
            <p:ph type="title" hasCustomPrompt="1"/>
          </p:nvPr>
        </p:nvSpPr>
        <p:spPr>
          <a:xfrm>
            <a:off x="8389260" y="6110511"/>
            <a:ext cx="9422751" cy="3077027"/>
          </a:xfrm>
        </p:spPr>
        <p:txBody>
          <a:bodyPr anchor="ctr">
            <a:normAutofit/>
          </a:bodyPr>
          <a:lstStyle>
            <a:lvl1pPr algn="l">
              <a:lnSpc>
                <a:spcPct val="80000"/>
              </a:lnSpc>
              <a:defRPr sz="9600" baseline="0">
                <a:latin typeface="Roboto Bold" pitchFamily="2" charset="0"/>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253874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20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40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60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80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par>
                          <p:cTn id="20" fill="hold">
                            <p:stCondLst>
                              <p:cond delay="1300"/>
                            </p:stCondLst>
                            <p:childTnLst>
                              <p:par>
                                <p:cTn id="21" presetID="2" presetClass="entr" presetSubtype="2" decel="100000" fill="hold" grpId="0" nodeType="afterEffect">
                                  <p:stCondLst>
                                    <p:cond delay="250"/>
                                  </p:stCondLst>
                                  <p:iterate type="wd">
                                    <p:tmPct val="10000"/>
                                  </p:iterate>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750" fill="hold"/>
                                        <p:tgtEl>
                                          <p:spTgt spid="10"/>
                                        </p:tgtEl>
                                        <p:attrNameLst>
                                          <p:attrName>ppt_x</p:attrName>
                                        </p:attrNameLst>
                                      </p:cBhvr>
                                      <p:tavLst>
                                        <p:tav tm="0">
                                          <p:val>
                                            <p:strVal val="1+#ppt_w/2"/>
                                          </p:val>
                                        </p:tav>
                                        <p:tav tm="100000">
                                          <p:val>
                                            <p:strVal val="#ppt_x"/>
                                          </p:val>
                                        </p:tav>
                                      </p:tavLst>
                                    </p:anim>
                                    <p:anim calcmode="lin" valueType="num">
                                      <p:cBhvr additive="base">
                                        <p:cTn id="24" dur="75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25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750" fill="hold"/>
                                        <p:tgtEl>
                                          <p:spTgt spid="12"/>
                                        </p:tgtEl>
                                        <p:attrNameLst>
                                          <p:attrName>ppt_x</p:attrName>
                                        </p:attrNameLst>
                                      </p:cBhvr>
                                      <p:tavLst>
                                        <p:tav tm="0">
                                          <p:val>
                                            <p:strVal val="1+#ppt_w/2"/>
                                          </p:val>
                                        </p:tav>
                                        <p:tav tm="100000">
                                          <p:val>
                                            <p:strVal val="#ppt_x"/>
                                          </p:val>
                                        </p:tav>
                                      </p:tavLst>
                                    </p:anim>
                                    <p:anim calcmode="lin" valueType="num">
                                      <p:cBhvr additive="base">
                                        <p:cTn id="28" dur="750" fill="hold"/>
                                        <p:tgtEl>
                                          <p:spTgt spid="12"/>
                                        </p:tgtEl>
                                        <p:attrNameLst>
                                          <p:attrName>ppt_y</p:attrName>
                                        </p:attrNameLst>
                                      </p:cBhvr>
                                      <p:tavLst>
                                        <p:tav tm="0">
                                          <p:val>
                                            <p:strVal val="#ppt_y"/>
                                          </p:val>
                                        </p:tav>
                                        <p:tav tm="100000">
                                          <p:val>
                                            <p:strVal val="#ppt_y"/>
                                          </p:val>
                                        </p:tav>
                                      </p:tavLst>
                                    </p:anim>
                                  </p:childTnLst>
                                </p:cTn>
                              </p:par>
                            </p:childTnLst>
                          </p:cTn>
                        </p:par>
                        <p:par>
                          <p:cTn id="29" fill="hold">
                            <p:stCondLst>
                              <p:cond delay="2525"/>
                            </p:stCondLst>
                            <p:childTnLst>
                              <p:par>
                                <p:cTn id="30" presetID="22" presetClass="entr" presetSubtype="2"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right)">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tmplLst>
          <p:tmpl>
            <p:tnLst>
              <p:par>
                <p:cTn presetID="22" presetClass="entr" presetSubtype="2"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right)">
                      <p:cBhvr>
                        <p:cTn dur="500"/>
                        <p:tgtEl>
                          <p:spTgt spid="7"/>
                        </p:tgtEl>
                      </p:cBhvr>
                    </p:animEffect>
                  </p:childTnLst>
                </p:cTn>
              </p:par>
            </p:tnLst>
          </p:tmpl>
        </p:tmplLst>
      </p:bldP>
      <p:bldP spid="8" grpId="0" animBg="1"/>
      <p:bldP spid="9" grpId="0" animBg="1"/>
      <p:bldP spid="11" grpId="0" animBg="1"/>
      <p:bldP spid="12" grpId="0" animBg="1">
        <p:tmplLst>
          <p:tmpl>
            <p:tnLst>
              <p:par>
                <p:cTn presetID="2" presetClass="entr" presetSubtype="2" decel="100000" fill="hold" nodeType="with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1+#ppt_w/2"/>
                          </p:val>
                        </p:tav>
                        <p:tav tm="100000">
                          <p:val>
                            <p:strVal val="#ppt_x"/>
                          </p:val>
                        </p:tav>
                      </p:tavLst>
                    </p:anim>
                    <p:anim calcmode="lin" valueType="num">
                      <p:cBhvr additive="base">
                        <p:cTn dur="750" fill="hold"/>
                        <p:tgtEl>
                          <p:spTgt spid="12"/>
                        </p:tgtEl>
                        <p:attrNameLst>
                          <p:attrName>ppt_y</p:attrName>
                        </p:attrNameLst>
                      </p:cBhvr>
                      <p:tavLst>
                        <p:tav tm="0">
                          <p:val>
                            <p:strVal val="#ppt_y"/>
                          </p:val>
                        </p:tav>
                        <p:tav tm="100000">
                          <p:val>
                            <p:strVal val="#ppt_y"/>
                          </p:val>
                        </p:tav>
                      </p:tavLst>
                    </p:anim>
                  </p:childTnLst>
                </p:cTn>
              </p:par>
            </p:tnLst>
          </p:tmpl>
        </p:tmplLst>
      </p:bldP>
      <p:bldP spid="10" grpId="0"/>
    </p:bldLst>
  </p:timing>
  <p:extLst>
    <p:ext uri="{DCECCB84-F9BA-43D5-87BE-67443E8EF086}">
      <p15:sldGuideLst xmlns:p15="http://schemas.microsoft.com/office/powerpoint/2012/main">
        <p15:guide id="1" orient="horz" pos="3239" userDrawn="1">
          <p15:clr>
            <a:srgbClr val="FBAE40"/>
          </p15:clr>
        </p15:guide>
        <p15:guide id="2" pos="576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obile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14" name="タイトル 1"/>
          <p:cNvSpPr>
            <a:spLocks noGrp="1"/>
          </p:cNvSpPr>
          <p:nvPr>
            <p:ph type="title" hasCustomPrompt="1"/>
          </p:nvPr>
        </p:nvSpPr>
        <p:spPr>
          <a:xfrm>
            <a:off x="6211639" y="1795311"/>
            <a:ext cx="11263564" cy="3662954"/>
          </a:xfrm>
        </p:spPr>
        <p:txBody>
          <a:bodyPr anchor="b">
            <a:normAutofit/>
          </a:bodyPr>
          <a:lstStyle>
            <a:lvl1pPr>
              <a:lnSpc>
                <a:spcPct val="80000"/>
              </a:lnSpc>
              <a:defRPr sz="8000" baseline="0">
                <a:latin typeface="Roboto Bold" pitchFamily="2" charset="0"/>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15" name="テキスト プレースホルダー 5"/>
          <p:cNvSpPr>
            <a:spLocks noGrp="1"/>
          </p:cNvSpPr>
          <p:nvPr>
            <p:ph type="body" sz="quarter" idx="12" hasCustomPrompt="1"/>
          </p:nvPr>
        </p:nvSpPr>
        <p:spPr>
          <a:xfrm>
            <a:off x="6211638" y="5683347"/>
            <a:ext cx="11263563" cy="3318791"/>
          </a:xfrm>
        </p:spPr>
        <p:txBody>
          <a:bodyPr numCol="1" spcCol="360000" anchor="t">
            <a:normAutofit/>
          </a:bodyPr>
          <a:lstStyle>
            <a:lvl1pPr marL="285750" indent="-285750" algn="l">
              <a:spcBef>
                <a:spcPts val="1200"/>
              </a:spcBef>
              <a:buClr>
                <a:schemeClr val="accent1"/>
              </a:buClr>
              <a:buFont typeface="Wingdings" panose="05000000000000000000" pitchFamily="2" charset="2"/>
              <a:buChar char="n"/>
              <a:defRPr sz="1800">
                <a:solidFill>
                  <a:schemeClr val="bg2"/>
                </a:solidFill>
              </a:defRPr>
            </a:lvl1pPr>
          </a:lstStyle>
          <a:p>
            <a:pPr lvl="0"/>
            <a:r>
              <a:rPr kumimoji="1" lang="en-US" altLang="ja-JP" dirty="0"/>
              <a:t>Text Goes Here</a:t>
            </a:r>
            <a:endParaRPr kumimoji="1" lang="ja-JP" altLang="en-US" dirty="0"/>
          </a:p>
        </p:txBody>
      </p:sp>
      <p:grpSp>
        <p:nvGrpSpPr>
          <p:cNvPr id="5" name="Group 4"/>
          <p:cNvGrpSpPr/>
          <p:nvPr userDrawn="1"/>
        </p:nvGrpSpPr>
        <p:grpSpPr>
          <a:xfrm>
            <a:off x="1819198" y="1063076"/>
            <a:ext cx="3868615" cy="8159261"/>
            <a:chOff x="5345723" y="1420837"/>
            <a:chExt cx="3868615" cy="8159261"/>
          </a:xfrm>
        </p:grpSpPr>
        <p:sp>
          <p:nvSpPr>
            <p:cNvPr id="6" name="Rectangle: Rounded Corners 5"/>
            <p:cNvSpPr/>
            <p:nvPr userDrawn="1"/>
          </p:nvSpPr>
          <p:spPr>
            <a:xfrm>
              <a:off x="5345723" y="1420837"/>
              <a:ext cx="3868615" cy="8159261"/>
            </a:xfrm>
            <a:prstGeom prst="roundRect">
              <a:avLst>
                <a:gd name="adj" fmla="val 13394"/>
              </a:avLst>
            </a:prstGeom>
            <a:solidFill>
              <a:schemeClr val="tx2">
                <a:lumMod val="5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Group 6"/>
            <p:cNvGrpSpPr/>
            <p:nvPr userDrawn="1"/>
          </p:nvGrpSpPr>
          <p:grpSpPr>
            <a:xfrm>
              <a:off x="6862636" y="2064782"/>
              <a:ext cx="834788" cy="95103"/>
              <a:chOff x="6770728" y="2064782"/>
              <a:chExt cx="834788" cy="95103"/>
            </a:xfrm>
            <a:solidFill>
              <a:schemeClr val="tx2">
                <a:lumMod val="60000"/>
                <a:lumOff val="40000"/>
              </a:schemeClr>
            </a:solidFill>
          </p:grpSpPr>
          <p:sp>
            <p:nvSpPr>
              <p:cNvPr id="11" name="Oval 10"/>
              <p:cNvSpPr/>
              <p:nvPr userDrawn="1"/>
            </p:nvSpPr>
            <p:spPr>
              <a:xfrm>
                <a:off x="6770728" y="2064782"/>
                <a:ext cx="95103" cy="9510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Rectangle: Rounded Corners 11"/>
              <p:cNvSpPr/>
              <p:nvPr userDrawn="1"/>
            </p:nvSpPr>
            <p:spPr>
              <a:xfrm flipV="1">
                <a:off x="6960746" y="2071989"/>
                <a:ext cx="644770" cy="8108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Oval 7"/>
            <p:cNvSpPr/>
            <p:nvPr userDrawn="1"/>
          </p:nvSpPr>
          <p:spPr>
            <a:xfrm>
              <a:off x="7213429" y="1743884"/>
              <a:ext cx="133203" cy="13320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Oval 8"/>
            <p:cNvSpPr/>
            <p:nvPr userDrawn="1"/>
          </p:nvSpPr>
          <p:spPr>
            <a:xfrm>
              <a:off x="6934360" y="8668559"/>
              <a:ext cx="691341" cy="691341"/>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Rectangle: Rounded Corners 9"/>
            <p:cNvSpPr/>
            <p:nvPr userDrawn="1"/>
          </p:nvSpPr>
          <p:spPr>
            <a:xfrm>
              <a:off x="5616330" y="2528239"/>
              <a:ext cx="3327400" cy="5920122"/>
            </a:xfrm>
            <a:prstGeom prst="roundRect">
              <a:avLst>
                <a:gd name="adj" fmla="val 14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Picture Placeholder 6"/>
          <p:cNvSpPr>
            <a:spLocks noGrp="1"/>
          </p:cNvSpPr>
          <p:nvPr>
            <p:ph type="pic" sz="quarter" idx="13" hasCustomPrompt="1"/>
          </p:nvPr>
        </p:nvSpPr>
        <p:spPr>
          <a:xfrm>
            <a:off x="2134812" y="2215736"/>
            <a:ext cx="3237386" cy="5850826"/>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Tree>
    <p:extLst>
      <p:ext uri="{BB962C8B-B14F-4D97-AF65-F5344CB8AC3E}">
        <p14:creationId xmlns:p14="http://schemas.microsoft.com/office/powerpoint/2010/main" val="170895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ppt_x"/>
                                          </p:val>
                                        </p:tav>
                                        <p:tav tm="100000">
                                          <p:val>
                                            <p:strVal val="#ppt_x"/>
                                          </p:val>
                                        </p:tav>
                                      </p:tavLst>
                                    </p:anim>
                                    <p:anim calcmode="lin" valueType="num">
                                      <p:cBhvr additive="base">
                                        <p:cTn id="12" dur="750" fill="hold"/>
                                        <p:tgtEl>
                                          <p:spTgt spid="17"/>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decel="100000" fill="hold" grpId="0" nodeType="afterEffect">
                                  <p:stCondLst>
                                    <p:cond delay="0"/>
                                  </p:stCondLst>
                                  <p:iterate type="wd">
                                    <p:tmPct val="10000"/>
                                  </p:iterate>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ppt_x"/>
                                          </p:val>
                                        </p:tav>
                                        <p:tav tm="100000">
                                          <p:val>
                                            <p:strVal val="#ppt_x"/>
                                          </p:val>
                                        </p:tav>
                                      </p:tavLst>
                                    </p:anim>
                                    <p:anim calcmode="lin" valueType="num">
                                      <p:cBhvr additive="base">
                                        <p:cTn id="17" dur="75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1725"/>
                            </p:stCondLst>
                            <p:childTnLst>
                              <p:par>
                                <p:cTn id="19" presetID="22" presetClass="entr" presetSubtype="8" fill="hold" grpId="0" nodeType="after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7"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obile 2">
    <p:spTree>
      <p:nvGrpSpPr>
        <p:cNvPr id="1" name=""/>
        <p:cNvGrpSpPr/>
        <p:nvPr/>
      </p:nvGrpSpPr>
      <p:grpSpPr>
        <a:xfrm>
          <a:off x="0" y="0"/>
          <a:ext cx="0" cy="0"/>
          <a:chOff x="0" y="0"/>
          <a:chExt cx="0" cy="0"/>
        </a:xfrm>
      </p:grpSpPr>
      <p:sp>
        <p:nvSpPr>
          <p:cNvPr id="8" name="タイトル 1"/>
          <p:cNvSpPr>
            <a:spLocks noGrp="1"/>
          </p:cNvSpPr>
          <p:nvPr>
            <p:ph type="title" hasCustomPrompt="1"/>
          </p:nvPr>
        </p:nvSpPr>
        <p:spPr>
          <a:xfrm>
            <a:off x="775021" y="531190"/>
            <a:ext cx="16737958" cy="1612865"/>
          </a:xfrm>
        </p:spPr>
        <p:txBody>
          <a:bodyPr anchor="ctr">
            <a:normAutofit/>
          </a:bodyPr>
          <a:lstStyle>
            <a:lvl1pPr algn="ctr">
              <a:lnSpc>
                <a:spcPct val="100000"/>
              </a:lnSpc>
              <a:defRPr sz="9600" baseline="0">
                <a:latin typeface="Roboto Bold" pitchFamily="2" charset="0"/>
              </a:defRPr>
            </a:lvl1pPr>
          </a:lstStyle>
          <a:p>
            <a:r>
              <a:rPr kumimoji="1" lang="en-US" altLang="ja-JP" dirty="0"/>
              <a:t>Slide Title Goes Here</a:t>
            </a:r>
            <a:endParaRPr kumimoji="1" lang="ja-JP" altLang="en-US" dirty="0"/>
          </a:p>
        </p:txBody>
      </p: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14" name="テキスト プレースホルダー 5"/>
          <p:cNvSpPr>
            <a:spLocks noGrp="1"/>
          </p:cNvSpPr>
          <p:nvPr>
            <p:ph type="body" sz="quarter" idx="18" hasCustomPrompt="1"/>
          </p:nvPr>
        </p:nvSpPr>
        <p:spPr>
          <a:xfrm>
            <a:off x="775022" y="2965656"/>
            <a:ext cx="6090236" cy="537027"/>
          </a:xfrm>
        </p:spPr>
        <p:txBody>
          <a:bodyPr numCol="1" spcCol="360000" anchor="b">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15" name="テキスト プレースホルダー 5"/>
          <p:cNvSpPr>
            <a:spLocks noGrp="1"/>
          </p:cNvSpPr>
          <p:nvPr>
            <p:ph type="body" sz="quarter" idx="19" hasCustomPrompt="1"/>
          </p:nvPr>
        </p:nvSpPr>
        <p:spPr>
          <a:xfrm>
            <a:off x="775022" y="3488176"/>
            <a:ext cx="6090236" cy="2139599"/>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16" name="テキスト プレースホルダー 5"/>
          <p:cNvSpPr>
            <a:spLocks noGrp="1"/>
          </p:cNvSpPr>
          <p:nvPr>
            <p:ph type="body" sz="quarter" idx="20" hasCustomPrompt="1"/>
          </p:nvPr>
        </p:nvSpPr>
        <p:spPr>
          <a:xfrm>
            <a:off x="775022" y="6150295"/>
            <a:ext cx="6090236" cy="537027"/>
          </a:xfrm>
        </p:spPr>
        <p:txBody>
          <a:bodyPr numCol="1" spcCol="360000" anchor="b">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17" name="テキスト プレースホルダー 5"/>
          <p:cNvSpPr>
            <a:spLocks noGrp="1"/>
          </p:cNvSpPr>
          <p:nvPr>
            <p:ph type="body" sz="quarter" idx="21" hasCustomPrompt="1"/>
          </p:nvPr>
        </p:nvSpPr>
        <p:spPr>
          <a:xfrm>
            <a:off x="775022" y="6672815"/>
            <a:ext cx="6090236" cy="2139599"/>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18" name="テキスト プレースホルダー 5"/>
          <p:cNvSpPr>
            <a:spLocks noGrp="1"/>
          </p:cNvSpPr>
          <p:nvPr>
            <p:ph type="body" sz="quarter" idx="22" hasCustomPrompt="1"/>
          </p:nvPr>
        </p:nvSpPr>
        <p:spPr>
          <a:xfrm>
            <a:off x="11422743" y="2965656"/>
            <a:ext cx="6090236" cy="537027"/>
          </a:xfrm>
        </p:spPr>
        <p:txBody>
          <a:bodyPr numCol="1" spcCol="360000" anchor="b">
            <a:normAutofit/>
          </a:bodyPr>
          <a:lstStyle>
            <a:lvl1pPr marL="0" indent="0" algn="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19" name="テキスト プレースホルダー 5"/>
          <p:cNvSpPr>
            <a:spLocks noGrp="1"/>
          </p:cNvSpPr>
          <p:nvPr>
            <p:ph type="body" sz="quarter" idx="23" hasCustomPrompt="1"/>
          </p:nvPr>
        </p:nvSpPr>
        <p:spPr>
          <a:xfrm>
            <a:off x="11422743" y="3488176"/>
            <a:ext cx="6090236" cy="2139599"/>
          </a:xfrm>
        </p:spPr>
        <p:txBody>
          <a:bodyPr numCol="1" spcCol="360000" anchor="t">
            <a:normAutofit/>
          </a:bodyPr>
          <a:lstStyle>
            <a:lvl1pPr marL="0" indent="0" algn="r">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20" name="テキスト プレースホルダー 5"/>
          <p:cNvSpPr>
            <a:spLocks noGrp="1"/>
          </p:cNvSpPr>
          <p:nvPr>
            <p:ph type="body" sz="quarter" idx="24" hasCustomPrompt="1"/>
          </p:nvPr>
        </p:nvSpPr>
        <p:spPr>
          <a:xfrm>
            <a:off x="11422743" y="6150295"/>
            <a:ext cx="6090236" cy="537027"/>
          </a:xfrm>
        </p:spPr>
        <p:txBody>
          <a:bodyPr numCol="1" spcCol="360000" anchor="b">
            <a:normAutofit/>
          </a:bodyPr>
          <a:lstStyle>
            <a:lvl1pPr marL="0" indent="0" algn="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21" name="テキスト プレースホルダー 5"/>
          <p:cNvSpPr>
            <a:spLocks noGrp="1"/>
          </p:cNvSpPr>
          <p:nvPr>
            <p:ph type="body" sz="quarter" idx="25" hasCustomPrompt="1"/>
          </p:nvPr>
        </p:nvSpPr>
        <p:spPr>
          <a:xfrm>
            <a:off x="11422743" y="6672815"/>
            <a:ext cx="6090236" cy="2139599"/>
          </a:xfrm>
        </p:spPr>
        <p:txBody>
          <a:bodyPr numCol="1" spcCol="360000" anchor="t">
            <a:normAutofit/>
          </a:bodyPr>
          <a:lstStyle>
            <a:lvl1pPr marL="0" indent="0" algn="r">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grpSp>
        <p:nvGrpSpPr>
          <p:cNvPr id="22" name="Group 21"/>
          <p:cNvGrpSpPr/>
          <p:nvPr userDrawn="1"/>
        </p:nvGrpSpPr>
        <p:grpSpPr>
          <a:xfrm>
            <a:off x="7245671" y="2144055"/>
            <a:ext cx="3796659" cy="8007499"/>
            <a:chOff x="5345723" y="1420837"/>
            <a:chExt cx="3868615" cy="8159261"/>
          </a:xfrm>
        </p:grpSpPr>
        <p:sp>
          <p:nvSpPr>
            <p:cNvPr id="23" name="Rectangle: Rounded Corners 22"/>
            <p:cNvSpPr/>
            <p:nvPr userDrawn="1"/>
          </p:nvSpPr>
          <p:spPr>
            <a:xfrm>
              <a:off x="5345723" y="1420837"/>
              <a:ext cx="3868615" cy="8159261"/>
            </a:xfrm>
            <a:prstGeom prst="roundRect">
              <a:avLst>
                <a:gd name="adj" fmla="val 13394"/>
              </a:avLst>
            </a:prstGeom>
            <a:solidFill>
              <a:schemeClr val="tx2">
                <a:lumMod val="5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4" name="Group 23"/>
            <p:cNvGrpSpPr/>
            <p:nvPr userDrawn="1"/>
          </p:nvGrpSpPr>
          <p:grpSpPr>
            <a:xfrm>
              <a:off x="6862636" y="2064782"/>
              <a:ext cx="834788" cy="95103"/>
              <a:chOff x="6770728" y="2064782"/>
              <a:chExt cx="834788" cy="95103"/>
            </a:xfrm>
            <a:solidFill>
              <a:schemeClr val="tx2">
                <a:lumMod val="60000"/>
                <a:lumOff val="40000"/>
              </a:schemeClr>
            </a:solidFill>
          </p:grpSpPr>
          <p:sp>
            <p:nvSpPr>
              <p:cNvPr id="28" name="Oval 27"/>
              <p:cNvSpPr/>
              <p:nvPr userDrawn="1"/>
            </p:nvSpPr>
            <p:spPr>
              <a:xfrm>
                <a:off x="6770728" y="2064782"/>
                <a:ext cx="95103" cy="9510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Rectangle: Rounded Corners 28"/>
              <p:cNvSpPr/>
              <p:nvPr userDrawn="1"/>
            </p:nvSpPr>
            <p:spPr>
              <a:xfrm flipV="1">
                <a:off x="6960746" y="2071989"/>
                <a:ext cx="644770" cy="8108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Oval 24"/>
            <p:cNvSpPr/>
            <p:nvPr userDrawn="1"/>
          </p:nvSpPr>
          <p:spPr>
            <a:xfrm>
              <a:off x="7213429" y="1743884"/>
              <a:ext cx="133203" cy="13320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Oval 25"/>
            <p:cNvSpPr/>
            <p:nvPr userDrawn="1"/>
          </p:nvSpPr>
          <p:spPr>
            <a:xfrm>
              <a:off x="6934360" y="8668559"/>
              <a:ext cx="691341" cy="691341"/>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Rectangle: Rounded Corners 26"/>
            <p:cNvSpPr/>
            <p:nvPr userDrawn="1"/>
          </p:nvSpPr>
          <p:spPr>
            <a:xfrm>
              <a:off x="5616330" y="2528239"/>
              <a:ext cx="3327400" cy="5920122"/>
            </a:xfrm>
            <a:prstGeom prst="roundRect">
              <a:avLst>
                <a:gd name="adj" fmla="val 14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 name="Picture Placeholder 6"/>
          <p:cNvSpPr>
            <a:spLocks noGrp="1"/>
          </p:cNvSpPr>
          <p:nvPr>
            <p:ph type="pic" sz="quarter" idx="13" hasCustomPrompt="1"/>
          </p:nvPr>
        </p:nvSpPr>
        <p:spPr>
          <a:xfrm>
            <a:off x="7533330" y="3249629"/>
            <a:ext cx="3221341" cy="5891273"/>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Tree>
    <p:extLst>
      <p:ext uri="{BB962C8B-B14F-4D97-AF65-F5344CB8AC3E}">
        <p14:creationId xmlns:p14="http://schemas.microsoft.com/office/powerpoint/2010/main" val="244905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975"/>
                            </p:stCondLst>
                            <p:childTnLst>
                              <p:par>
                                <p:cTn id="10" presetID="2" presetClass="entr" presetSubtype="4" decel="100000"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750" fill="hold"/>
                                        <p:tgtEl>
                                          <p:spTgt spid="22"/>
                                        </p:tgtEl>
                                        <p:attrNameLst>
                                          <p:attrName>ppt_x</p:attrName>
                                        </p:attrNameLst>
                                      </p:cBhvr>
                                      <p:tavLst>
                                        <p:tav tm="0">
                                          <p:val>
                                            <p:strVal val="#ppt_x"/>
                                          </p:val>
                                        </p:tav>
                                        <p:tav tm="100000">
                                          <p:val>
                                            <p:strVal val="#ppt_x"/>
                                          </p:val>
                                        </p:tav>
                                      </p:tavLst>
                                    </p:anim>
                                    <p:anim calcmode="lin" valueType="num">
                                      <p:cBhvr additive="base">
                                        <p:cTn id="13" dur="750" fill="hold"/>
                                        <p:tgtEl>
                                          <p:spTgt spid="22"/>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750" fill="hold"/>
                                        <p:tgtEl>
                                          <p:spTgt spid="30"/>
                                        </p:tgtEl>
                                        <p:attrNameLst>
                                          <p:attrName>ppt_x</p:attrName>
                                        </p:attrNameLst>
                                      </p:cBhvr>
                                      <p:tavLst>
                                        <p:tav tm="0">
                                          <p:val>
                                            <p:strVal val="#ppt_x"/>
                                          </p:val>
                                        </p:tav>
                                        <p:tav tm="100000">
                                          <p:val>
                                            <p:strVal val="#ppt_x"/>
                                          </p:val>
                                        </p:tav>
                                      </p:tavLst>
                                    </p:anim>
                                    <p:anim calcmode="lin" valueType="num">
                                      <p:cBhvr additive="base">
                                        <p:cTn id="17" dur="750" fill="hold"/>
                                        <p:tgtEl>
                                          <p:spTgt spid="30"/>
                                        </p:tgtEl>
                                        <p:attrNameLst>
                                          <p:attrName>ppt_y</p:attrName>
                                        </p:attrNameLst>
                                      </p:cBhvr>
                                      <p:tavLst>
                                        <p:tav tm="0">
                                          <p:val>
                                            <p:strVal val="1+#ppt_h/2"/>
                                          </p:val>
                                        </p:tav>
                                        <p:tav tm="100000">
                                          <p:val>
                                            <p:strVal val="#ppt_y"/>
                                          </p:val>
                                        </p:tav>
                                      </p:tavLst>
                                    </p:anim>
                                  </p:childTnLst>
                                </p:cTn>
                              </p:par>
                            </p:childTnLst>
                          </p:cTn>
                        </p:par>
                        <p:par>
                          <p:cTn id="18" fill="hold">
                            <p:stCondLst>
                              <p:cond delay="1725"/>
                            </p:stCondLst>
                            <p:childTnLst>
                              <p:par>
                                <p:cTn id="19" presetID="2" presetClass="entr" presetSubtype="8" decel="100000" fill="hold" grpId="0" nodeType="after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 calcmode="lin" valueType="num">
                                      <p:cBhvr additive="base">
                                        <p:cTn id="21"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par>
                          <p:cTn id="23" fill="hold">
                            <p:stCondLst>
                              <p:cond delay="2225"/>
                            </p:stCondLst>
                            <p:childTnLst>
                              <p:par>
                                <p:cTn id="24" presetID="22" presetClass="entr" presetSubtype="8" fill="hold" grpId="0" nodeType="after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wipe(left)">
                                      <p:cBhvr>
                                        <p:cTn id="26" dur="500"/>
                                        <p:tgtEl>
                                          <p:spTgt spid="15">
                                            <p:txEl>
                                              <p:pRg st="0" end="0"/>
                                            </p:txEl>
                                          </p:spTgt>
                                        </p:tgtEl>
                                      </p:cBhvr>
                                    </p:animEffect>
                                  </p:childTnLst>
                                </p:cTn>
                              </p:par>
                            </p:childTnLst>
                          </p:cTn>
                        </p:par>
                        <p:par>
                          <p:cTn id="27" fill="hold">
                            <p:stCondLst>
                              <p:cond delay="2725"/>
                            </p:stCondLst>
                            <p:childTnLst>
                              <p:par>
                                <p:cTn id="28" presetID="2" presetClass="entr" presetSubtype="8" decel="100000" fill="hold" grpId="0" nodeType="afterEffect">
                                  <p:stCondLst>
                                    <p:cond delay="250"/>
                                  </p:stCondLst>
                                  <p:childTnLst>
                                    <p:set>
                                      <p:cBhvr>
                                        <p:cTn id="29" dur="1" fill="hold">
                                          <p:stCondLst>
                                            <p:cond delay="0"/>
                                          </p:stCondLst>
                                        </p:cTn>
                                        <p:tgtEl>
                                          <p:spTgt spid="16">
                                            <p:txEl>
                                              <p:pRg st="0" end="0"/>
                                            </p:txEl>
                                          </p:spTgt>
                                        </p:tgtEl>
                                        <p:attrNameLst>
                                          <p:attrName>style.visibility</p:attrName>
                                        </p:attrNameLst>
                                      </p:cBhvr>
                                      <p:to>
                                        <p:strVal val="visible"/>
                                      </p:to>
                                    </p:set>
                                    <p:anim calcmode="lin" valueType="num">
                                      <p:cBhvr additive="base">
                                        <p:cTn id="30" dur="5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32" fill="hold">
                            <p:stCondLst>
                              <p:cond delay="3475"/>
                            </p:stCondLst>
                            <p:childTnLst>
                              <p:par>
                                <p:cTn id="33" presetID="22" presetClass="entr" presetSubtype="8" fill="hold" grpId="0" nodeType="after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wipe(left)">
                                      <p:cBhvr>
                                        <p:cTn id="35" dur="500"/>
                                        <p:tgtEl>
                                          <p:spTgt spid="17">
                                            <p:txEl>
                                              <p:pRg st="0" end="0"/>
                                            </p:txEl>
                                          </p:spTgt>
                                        </p:tgtEl>
                                      </p:cBhvr>
                                    </p:animEffect>
                                  </p:childTnLst>
                                </p:cTn>
                              </p:par>
                            </p:childTnLst>
                          </p:cTn>
                        </p:par>
                        <p:par>
                          <p:cTn id="36" fill="hold">
                            <p:stCondLst>
                              <p:cond delay="3975"/>
                            </p:stCondLst>
                            <p:childTnLst>
                              <p:par>
                                <p:cTn id="37" presetID="2" presetClass="entr" presetSubtype="2" decel="100000" fill="hold" grpId="0" nodeType="afterEffect">
                                  <p:stCondLst>
                                    <p:cond delay="250"/>
                                  </p:stCondLst>
                                  <p:childTnLst>
                                    <p:set>
                                      <p:cBhvr>
                                        <p:cTn id="38" dur="1" fill="hold">
                                          <p:stCondLst>
                                            <p:cond delay="0"/>
                                          </p:stCondLst>
                                        </p:cTn>
                                        <p:tgtEl>
                                          <p:spTgt spid="18">
                                            <p:txEl>
                                              <p:pRg st="0" end="0"/>
                                            </p:txEl>
                                          </p:spTgt>
                                        </p:tgtEl>
                                        <p:attrNameLst>
                                          <p:attrName>style.visibility</p:attrName>
                                        </p:attrNameLst>
                                      </p:cBhvr>
                                      <p:to>
                                        <p:strVal val="visible"/>
                                      </p:to>
                                    </p:set>
                                    <p:anim calcmode="lin" valueType="num">
                                      <p:cBhvr additive="base">
                                        <p:cTn id="39"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par>
                          <p:cTn id="41" fill="hold">
                            <p:stCondLst>
                              <p:cond delay="4725"/>
                            </p:stCondLst>
                            <p:childTnLst>
                              <p:par>
                                <p:cTn id="42" presetID="22" presetClass="entr" presetSubtype="2" fill="hold" grpId="0" nodeType="afterEffect">
                                  <p:stCondLst>
                                    <p:cond delay="0"/>
                                  </p:stCondLst>
                                  <p:childTnLst>
                                    <p:set>
                                      <p:cBhvr>
                                        <p:cTn id="43" dur="1" fill="hold">
                                          <p:stCondLst>
                                            <p:cond delay="0"/>
                                          </p:stCondLst>
                                        </p:cTn>
                                        <p:tgtEl>
                                          <p:spTgt spid="19">
                                            <p:txEl>
                                              <p:pRg st="0" end="0"/>
                                            </p:txEl>
                                          </p:spTgt>
                                        </p:tgtEl>
                                        <p:attrNameLst>
                                          <p:attrName>style.visibility</p:attrName>
                                        </p:attrNameLst>
                                      </p:cBhvr>
                                      <p:to>
                                        <p:strVal val="visible"/>
                                      </p:to>
                                    </p:set>
                                    <p:animEffect transition="in" filter="wipe(right)">
                                      <p:cBhvr>
                                        <p:cTn id="44" dur="500"/>
                                        <p:tgtEl>
                                          <p:spTgt spid="19">
                                            <p:txEl>
                                              <p:pRg st="0" end="0"/>
                                            </p:txEl>
                                          </p:spTgt>
                                        </p:tgtEl>
                                      </p:cBhvr>
                                    </p:animEffect>
                                  </p:childTnLst>
                                </p:cTn>
                              </p:par>
                            </p:childTnLst>
                          </p:cTn>
                        </p:par>
                        <p:par>
                          <p:cTn id="45" fill="hold">
                            <p:stCondLst>
                              <p:cond delay="5225"/>
                            </p:stCondLst>
                            <p:childTnLst>
                              <p:par>
                                <p:cTn id="46" presetID="2" presetClass="entr" presetSubtype="2" decel="100000" fill="hold" grpId="0" nodeType="afterEffect">
                                  <p:stCondLst>
                                    <p:cond delay="250"/>
                                  </p:stCondLst>
                                  <p:childTnLst>
                                    <p:set>
                                      <p:cBhvr>
                                        <p:cTn id="47" dur="1" fill="hold">
                                          <p:stCondLst>
                                            <p:cond delay="0"/>
                                          </p:stCondLst>
                                        </p:cTn>
                                        <p:tgtEl>
                                          <p:spTgt spid="20">
                                            <p:txEl>
                                              <p:pRg st="0" end="0"/>
                                            </p:txEl>
                                          </p:spTgt>
                                        </p:tgtEl>
                                        <p:attrNameLst>
                                          <p:attrName>style.visibility</p:attrName>
                                        </p:attrNameLst>
                                      </p:cBhvr>
                                      <p:to>
                                        <p:strVal val="visible"/>
                                      </p:to>
                                    </p:set>
                                    <p:anim calcmode="lin" valueType="num">
                                      <p:cBhvr additive="base">
                                        <p:cTn id="48"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par>
                          <p:cTn id="50" fill="hold">
                            <p:stCondLst>
                              <p:cond delay="5975"/>
                            </p:stCondLst>
                            <p:childTnLst>
                              <p:par>
                                <p:cTn id="51" presetID="22" presetClass="entr" presetSubtype="2" fill="hold" grpId="0" nodeType="afterEffect">
                                  <p:stCondLst>
                                    <p:cond delay="0"/>
                                  </p:stCondLst>
                                  <p:childTnLst>
                                    <p:set>
                                      <p:cBhvr>
                                        <p:cTn id="52" dur="1" fill="hold">
                                          <p:stCondLst>
                                            <p:cond delay="0"/>
                                          </p:stCondLst>
                                        </p:cTn>
                                        <p:tgtEl>
                                          <p:spTgt spid="21">
                                            <p:txEl>
                                              <p:pRg st="0" end="0"/>
                                            </p:txEl>
                                          </p:spTgt>
                                        </p:tgtEl>
                                        <p:attrNameLst>
                                          <p:attrName>style.visibility</p:attrName>
                                        </p:attrNameLst>
                                      </p:cBhvr>
                                      <p:to>
                                        <p:strVal val="visible"/>
                                      </p:to>
                                    </p:set>
                                    <p:animEffect transition="in" filter="wipe(right)">
                                      <p:cBhvr>
                                        <p:cTn id="53"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build="p">
        <p:tmplLst>
          <p:tmpl lvl="1">
            <p:tnLst>
              <p:par>
                <p:cTn presetID="2" presetClass="entr" presetSubtype="8" decel="10000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0-#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build="p">
        <p:tmplLst>
          <p:tmpl lvl="1">
            <p:tnLst>
              <p:par>
                <p:cTn presetID="2" presetClass="entr" presetSubtype="8" decel="10000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build="p">
        <p:tmplLst>
          <p:tmpl lvl="1">
            <p:tnLst>
              <p:par>
                <p:cTn presetID="2" presetClass="entr" presetSubtype="2" decel="100000"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2" presetClass="entr" presetSubtype="2"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right)">
                      <p:cBhvr>
                        <p:cTn dur="500"/>
                        <p:tgtEl>
                          <p:spTgt spid="19"/>
                        </p:tgtEl>
                      </p:cBhvr>
                    </p:animEffect>
                  </p:childTnLst>
                </p:cTn>
              </p:par>
            </p:tnLst>
          </p:tmpl>
        </p:tmplLst>
      </p:bldP>
      <p:bldP spid="20" grpId="0" build="p">
        <p:tmplLst>
          <p:tmpl lvl="1">
            <p:tnLst>
              <p:par>
                <p:cTn presetID="2" presetClass="entr" presetSubtype="2" decel="100000" fill="hold" nodeType="after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2" presetClass="entr" presetSubtype="2"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right)">
                      <p:cBhvr>
                        <p:cTn dur="500"/>
                        <p:tgtEl>
                          <p:spTgt spid="21"/>
                        </p:tgtEl>
                      </p:cBhvr>
                    </p:animEffect>
                  </p:childTnLst>
                </p:cTn>
              </p:par>
            </p:tnLst>
          </p:tmpl>
        </p:tmplLst>
      </p:bldP>
      <p:bldP spid="30"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keyword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タイトル 1"/>
          <p:cNvSpPr>
            <a:spLocks noGrp="1"/>
          </p:cNvSpPr>
          <p:nvPr>
            <p:ph type="title" hasCustomPrompt="1"/>
          </p:nvPr>
        </p:nvSpPr>
        <p:spPr>
          <a:xfrm>
            <a:off x="775021" y="531190"/>
            <a:ext cx="16737958" cy="1612865"/>
          </a:xfrm>
        </p:spPr>
        <p:txBody>
          <a:bodyPr anchor="ctr">
            <a:normAutofit/>
          </a:bodyPr>
          <a:lstStyle>
            <a:lvl1pPr algn="ctr">
              <a:lnSpc>
                <a:spcPct val="100000"/>
              </a:lnSpc>
              <a:defRPr sz="9600" baseline="0">
                <a:latin typeface="Roboto Bold" pitchFamily="2" charset="0"/>
              </a:defRPr>
            </a:lvl1pPr>
          </a:lstStyle>
          <a:p>
            <a:r>
              <a:rPr kumimoji="1" lang="en-US" altLang="ja-JP" dirty="0"/>
              <a:t>Slide Title Goes Here</a:t>
            </a:r>
            <a:endParaRPr kumimoji="1" lang="ja-JP" altLang="en-US" dirty="0"/>
          </a:p>
        </p:txBody>
      </p:sp>
      <p:sp>
        <p:nvSpPr>
          <p:cNvPr id="7" name="テキスト プレースホルダー 5"/>
          <p:cNvSpPr>
            <a:spLocks noGrp="1"/>
          </p:cNvSpPr>
          <p:nvPr>
            <p:ph type="body" sz="quarter" idx="19" hasCustomPrompt="1"/>
          </p:nvPr>
        </p:nvSpPr>
        <p:spPr>
          <a:xfrm>
            <a:off x="535536" y="3450339"/>
            <a:ext cx="3049494" cy="2645659"/>
          </a:xfrm>
        </p:spPr>
        <p:txBody>
          <a:bodyPr numCol="1" spcCol="360000" anchor="ctr">
            <a:noAutofit/>
          </a:bodyPr>
          <a:lstStyle>
            <a:lvl1pPr marL="0" indent="0" algn="l">
              <a:lnSpc>
                <a:spcPct val="100000"/>
              </a:lnSpc>
              <a:spcBef>
                <a:spcPts val="0"/>
              </a:spcBef>
              <a:buClr>
                <a:schemeClr val="accent1"/>
              </a:buClr>
              <a:buFontTx/>
              <a:buNone/>
              <a:defRPr sz="20000"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6" name="テキスト プレースホルダー 5"/>
          <p:cNvSpPr>
            <a:spLocks noGrp="1"/>
          </p:cNvSpPr>
          <p:nvPr>
            <p:ph type="body" sz="quarter" idx="18" hasCustomPrompt="1"/>
          </p:nvPr>
        </p:nvSpPr>
        <p:spPr>
          <a:xfrm>
            <a:off x="1104273" y="5196114"/>
            <a:ext cx="5161321" cy="685796"/>
          </a:xfrm>
        </p:spPr>
        <p:txBody>
          <a:bodyPr numCol="1" spcCol="360000" anchor="b">
            <a:no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Word</a:t>
            </a:r>
            <a:endParaRPr kumimoji="1" lang="ja-JP" altLang="en-US" dirty="0"/>
          </a:p>
        </p:txBody>
      </p:sp>
      <p:sp>
        <p:nvSpPr>
          <p:cNvPr id="8" name="テキスト プレースホルダー 5"/>
          <p:cNvSpPr>
            <a:spLocks noGrp="1"/>
          </p:cNvSpPr>
          <p:nvPr>
            <p:ph type="body" sz="quarter" idx="20" hasCustomPrompt="1"/>
          </p:nvPr>
        </p:nvSpPr>
        <p:spPr>
          <a:xfrm>
            <a:off x="1104273" y="5881911"/>
            <a:ext cx="5161321" cy="1738518"/>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9" name="テキスト プレースホルダー 5"/>
          <p:cNvSpPr>
            <a:spLocks noGrp="1"/>
          </p:cNvSpPr>
          <p:nvPr>
            <p:ph type="body" sz="quarter" idx="21" hasCustomPrompt="1"/>
          </p:nvPr>
        </p:nvSpPr>
        <p:spPr>
          <a:xfrm>
            <a:off x="6451799" y="3450339"/>
            <a:ext cx="3049494" cy="2645659"/>
          </a:xfrm>
        </p:spPr>
        <p:txBody>
          <a:bodyPr numCol="1" spcCol="360000" anchor="ctr">
            <a:noAutofit/>
          </a:bodyPr>
          <a:lstStyle>
            <a:lvl1pPr marL="0" indent="0" algn="l">
              <a:lnSpc>
                <a:spcPct val="100000"/>
              </a:lnSpc>
              <a:spcBef>
                <a:spcPts val="0"/>
              </a:spcBef>
              <a:buClr>
                <a:schemeClr val="accent1"/>
              </a:buClr>
              <a:buFontTx/>
              <a:buNone/>
              <a:defRPr sz="20000"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10" name="テキスト プレースホルダー 5"/>
          <p:cNvSpPr>
            <a:spLocks noGrp="1"/>
          </p:cNvSpPr>
          <p:nvPr>
            <p:ph type="body" sz="quarter" idx="22" hasCustomPrompt="1"/>
          </p:nvPr>
        </p:nvSpPr>
        <p:spPr>
          <a:xfrm>
            <a:off x="7020536" y="5196114"/>
            <a:ext cx="5161321" cy="685796"/>
          </a:xfrm>
        </p:spPr>
        <p:txBody>
          <a:bodyPr numCol="1" spcCol="360000" anchor="b">
            <a:no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Word</a:t>
            </a:r>
            <a:endParaRPr kumimoji="1" lang="ja-JP" altLang="en-US" dirty="0"/>
          </a:p>
        </p:txBody>
      </p:sp>
      <p:sp>
        <p:nvSpPr>
          <p:cNvPr id="11" name="テキスト プレースホルダー 5"/>
          <p:cNvSpPr>
            <a:spLocks noGrp="1"/>
          </p:cNvSpPr>
          <p:nvPr>
            <p:ph type="body" sz="quarter" idx="23" hasCustomPrompt="1"/>
          </p:nvPr>
        </p:nvSpPr>
        <p:spPr>
          <a:xfrm>
            <a:off x="7020536" y="5881911"/>
            <a:ext cx="5161321" cy="1738518"/>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12" name="テキスト プレースホルダー 5"/>
          <p:cNvSpPr>
            <a:spLocks noGrp="1"/>
          </p:cNvSpPr>
          <p:nvPr>
            <p:ph type="body" sz="quarter" idx="24" hasCustomPrompt="1"/>
          </p:nvPr>
        </p:nvSpPr>
        <p:spPr>
          <a:xfrm>
            <a:off x="12081953" y="3450339"/>
            <a:ext cx="3049494" cy="2645659"/>
          </a:xfrm>
        </p:spPr>
        <p:txBody>
          <a:bodyPr numCol="1" spcCol="360000" anchor="ctr">
            <a:noAutofit/>
          </a:bodyPr>
          <a:lstStyle>
            <a:lvl1pPr marL="0" indent="0" algn="l">
              <a:lnSpc>
                <a:spcPct val="100000"/>
              </a:lnSpc>
              <a:spcBef>
                <a:spcPts val="0"/>
              </a:spcBef>
              <a:buClr>
                <a:schemeClr val="accent1"/>
              </a:buClr>
              <a:buFontTx/>
              <a:buNone/>
              <a:defRPr sz="20000"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13" name="テキスト プレースホルダー 5"/>
          <p:cNvSpPr>
            <a:spLocks noGrp="1"/>
          </p:cNvSpPr>
          <p:nvPr>
            <p:ph type="body" sz="quarter" idx="25" hasCustomPrompt="1"/>
          </p:nvPr>
        </p:nvSpPr>
        <p:spPr>
          <a:xfrm>
            <a:off x="12650690" y="5196114"/>
            <a:ext cx="5161321" cy="685796"/>
          </a:xfrm>
        </p:spPr>
        <p:txBody>
          <a:bodyPr numCol="1" spcCol="360000" anchor="b">
            <a:no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Word</a:t>
            </a:r>
            <a:endParaRPr kumimoji="1" lang="ja-JP" altLang="en-US" dirty="0"/>
          </a:p>
        </p:txBody>
      </p:sp>
      <p:sp>
        <p:nvSpPr>
          <p:cNvPr id="14" name="テキスト プレースホルダー 5"/>
          <p:cNvSpPr>
            <a:spLocks noGrp="1"/>
          </p:cNvSpPr>
          <p:nvPr>
            <p:ph type="body" sz="quarter" idx="26" hasCustomPrompt="1"/>
          </p:nvPr>
        </p:nvSpPr>
        <p:spPr>
          <a:xfrm>
            <a:off x="12650690" y="5881911"/>
            <a:ext cx="5161321" cy="1738518"/>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90557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975"/>
                            </p:stCondLst>
                            <p:childTnLst>
                              <p:par>
                                <p:cTn id="10" presetID="2" presetClass="entr" presetSubtype="8" decel="100000" fill="hold" grpId="0" nodeType="afterEffect">
                                  <p:stCondLst>
                                    <p:cond delay="0"/>
                                  </p:stCondLst>
                                  <p:iterate type="lt">
                                    <p:tmPct val="10000"/>
                                  </p:iterate>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75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7">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2" decel="100000"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cBhvr additive="base">
                                        <p:cTn id="16" dur="75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7" dur="750" fill="hold"/>
                                        <p:tgtEl>
                                          <p:spTgt spid="6">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25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8" decel="100000" fill="hold" grpId="0" nodeType="afterEffect">
                                  <p:stCondLst>
                                    <p:cond delay="250"/>
                                  </p:stCondLst>
                                  <p:iterate type="lt">
                                    <p:tmPct val="10000"/>
                                  </p:iterate>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75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26" dur="750" fill="hold"/>
                                        <p:tgtEl>
                                          <p:spTgt spid="9">
                                            <p:txEl>
                                              <p:pRg st="0" end="0"/>
                                            </p:txEl>
                                          </p:spTgt>
                                        </p:tgtEl>
                                        <p:attrNameLst>
                                          <p:attrName>ppt_y</p:attrName>
                                        </p:attrNameLst>
                                      </p:cBhvr>
                                      <p:tavLst>
                                        <p:tav tm="0">
                                          <p:val>
                                            <p:strVal val="#ppt_y"/>
                                          </p:val>
                                        </p:tav>
                                        <p:tav tm="100000">
                                          <p:val>
                                            <p:strVal val="#ppt_y"/>
                                          </p:val>
                                        </p:tav>
                                      </p:tavLst>
                                    </p:anim>
                                  </p:childTnLst>
                                </p:cTn>
                              </p:par>
                              <p:par>
                                <p:cTn id="27" presetID="2" presetClass="entr" presetSubtype="2" decel="100000" fill="hold" grpId="0" nodeType="withEffect">
                                  <p:stCondLst>
                                    <p:cond delay="25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75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30" dur="750" fill="hold"/>
                                        <p:tgtEl>
                                          <p:spTgt spid="10">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decel="100000" fill="hold" grpId="0" nodeType="withEffect">
                                  <p:stCondLst>
                                    <p:cond delay="500"/>
                                  </p:stCondLst>
                                  <p:childTnLst>
                                    <p:set>
                                      <p:cBhvr>
                                        <p:cTn id="32" dur="1" fill="hold">
                                          <p:stCondLst>
                                            <p:cond delay="0"/>
                                          </p:stCondLst>
                                        </p:cTn>
                                        <p:tgtEl>
                                          <p:spTgt spid="11">
                                            <p:txEl>
                                              <p:pRg st="0" end="0"/>
                                            </p:txEl>
                                          </p:spTgt>
                                        </p:tgtEl>
                                        <p:attrNameLst>
                                          <p:attrName>style.visibility</p:attrName>
                                        </p:attrNameLst>
                                      </p:cBhvr>
                                      <p:to>
                                        <p:strVal val="visible"/>
                                      </p:to>
                                    </p:set>
                                    <p:anim calcmode="lin" valueType="num">
                                      <p:cBhvr additive="base">
                                        <p:cTn id="33"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5" fill="hold">
                            <p:stCondLst>
                              <p:cond delay="2875"/>
                            </p:stCondLst>
                            <p:childTnLst>
                              <p:par>
                                <p:cTn id="36" presetID="2" presetClass="entr" presetSubtype="8" decel="100000" fill="hold" grpId="0" nodeType="afterEffect">
                                  <p:stCondLst>
                                    <p:cond delay="250"/>
                                  </p:stCondLst>
                                  <p:iterate type="lt">
                                    <p:tmPct val="10000"/>
                                  </p:iterate>
                                  <p:childTnLst>
                                    <p:set>
                                      <p:cBhvr>
                                        <p:cTn id="37" dur="1" fill="hold">
                                          <p:stCondLst>
                                            <p:cond delay="0"/>
                                          </p:stCondLst>
                                        </p:cTn>
                                        <p:tgtEl>
                                          <p:spTgt spid="12">
                                            <p:txEl>
                                              <p:pRg st="0" end="0"/>
                                            </p:txEl>
                                          </p:spTgt>
                                        </p:tgtEl>
                                        <p:attrNameLst>
                                          <p:attrName>style.visibility</p:attrName>
                                        </p:attrNameLst>
                                      </p:cBhvr>
                                      <p:to>
                                        <p:strVal val="visible"/>
                                      </p:to>
                                    </p:set>
                                    <p:anim calcmode="lin" valueType="num">
                                      <p:cBhvr additive="base">
                                        <p:cTn id="38" dur="75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39" dur="750" fill="hold"/>
                                        <p:tgtEl>
                                          <p:spTgt spid="12">
                                            <p:txEl>
                                              <p:pRg st="0" end="0"/>
                                            </p:txEl>
                                          </p:spTgt>
                                        </p:tgtEl>
                                        <p:attrNameLst>
                                          <p:attrName>ppt_y</p:attrName>
                                        </p:attrNameLst>
                                      </p:cBhvr>
                                      <p:tavLst>
                                        <p:tav tm="0">
                                          <p:val>
                                            <p:strVal val="#ppt_y"/>
                                          </p:val>
                                        </p:tav>
                                        <p:tav tm="100000">
                                          <p:val>
                                            <p:strVal val="#ppt_y"/>
                                          </p:val>
                                        </p:tav>
                                      </p:tavLst>
                                    </p:anim>
                                  </p:childTnLst>
                                </p:cTn>
                              </p:par>
                              <p:par>
                                <p:cTn id="40" presetID="2" presetClass="entr" presetSubtype="2" decel="100000" fill="hold" grpId="0" nodeType="withEffect">
                                  <p:stCondLst>
                                    <p:cond delay="250"/>
                                  </p:stCondLst>
                                  <p:childTnLst>
                                    <p:set>
                                      <p:cBhvr>
                                        <p:cTn id="41" dur="1" fill="hold">
                                          <p:stCondLst>
                                            <p:cond delay="0"/>
                                          </p:stCondLst>
                                        </p:cTn>
                                        <p:tgtEl>
                                          <p:spTgt spid="13">
                                            <p:txEl>
                                              <p:pRg st="0" end="0"/>
                                            </p:txEl>
                                          </p:spTgt>
                                        </p:tgtEl>
                                        <p:attrNameLst>
                                          <p:attrName>style.visibility</p:attrName>
                                        </p:attrNameLst>
                                      </p:cBhvr>
                                      <p:to>
                                        <p:strVal val="visible"/>
                                      </p:to>
                                    </p:set>
                                    <p:anim calcmode="lin" valueType="num">
                                      <p:cBhvr additive="base">
                                        <p:cTn id="42" dur="75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43" dur="750" fill="hold"/>
                                        <p:tgtEl>
                                          <p:spTgt spid="13">
                                            <p:txEl>
                                              <p:pRg st="0" end="0"/>
                                            </p:txEl>
                                          </p:spTgt>
                                        </p:tgtEl>
                                        <p:attrNameLst>
                                          <p:attrName>ppt_y</p:attrName>
                                        </p:attrNameLst>
                                      </p:cBhvr>
                                      <p:tavLst>
                                        <p:tav tm="0">
                                          <p:val>
                                            <p:strVal val="#ppt_y"/>
                                          </p:val>
                                        </p:tav>
                                        <p:tav tm="100000">
                                          <p:val>
                                            <p:strVal val="#ppt_y"/>
                                          </p:val>
                                        </p:tav>
                                      </p:tavLst>
                                    </p:anim>
                                  </p:childTnLst>
                                </p:cTn>
                              </p:par>
                              <p:par>
                                <p:cTn id="44" presetID="2" presetClass="entr" presetSubtype="8" decel="100000" fill="hold" grpId="0" nodeType="withEffect">
                                  <p:stCondLst>
                                    <p:cond delay="500"/>
                                  </p:stCondLst>
                                  <p:childTnLst>
                                    <p:set>
                                      <p:cBhvr>
                                        <p:cTn id="45" dur="1" fill="hold">
                                          <p:stCondLst>
                                            <p:cond delay="0"/>
                                          </p:stCondLst>
                                        </p:cTn>
                                        <p:tgtEl>
                                          <p:spTgt spid="14">
                                            <p:txEl>
                                              <p:pRg st="0" end="0"/>
                                            </p:txEl>
                                          </p:spTgt>
                                        </p:tgtEl>
                                        <p:attrNameLst>
                                          <p:attrName>style.visibility</p:attrName>
                                        </p:attrNameLst>
                                      </p:cBhvr>
                                      <p:to>
                                        <p:strVal val="visible"/>
                                      </p:to>
                                    </p:set>
                                    <p:anim calcmode="lin" valueType="num">
                                      <p:cBhvr additive="base">
                                        <p:cTn id="46"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tmplLst>
          <p:tmpl lvl="1">
            <p:tnLst>
              <p:par>
                <p:cTn presetID="2" presetClass="entr" presetSubtype="8" decel="100000" fill="hold" nodeType="afterEffect">
                  <p:stCondLst>
                    <p:cond delay="0"/>
                  </p:stCondLst>
                  <p:iterate type="lt">
                    <p:tmPct val="10000"/>
                  </p:iterate>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2"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1+#ppt_w/2"/>
                          </p:val>
                        </p:tav>
                        <p:tav tm="100000">
                          <p:val>
                            <p:strVal val="#ppt_x"/>
                          </p:val>
                        </p:tav>
                      </p:tavLst>
                    </p:anim>
                    <p:anim calcmode="lin" valueType="num">
                      <p:cBhvr additive="base">
                        <p:cTn dur="750" fill="hold"/>
                        <p:tgtEl>
                          <p:spTgt spid="6"/>
                        </p:tgtEl>
                        <p:attrNameLst>
                          <p:attrName>ppt_y</p:attrName>
                        </p:attrNameLst>
                      </p:cBhvr>
                      <p:tavLst>
                        <p:tav tm="0">
                          <p:val>
                            <p:strVal val="#ppt_y"/>
                          </p:val>
                        </p:tav>
                        <p:tav tm="100000">
                          <p:val>
                            <p:strVal val="#ppt_y"/>
                          </p:val>
                        </p:tav>
                      </p:tavLst>
                    </p:anim>
                  </p:childTnLst>
                </p:cTn>
              </p:par>
            </p:tnLst>
          </p:tmpl>
        </p:tmplLst>
      </p:bldP>
      <p:bldP spid="8" grpId="0" build="p">
        <p:tmplLst>
          <p:tmpl lvl="1">
            <p:tnLst>
              <p:par>
                <p:cTn presetID="2" presetClass="entr" presetSubtype="8" decel="10000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0-#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 presetClass="entr" presetSubtype="2" decel="100000"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1+#ppt_w/2"/>
                          </p:val>
                        </p:tav>
                        <p:tav tm="100000">
                          <p:val>
                            <p:strVal val="#ppt_x"/>
                          </p:val>
                        </p:tav>
                      </p:tavLst>
                    </p:anim>
                    <p:anim calcmode="lin" valueType="num">
                      <p:cBhvr additive="base">
                        <p:cTn dur="75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 presetClass="entr" presetSubtype="8" decel="100000"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0-#ppt_w/2"/>
                          </p:val>
                        </p:tav>
                        <p:tav tm="100000">
                          <p:val>
                            <p:strVal val="#ppt_x"/>
                          </p:val>
                        </p:tav>
                      </p:tavLst>
                    </p:anim>
                    <p:anim calcmode="lin" valueType="num">
                      <p:cBhvr additive="base">
                        <p:cTn dur="75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1+#ppt_w/2"/>
                          </p:val>
                        </p:tav>
                        <p:tav tm="100000">
                          <p:val>
                            <p:strVal val="#ppt_x"/>
                          </p:val>
                        </p:tav>
                      </p:tavLst>
                    </p:anim>
                    <p:anim calcmode="lin" valueType="num">
                      <p:cBhvr additive="base">
                        <p:cTn dur="75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8" decel="10000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0-#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keyword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タイトル 1"/>
          <p:cNvSpPr>
            <a:spLocks noGrp="1"/>
          </p:cNvSpPr>
          <p:nvPr>
            <p:ph type="title" hasCustomPrompt="1"/>
          </p:nvPr>
        </p:nvSpPr>
        <p:spPr>
          <a:xfrm>
            <a:off x="775021" y="4336274"/>
            <a:ext cx="16737958" cy="1612865"/>
          </a:xfrm>
        </p:spPr>
        <p:txBody>
          <a:bodyPr anchor="ctr">
            <a:normAutofit/>
          </a:bodyPr>
          <a:lstStyle>
            <a:lvl1pPr algn="ctr">
              <a:lnSpc>
                <a:spcPct val="100000"/>
              </a:lnSpc>
              <a:defRPr sz="9600" baseline="0">
                <a:latin typeface="Roboto Bold" pitchFamily="2" charset="0"/>
              </a:defRPr>
            </a:lvl1pPr>
          </a:lstStyle>
          <a:p>
            <a:r>
              <a:rPr kumimoji="1" lang="en-US" altLang="ja-JP" dirty="0"/>
              <a:t>Slide Title Goes Here</a:t>
            </a:r>
            <a:endParaRPr kumimoji="1" lang="ja-JP" altLang="en-US" dirty="0"/>
          </a:p>
        </p:txBody>
      </p:sp>
      <p:sp>
        <p:nvSpPr>
          <p:cNvPr id="7" name="テキスト プレースホルダー 5"/>
          <p:cNvSpPr>
            <a:spLocks noGrp="1"/>
          </p:cNvSpPr>
          <p:nvPr>
            <p:ph type="body" sz="quarter" idx="19" hasCustomPrompt="1"/>
          </p:nvPr>
        </p:nvSpPr>
        <p:spPr>
          <a:xfrm>
            <a:off x="1638622" y="489425"/>
            <a:ext cx="3049494" cy="2645659"/>
          </a:xfrm>
        </p:spPr>
        <p:txBody>
          <a:bodyPr numCol="1" spcCol="360000" anchor="ctr">
            <a:noAutofit/>
          </a:bodyPr>
          <a:lstStyle>
            <a:lvl1pPr marL="0" indent="0" algn="l">
              <a:lnSpc>
                <a:spcPct val="100000"/>
              </a:lnSpc>
              <a:spcBef>
                <a:spcPts val="0"/>
              </a:spcBef>
              <a:buClr>
                <a:schemeClr val="accent1"/>
              </a:buClr>
              <a:buFontTx/>
              <a:buNone/>
              <a:defRPr sz="20000"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6" name="テキスト プレースホルダー 5"/>
          <p:cNvSpPr>
            <a:spLocks noGrp="1"/>
          </p:cNvSpPr>
          <p:nvPr>
            <p:ph type="body" sz="quarter" idx="18" hasCustomPrompt="1"/>
          </p:nvPr>
        </p:nvSpPr>
        <p:spPr>
          <a:xfrm>
            <a:off x="2207359" y="2155372"/>
            <a:ext cx="6530241" cy="765624"/>
          </a:xfrm>
        </p:spPr>
        <p:txBody>
          <a:bodyPr numCol="1" spcCol="360000" anchor="b">
            <a:no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Word</a:t>
            </a:r>
            <a:endParaRPr kumimoji="1" lang="ja-JP" altLang="en-US" dirty="0"/>
          </a:p>
        </p:txBody>
      </p:sp>
      <p:sp>
        <p:nvSpPr>
          <p:cNvPr id="8" name="テキスト プレースホルダー 5"/>
          <p:cNvSpPr>
            <a:spLocks noGrp="1"/>
          </p:cNvSpPr>
          <p:nvPr>
            <p:ph type="body" sz="quarter" idx="20" hasCustomPrompt="1"/>
          </p:nvPr>
        </p:nvSpPr>
        <p:spPr>
          <a:xfrm>
            <a:off x="2207359" y="2920997"/>
            <a:ext cx="6530241" cy="1415277"/>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18" name="テキスト プレースホルダー 5"/>
          <p:cNvSpPr>
            <a:spLocks noGrp="1"/>
          </p:cNvSpPr>
          <p:nvPr>
            <p:ph type="body" sz="quarter" idx="21" hasCustomPrompt="1"/>
          </p:nvPr>
        </p:nvSpPr>
        <p:spPr>
          <a:xfrm>
            <a:off x="9127994" y="489425"/>
            <a:ext cx="3049494" cy="2645659"/>
          </a:xfrm>
        </p:spPr>
        <p:txBody>
          <a:bodyPr numCol="1" spcCol="360000" anchor="ctr">
            <a:noAutofit/>
          </a:bodyPr>
          <a:lstStyle>
            <a:lvl1pPr marL="0" indent="0" algn="l">
              <a:lnSpc>
                <a:spcPct val="100000"/>
              </a:lnSpc>
              <a:spcBef>
                <a:spcPts val="0"/>
              </a:spcBef>
              <a:buClr>
                <a:schemeClr val="accent1"/>
              </a:buClr>
              <a:buFontTx/>
              <a:buNone/>
              <a:defRPr sz="20000"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19" name="テキスト プレースホルダー 5"/>
          <p:cNvSpPr>
            <a:spLocks noGrp="1"/>
          </p:cNvSpPr>
          <p:nvPr>
            <p:ph type="body" sz="quarter" idx="22" hasCustomPrompt="1"/>
          </p:nvPr>
        </p:nvSpPr>
        <p:spPr>
          <a:xfrm>
            <a:off x="9696731" y="2155372"/>
            <a:ext cx="6530241" cy="765624"/>
          </a:xfrm>
        </p:spPr>
        <p:txBody>
          <a:bodyPr numCol="1" spcCol="360000" anchor="b">
            <a:no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Word</a:t>
            </a:r>
            <a:endParaRPr kumimoji="1" lang="ja-JP" altLang="en-US" dirty="0"/>
          </a:p>
        </p:txBody>
      </p:sp>
      <p:sp>
        <p:nvSpPr>
          <p:cNvPr id="20" name="テキスト プレースホルダー 5"/>
          <p:cNvSpPr>
            <a:spLocks noGrp="1"/>
          </p:cNvSpPr>
          <p:nvPr>
            <p:ph type="body" sz="quarter" idx="23" hasCustomPrompt="1"/>
          </p:nvPr>
        </p:nvSpPr>
        <p:spPr>
          <a:xfrm>
            <a:off x="9696731" y="2920997"/>
            <a:ext cx="6530241" cy="1415277"/>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21" name="テキスト プレースホルダー 5"/>
          <p:cNvSpPr>
            <a:spLocks noGrp="1"/>
          </p:cNvSpPr>
          <p:nvPr>
            <p:ph type="body" sz="quarter" idx="24" hasCustomPrompt="1"/>
          </p:nvPr>
        </p:nvSpPr>
        <p:spPr>
          <a:xfrm>
            <a:off x="1638622" y="5698469"/>
            <a:ext cx="3049494" cy="2645659"/>
          </a:xfrm>
        </p:spPr>
        <p:txBody>
          <a:bodyPr numCol="1" spcCol="360000" anchor="ctr">
            <a:noAutofit/>
          </a:bodyPr>
          <a:lstStyle>
            <a:lvl1pPr marL="0" indent="0" algn="l">
              <a:lnSpc>
                <a:spcPct val="100000"/>
              </a:lnSpc>
              <a:spcBef>
                <a:spcPts val="0"/>
              </a:spcBef>
              <a:buClr>
                <a:schemeClr val="accent1"/>
              </a:buClr>
              <a:buFontTx/>
              <a:buNone/>
              <a:defRPr sz="20000"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22" name="テキスト プレースホルダー 5"/>
          <p:cNvSpPr>
            <a:spLocks noGrp="1"/>
          </p:cNvSpPr>
          <p:nvPr>
            <p:ph type="body" sz="quarter" idx="25" hasCustomPrompt="1"/>
          </p:nvPr>
        </p:nvSpPr>
        <p:spPr>
          <a:xfrm>
            <a:off x="2207359" y="7364416"/>
            <a:ext cx="6530241" cy="765624"/>
          </a:xfrm>
        </p:spPr>
        <p:txBody>
          <a:bodyPr numCol="1" spcCol="360000" anchor="b">
            <a:no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Word</a:t>
            </a:r>
            <a:endParaRPr kumimoji="1" lang="ja-JP" altLang="en-US" dirty="0"/>
          </a:p>
        </p:txBody>
      </p:sp>
      <p:sp>
        <p:nvSpPr>
          <p:cNvPr id="23" name="テキスト プレースホルダー 5"/>
          <p:cNvSpPr>
            <a:spLocks noGrp="1"/>
          </p:cNvSpPr>
          <p:nvPr>
            <p:ph type="body" sz="quarter" idx="26" hasCustomPrompt="1"/>
          </p:nvPr>
        </p:nvSpPr>
        <p:spPr>
          <a:xfrm>
            <a:off x="2207359" y="8130041"/>
            <a:ext cx="6530241" cy="1415277"/>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24" name="テキスト プレースホルダー 5"/>
          <p:cNvSpPr>
            <a:spLocks noGrp="1"/>
          </p:cNvSpPr>
          <p:nvPr>
            <p:ph type="body" sz="quarter" idx="27" hasCustomPrompt="1"/>
          </p:nvPr>
        </p:nvSpPr>
        <p:spPr>
          <a:xfrm>
            <a:off x="9127994" y="5698469"/>
            <a:ext cx="3049494" cy="2645659"/>
          </a:xfrm>
        </p:spPr>
        <p:txBody>
          <a:bodyPr numCol="1" spcCol="360000" anchor="ctr">
            <a:noAutofit/>
          </a:bodyPr>
          <a:lstStyle>
            <a:lvl1pPr marL="0" indent="0" algn="l">
              <a:lnSpc>
                <a:spcPct val="100000"/>
              </a:lnSpc>
              <a:spcBef>
                <a:spcPts val="0"/>
              </a:spcBef>
              <a:buClr>
                <a:schemeClr val="accent1"/>
              </a:buClr>
              <a:buFontTx/>
              <a:buNone/>
              <a:defRPr sz="20000"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25" name="テキスト プレースホルダー 5"/>
          <p:cNvSpPr>
            <a:spLocks noGrp="1"/>
          </p:cNvSpPr>
          <p:nvPr>
            <p:ph type="body" sz="quarter" idx="28" hasCustomPrompt="1"/>
          </p:nvPr>
        </p:nvSpPr>
        <p:spPr>
          <a:xfrm>
            <a:off x="9696731" y="7364416"/>
            <a:ext cx="6530241" cy="765624"/>
          </a:xfrm>
        </p:spPr>
        <p:txBody>
          <a:bodyPr numCol="1" spcCol="360000" anchor="b">
            <a:no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Word</a:t>
            </a:r>
            <a:endParaRPr kumimoji="1" lang="ja-JP" altLang="en-US" dirty="0"/>
          </a:p>
        </p:txBody>
      </p:sp>
      <p:sp>
        <p:nvSpPr>
          <p:cNvPr id="26" name="テキスト プレースホルダー 5"/>
          <p:cNvSpPr>
            <a:spLocks noGrp="1"/>
          </p:cNvSpPr>
          <p:nvPr>
            <p:ph type="body" sz="quarter" idx="29" hasCustomPrompt="1"/>
          </p:nvPr>
        </p:nvSpPr>
        <p:spPr>
          <a:xfrm>
            <a:off x="9696731" y="8130041"/>
            <a:ext cx="6530241" cy="1415277"/>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4127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975"/>
                            </p:stCondLst>
                            <p:childTnLst>
                              <p:par>
                                <p:cTn id="10" presetID="2" presetClass="entr" presetSubtype="8" decel="100000" fill="hold" grpId="0" nodeType="afterEffect">
                                  <p:stCondLst>
                                    <p:cond delay="0"/>
                                  </p:stCondLst>
                                  <p:iterate type="lt">
                                    <p:tmPct val="10000"/>
                                  </p:iterate>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75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7">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2" decel="100000"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cBhvr additive="base">
                                        <p:cTn id="16" dur="75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7" dur="750" fill="hold"/>
                                        <p:tgtEl>
                                          <p:spTgt spid="6">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4" decel="100000" fill="hold" grpId="0" nodeType="withEffect">
                                  <p:stCondLst>
                                    <p:cond delay="25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par>
                          <p:cTn id="22" fill="hold">
                            <p:stCondLst>
                              <p:cond delay="1800"/>
                            </p:stCondLst>
                            <p:childTnLst>
                              <p:par>
                                <p:cTn id="23" presetID="2" presetClass="entr" presetSubtype="8" decel="100000" fill="hold" grpId="0" nodeType="afterEffect">
                                  <p:stCondLst>
                                    <p:cond delay="250"/>
                                  </p:stCondLst>
                                  <p:iterate type="lt">
                                    <p:tmPct val="10000"/>
                                  </p:iterate>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75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26" dur="750" fill="hold"/>
                                        <p:tgtEl>
                                          <p:spTgt spid="18">
                                            <p:txEl>
                                              <p:pRg st="0" end="0"/>
                                            </p:txEl>
                                          </p:spTgt>
                                        </p:tgtEl>
                                        <p:attrNameLst>
                                          <p:attrName>ppt_y</p:attrName>
                                        </p:attrNameLst>
                                      </p:cBhvr>
                                      <p:tavLst>
                                        <p:tav tm="0">
                                          <p:val>
                                            <p:strVal val="#ppt_y"/>
                                          </p:val>
                                        </p:tav>
                                        <p:tav tm="100000">
                                          <p:val>
                                            <p:strVal val="#ppt_y"/>
                                          </p:val>
                                        </p:tav>
                                      </p:tavLst>
                                    </p:anim>
                                  </p:childTnLst>
                                </p:cTn>
                              </p:par>
                              <p:par>
                                <p:cTn id="27" presetID="2" presetClass="entr" presetSubtype="2" decel="100000" fill="hold" grpId="0" nodeType="withEffect">
                                  <p:stCondLst>
                                    <p:cond delay="250"/>
                                  </p:stCondLst>
                                  <p:childTnLst>
                                    <p:set>
                                      <p:cBhvr>
                                        <p:cTn id="28" dur="1" fill="hold">
                                          <p:stCondLst>
                                            <p:cond delay="0"/>
                                          </p:stCondLst>
                                        </p:cTn>
                                        <p:tgtEl>
                                          <p:spTgt spid="19">
                                            <p:txEl>
                                              <p:pRg st="0" end="0"/>
                                            </p:txEl>
                                          </p:spTgt>
                                        </p:tgtEl>
                                        <p:attrNameLst>
                                          <p:attrName>style.visibility</p:attrName>
                                        </p:attrNameLst>
                                      </p:cBhvr>
                                      <p:to>
                                        <p:strVal val="visible"/>
                                      </p:to>
                                    </p:set>
                                    <p:anim calcmode="lin" valueType="num">
                                      <p:cBhvr additive="base">
                                        <p:cTn id="29" dur="75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30" dur="750" fill="hold"/>
                                        <p:tgtEl>
                                          <p:spTgt spid="19">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4" decel="100000" fill="hold" grpId="0" nodeType="withEffect">
                                  <p:stCondLst>
                                    <p:cond delay="500"/>
                                  </p:stCondLst>
                                  <p:childTnLst>
                                    <p:set>
                                      <p:cBhvr>
                                        <p:cTn id="32" dur="1" fill="hold">
                                          <p:stCondLst>
                                            <p:cond delay="0"/>
                                          </p:stCondLst>
                                        </p:cTn>
                                        <p:tgtEl>
                                          <p:spTgt spid="20">
                                            <p:txEl>
                                              <p:pRg st="0" end="0"/>
                                            </p:txEl>
                                          </p:spTgt>
                                        </p:tgtEl>
                                        <p:attrNameLst>
                                          <p:attrName>style.visibility</p:attrName>
                                        </p:attrNameLst>
                                      </p:cBhvr>
                                      <p:to>
                                        <p:strVal val="visible"/>
                                      </p:to>
                                    </p:set>
                                    <p:anim calcmode="lin" valueType="num">
                                      <p:cBhvr additive="base">
                                        <p:cTn id="33"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par>
                          <p:cTn id="35" fill="hold">
                            <p:stCondLst>
                              <p:cond delay="2875"/>
                            </p:stCondLst>
                            <p:childTnLst>
                              <p:par>
                                <p:cTn id="36" presetID="2" presetClass="entr" presetSubtype="8" decel="100000" fill="hold" grpId="0" nodeType="afterEffect">
                                  <p:stCondLst>
                                    <p:cond delay="250"/>
                                  </p:stCondLst>
                                  <p:iterate type="lt">
                                    <p:tmPct val="10000"/>
                                  </p:iterate>
                                  <p:childTnLst>
                                    <p:set>
                                      <p:cBhvr>
                                        <p:cTn id="37" dur="1" fill="hold">
                                          <p:stCondLst>
                                            <p:cond delay="0"/>
                                          </p:stCondLst>
                                        </p:cTn>
                                        <p:tgtEl>
                                          <p:spTgt spid="21">
                                            <p:txEl>
                                              <p:pRg st="0" end="0"/>
                                            </p:txEl>
                                          </p:spTgt>
                                        </p:tgtEl>
                                        <p:attrNameLst>
                                          <p:attrName>style.visibility</p:attrName>
                                        </p:attrNameLst>
                                      </p:cBhvr>
                                      <p:to>
                                        <p:strVal val="visible"/>
                                      </p:to>
                                    </p:set>
                                    <p:anim calcmode="lin" valueType="num">
                                      <p:cBhvr additive="base">
                                        <p:cTn id="38" dur="75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39" dur="750" fill="hold"/>
                                        <p:tgtEl>
                                          <p:spTgt spid="21">
                                            <p:txEl>
                                              <p:pRg st="0" end="0"/>
                                            </p:txEl>
                                          </p:spTgt>
                                        </p:tgtEl>
                                        <p:attrNameLst>
                                          <p:attrName>ppt_y</p:attrName>
                                        </p:attrNameLst>
                                      </p:cBhvr>
                                      <p:tavLst>
                                        <p:tav tm="0">
                                          <p:val>
                                            <p:strVal val="#ppt_y"/>
                                          </p:val>
                                        </p:tav>
                                        <p:tav tm="100000">
                                          <p:val>
                                            <p:strVal val="#ppt_y"/>
                                          </p:val>
                                        </p:tav>
                                      </p:tavLst>
                                    </p:anim>
                                  </p:childTnLst>
                                </p:cTn>
                              </p:par>
                              <p:par>
                                <p:cTn id="40" presetID="2" presetClass="entr" presetSubtype="2" decel="100000" fill="hold" grpId="0" nodeType="withEffect">
                                  <p:stCondLst>
                                    <p:cond delay="250"/>
                                  </p:stCondLst>
                                  <p:childTnLst>
                                    <p:set>
                                      <p:cBhvr>
                                        <p:cTn id="41" dur="1" fill="hold">
                                          <p:stCondLst>
                                            <p:cond delay="0"/>
                                          </p:stCondLst>
                                        </p:cTn>
                                        <p:tgtEl>
                                          <p:spTgt spid="22">
                                            <p:txEl>
                                              <p:pRg st="0" end="0"/>
                                            </p:txEl>
                                          </p:spTgt>
                                        </p:tgtEl>
                                        <p:attrNameLst>
                                          <p:attrName>style.visibility</p:attrName>
                                        </p:attrNameLst>
                                      </p:cBhvr>
                                      <p:to>
                                        <p:strVal val="visible"/>
                                      </p:to>
                                    </p:set>
                                    <p:anim calcmode="lin" valueType="num">
                                      <p:cBhvr additive="base">
                                        <p:cTn id="42" dur="75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43" dur="750" fill="hold"/>
                                        <p:tgtEl>
                                          <p:spTgt spid="22">
                                            <p:txEl>
                                              <p:pRg st="0" end="0"/>
                                            </p:txEl>
                                          </p:spTgt>
                                        </p:tgtEl>
                                        <p:attrNameLst>
                                          <p:attrName>ppt_y</p:attrName>
                                        </p:attrNameLst>
                                      </p:cBhvr>
                                      <p:tavLst>
                                        <p:tav tm="0">
                                          <p:val>
                                            <p:strVal val="#ppt_y"/>
                                          </p:val>
                                        </p:tav>
                                        <p:tav tm="100000">
                                          <p:val>
                                            <p:strVal val="#ppt_y"/>
                                          </p:val>
                                        </p:tav>
                                      </p:tavLst>
                                    </p:anim>
                                  </p:childTnLst>
                                </p:cTn>
                              </p:par>
                              <p:par>
                                <p:cTn id="44" presetID="2" presetClass="entr" presetSubtype="4" decel="100000" fill="hold" grpId="0" nodeType="withEffect">
                                  <p:stCondLst>
                                    <p:cond delay="500"/>
                                  </p:stCondLst>
                                  <p:childTnLst>
                                    <p:set>
                                      <p:cBhvr>
                                        <p:cTn id="45" dur="1" fill="hold">
                                          <p:stCondLst>
                                            <p:cond delay="0"/>
                                          </p:stCondLst>
                                        </p:cTn>
                                        <p:tgtEl>
                                          <p:spTgt spid="23">
                                            <p:txEl>
                                              <p:pRg st="0" end="0"/>
                                            </p:txEl>
                                          </p:spTgt>
                                        </p:tgtEl>
                                        <p:attrNameLst>
                                          <p:attrName>style.visibility</p:attrName>
                                        </p:attrNameLst>
                                      </p:cBhvr>
                                      <p:to>
                                        <p:strVal val="visible"/>
                                      </p:to>
                                    </p:set>
                                    <p:anim calcmode="lin" valueType="num">
                                      <p:cBhvr additive="base">
                                        <p:cTn id="46"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par>
                          <p:cTn id="48" fill="hold">
                            <p:stCondLst>
                              <p:cond delay="3950"/>
                            </p:stCondLst>
                            <p:childTnLst>
                              <p:par>
                                <p:cTn id="49" presetID="2" presetClass="entr" presetSubtype="8" decel="100000" fill="hold" grpId="0" nodeType="afterEffect">
                                  <p:stCondLst>
                                    <p:cond delay="250"/>
                                  </p:stCondLst>
                                  <p:iterate type="lt">
                                    <p:tmPct val="10000"/>
                                  </p:iterate>
                                  <p:childTnLst>
                                    <p:set>
                                      <p:cBhvr>
                                        <p:cTn id="50" dur="1" fill="hold">
                                          <p:stCondLst>
                                            <p:cond delay="0"/>
                                          </p:stCondLst>
                                        </p:cTn>
                                        <p:tgtEl>
                                          <p:spTgt spid="24">
                                            <p:txEl>
                                              <p:pRg st="0" end="0"/>
                                            </p:txEl>
                                          </p:spTgt>
                                        </p:tgtEl>
                                        <p:attrNameLst>
                                          <p:attrName>style.visibility</p:attrName>
                                        </p:attrNameLst>
                                      </p:cBhvr>
                                      <p:to>
                                        <p:strVal val="visible"/>
                                      </p:to>
                                    </p:set>
                                    <p:anim calcmode="lin" valueType="num">
                                      <p:cBhvr additive="base">
                                        <p:cTn id="51" dur="75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52" dur="750" fill="hold"/>
                                        <p:tgtEl>
                                          <p:spTgt spid="24">
                                            <p:txEl>
                                              <p:pRg st="0" end="0"/>
                                            </p:txEl>
                                          </p:spTgt>
                                        </p:tgtEl>
                                        <p:attrNameLst>
                                          <p:attrName>ppt_y</p:attrName>
                                        </p:attrNameLst>
                                      </p:cBhvr>
                                      <p:tavLst>
                                        <p:tav tm="0">
                                          <p:val>
                                            <p:strVal val="#ppt_y"/>
                                          </p:val>
                                        </p:tav>
                                        <p:tav tm="100000">
                                          <p:val>
                                            <p:strVal val="#ppt_y"/>
                                          </p:val>
                                        </p:tav>
                                      </p:tavLst>
                                    </p:anim>
                                  </p:childTnLst>
                                </p:cTn>
                              </p:par>
                              <p:par>
                                <p:cTn id="53" presetID="2" presetClass="entr" presetSubtype="2" decel="100000" fill="hold" grpId="0" nodeType="withEffect">
                                  <p:stCondLst>
                                    <p:cond delay="250"/>
                                  </p:stCondLst>
                                  <p:childTnLst>
                                    <p:set>
                                      <p:cBhvr>
                                        <p:cTn id="54" dur="1" fill="hold">
                                          <p:stCondLst>
                                            <p:cond delay="0"/>
                                          </p:stCondLst>
                                        </p:cTn>
                                        <p:tgtEl>
                                          <p:spTgt spid="25">
                                            <p:txEl>
                                              <p:pRg st="0" end="0"/>
                                            </p:txEl>
                                          </p:spTgt>
                                        </p:tgtEl>
                                        <p:attrNameLst>
                                          <p:attrName>style.visibility</p:attrName>
                                        </p:attrNameLst>
                                      </p:cBhvr>
                                      <p:to>
                                        <p:strVal val="visible"/>
                                      </p:to>
                                    </p:set>
                                    <p:anim calcmode="lin" valueType="num">
                                      <p:cBhvr additive="base">
                                        <p:cTn id="55" dur="75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56" dur="750" fill="hold"/>
                                        <p:tgtEl>
                                          <p:spTgt spid="25">
                                            <p:txEl>
                                              <p:pRg st="0" end="0"/>
                                            </p:txEl>
                                          </p:spTgt>
                                        </p:tgtEl>
                                        <p:attrNameLst>
                                          <p:attrName>ppt_y</p:attrName>
                                        </p:attrNameLst>
                                      </p:cBhvr>
                                      <p:tavLst>
                                        <p:tav tm="0">
                                          <p:val>
                                            <p:strVal val="#ppt_y"/>
                                          </p:val>
                                        </p:tav>
                                        <p:tav tm="100000">
                                          <p:val>
                                            <p:strVal val="#ppt_y"/>
                                          </p:val>
                                        </p:tav>
                                      </p:tavLst>
                                    </p:anim>
                                  </p:childTnLst>
                                </p:cTn>
                              </p:par>
                              <p:par>
                                <p:cTn id="57" presetID="2" presetClass="entr" presetSubtype="4" decel="100000" fill="hold" grpId="0" nodeType="withEffect">
                                  <p:stCondLst>
                                    <p:cond delay="500"/>
                                  </p:stCondLst>
                                  <p:childTnLst>
                                    <p:set>
                                      <p:cBhvr>
                                        <p:cTn id="58" dur="1" fill="hold">
                                          <p:stCondLst>
                                            <p:cond delay="0"/>
                                          </p:stCondLst>
                                        </p:cTn>
                                        <p:tgtEl>
                                          <p:spTgt spid="26">
                                            <p:txEl>
                                              <p:pRg st="0" end="0"/>
                                            </p:txEl>
                                          </p:spTgt>
                                        </p:tgtEl>
                                        <p:attrNameLst>
                                          <p:attrName>style.visibility</p:attrName>
                                        </p:attrNameLst>
                                      </p:cBhvr>
                                      <p:to>
                                        <p:strVal val="visible"/>
                                      </p:to>
                                    </p:set>
                                    <p:anim calcmode="lin" valueType="num">
                                      <p:cBhvr additive="base">
                                        <p:cTn id="59"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tmplLst>
          <p:tmpl lvl="1">
            <p:tnLst>
              <p:par>
                <p:cTn presetID="2" presetClass="entr" presetSubtype="8" decel="100000" fill="hold" nodeType="afterEffect">
                  <p:stCondLst>
                    <p:cond delay="0"/>
                  </p:stCondLst>
                  <p:iterate type="lt">
                    <p:tmPct val="10000"/>
                  </p:iterate>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2"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1+#ppt_w/2"/>
                          </p:val>
                        </p:tav>
                        <p:tav tm="100000">
                          <p:val>
                            <p:strVal val="#ppt_x"/>
                          </p:val>
                        </p:tav>
                      </p:tavLst>
                    </p:anim>
                    <p:anim calcmode="lin" valueType="num">
                      <p:cBhvr additive="base">
                        <p:cTn dur="750" fill="hold"/>
                        <p:tgtEl>
                          <p:spTgt spid="6"/>
                        </p:tgtEl>
                        <p:attrNameLst>
                          <p:attrName>ppt_y</p:attrName>
                        </p:attrNameLst>
                      </p:cBhvr>
                      <p:tavLst>
                        <p:tav tm="0">
                          <p:val>
                            <p:strVal val="#ppt_y"/>
                          </p:val>
                        </p:tav>
                        <p:tav tm="100000">
                          <p:val>
                            <p:strVal val="#ppt_y"/>
                          </p:val>
                        </p:tav>
                      </p:tavLst>
                    </p:anim>
                  </p:childTnLst>
                </p:cTn>
              </p:par>
            </p:tnLst>
          </p:tmpl>
        </p:tmplLst>
      </p:bldP>
      <p:bldP spid="8" grpId="0" build="p">
        <p:tmplLst>
          <p:tmpl lvl="1">
            <p:tnLst>
              <p:par>
                <p:cTn presetID="2" presetClass="entr" presetSubtype="4" decel="10000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0-#ppt_w/2"/>
                          </p:val>
                        </p:tav>
                        <p:tav tm="100000">
                          <p:val>
                            <p:strVal val="#ppt_x"/>
                          </p:val>
                        </p:tav>
                      </p:tavLst>
                    </p:anim>
                    <p:anim calcmode="lin" valueType="num">
                      <p:cBhvr additive="base">
                        <p:cTn dur="75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2" decel="100000" fill="hold" nodeType="withEffect">
                  <p:stCondLst>
                    <p:cond delay="25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1+#ppt_w/2"/>
                          </p:val>
                        </p:tav>
                        <p:tav tm="100000">
                          <p:val>
                            <p:strVal val="#ppt_x"/>
                          </p:val>
                        </p:tav>
                      </p:tavLst>
                    </p:anim>
                    <p:anim calcmode="lin" valueType="num">
                      <p:cBhvr additive="base">
                        <p:cTn dur="750" fill="hold"/>
                        <p:tgtEl>
                          <p:spTgt spid="19"/>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4" decel="100000"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0-#ppt_w/2"/>
                          </p:val>
                        </p:tav>
                        <p:tav tm="100000">
                          <p:val>
                            <p:strVal val="#ppt_x"/>
                          </p:val>
                        </p:tav>
                      </p:tavLst>
                    </p:anim>
                    <p:anim calcmode="lin" valueType="num">
                      <p:cBhvr additive="base">
                        <p:cTn dur="75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decel="10000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750" fill="hold"/>
                        <p:tgtEl>
                          <p:spTgt spid="22"/>
                        </p:tgtEl>
                        <p:attrNameLst>
                          <p:attrName>ppt_x</p:attrName>
                        </p:attrNameLst>
                      </p:cBhvr>
                      <p:tavLst>
                        <p:tav tm="0">
                          <p:val>
                            <p:strVal val="1+#ppt_w/2"/>
                          </p:val>
                        </p:tav>
                        <p:tav tm="100000">
                          <p:val>
                            <p:strVal val="#ppt_x"/>
                          </p:val>
                        </p:tav>
                      </p:tavLst>
                    </p:anim>
                    <p:anim calcmode="lin" valueType="num">
                      <p:cBhvr additive="base">
                        <p:cTn dur="75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4"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P spid="24"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24"/>
                        </p:tgtEl>
                        <p:attrNameLst>
                          <p:attrName>style.visibility</p:attrName>
                        </p:attrNameLst>
                      </p:cBhvr>
                      <p:to>
                        <p:strVal val="visible"/>
                      </p:to>
                    </p:set>
                    <p:anim calcmode="lin" valueType="num">
                      <p:cBhvr additive="base">
                        <p:cTn dur="750" fill="hold"/>
                        <p:tgtEl>
                          <p:spTgt spid="24"/>
                        </p:tgtEl>
                        <p:attrNameLst>
                          <p:attrName>ppt_x</p:attrName>
                        </p:attrNameLst>
                      </p:cBhvr>
                      <p:tavLst>
                        <p:tav tm="0">
                          <p:val>
                            <p:strVal val="0-#ppt_w/2"/>
                          </p:val>
                        </p:tav>
                        <p:tav tm="100000">
                          <p:val>
                            <p:strVal val="#ppt_x"/>
                          </p:val>
                        </p:tav>
                      </p:tavLst>
                    </p:anim>
                    <p:anim calcmode="lin" valueType="num">
                      <p:cBhvr additive="base">
                        <p:cTn dur="75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2" decel="10000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750" fill="hold"/>
                        <p:tgtEl>
                          <p:spTgt spid="25"/>
                        </p:tgtEl>
                        <p:attrNameLst>
                          <p:attrName>ppt_x</p:attrName>
                        </p:attrNameLst>
                      </p:cBhvr>
                      <p:tavLst>
                        <p:tav tm="0">
                          <p:val>
                            <p:strVal val="1+#ppt_w/2"/>
                          </p:val>
                        </p:tav>
                        <p:tav tm="100000">
                          <p:val>
                            <p:strVal val="#ppt_x"/>
                          </p:val>
                        </p:tav>
                      </p:tavLst>
                    </p:anim>
                    <p:anim calcmode="lin" valueType="num">
                      <p:cBhvr additive="base">
                        <p:cTn dur="75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4" decel="10000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WOT">
    <p:spTree>
      <p:nvGrpSpPr>
        <p:cNvPr id="1" name=""/>
        <p:cNvGrpSpPr/>
        <p:nvPr/>
      </p:nvGrpSpPr>
      <p:grpSpPr>
        <a:xfrm>
          <a:off x="0" y="0"/>
          <a:ext cx="0" cy="0"/>
          <a:chOff x="0" y="0"/>
          <a:chExt cx="0" cy="0"/>
        </a:xfrm>
      </p:grpSpPr>
      <p:cxnSp>
        <p:nvCxnSpPr>
          <p:cNvPr id="17" name="Straight Connector 16"/>
          <p:cNvCxnSpPr/>
          <p:nvPr userDrawn="1"/>
        </p:nvCxnSpPr>
        <p:spPr>
          <a:xfrm>
            <a:off x="9144000" y="0"/>
            <a:ext cx="0" cy="1028541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タイトル 1"/>
          <p:cNvSpPr>
            <a:spLocks noGrp="1"/>
          </p:cNvSpPr>
          <p:nvPr>
            <p:ph type="title" hasCustomPrompt="1"/>
          </p:nvPr>
        </p:nvSpPr>
        <p:spPr>
          <a:xfrm>
            <a:off x="775021" y="4336274"/>
            <a:ext cx="16737958" cy="1612865"/>
          </a:xfrm>
          <a:solidFill>
            <a:schemeClr val="tx1"/>
          </a:solidFill>
        </p:spPr>
        <p:txBody>
          <a:bodyPr anchor="ctr">
            <a:normAutofit/>
          </a:bodyPr>
          <a:lstStyle>
            <a:lvl1pPr algn="ctr">
              <a:lnSpc>
                <a:spcPct val="100000"/>
              </a:lnSpc>
              <a:defRPr sz="9600" baseline="0">
                <a:latin typeface="Roboto Bold" pitchFamily="2" charset="0"/>
              </a:defRPr>
            </a:lvl1pPr>
          </a:lstStyle>
          <a:p>
            <a:r>
              <a:rPr kumimoji="1" lang="en-US" altLang="ja-JP" dirty="0"/>
              <a:t>Slide Title Goes Here</a:t>
            </a:r>
            <a:endParaRPr kumimoji="1" lang="ja-JP" altLang="en-US" dirty="0"/>
          </a:p>
        </p:txBody>
      </p:sp>
      <p:sp>
        <p:nvSpPr>
          <p:cNvPr id="7" name="テキスト プレースホルダー 5"/>
          <p:cNvSpPr>
            <a:spLocks noGrp="1"/>
          </p:cNvSpPr>
          <p:nvPr>
            <p:ph type="body" sz="quarter" idx="19" hasCustomPrompt="1"/>
          </p:nvPr>
        </p:nvSpPr>
        <p:spPr>
          <a:xfrm>
            <a:off x="5264510" y="489425"/>
            <a:ext cx="3049494" cy="2645659"/>
          </a:xfrm>
        </p:spPr>
        <p:txBody>
          <a:bodyPr numCol="1" spcCol="360000" anchor="ctr">
            <a:noAutofit/>
          </a:bodyPr>
          <a:lstStyle>
            <a:lvl1pPr marL="0" indent="0" algn="r">
              <a:lnSpc>
                <a:spcPct val="100000"/>
              </a:lnSpc>
              <a:spcBef>
                <a:spcPts val="0"/>
              </a:spcBef>
              <a:buClr>
                <a:schemeClr val="accent1"/>
              </a:buClr>
              <a:buFontTx/>
              <a:buNone/>
              <a:defRPr sz="20000" i="1" baseline="0">
                <a:solidFill>
                  <a:schemeClr val="tx1">
                    <a:lumMod val="90000"/>
                    <a:lumOff val="10000"/>
                  </a:schemeClr>
                </a:solidFill>
                <a:latin typeface="+mn-lt"/>
              </a:defRPr>
            </a:lvl1pPr>
          </a:lstStyle>
          <a:p>
            <a:pPr lvl="0"/>
            <a:r>
              <a:rPr kumimoji="1" lang="en-US" altLang="ja-JP" dirty="0"/>
              <a:t>A</a:t>
            </a:r>
            <a:endParaRPr kumimoji="1" lang="ja-JP" altLang="en-US" dirty="0"/>
          </a:p>
        </p:txBody>
      </p:sp>
      <p:sp>
        <p:nvSpPr>
          <p:cNvPr id="6" name="テキスト プレースホルダー 5"/>
          <p:cNvSpPr>
            <a:spLocks noGrp="1"/>
          </p:cNvSpPr>
          <p:nvPr>
            <p:ph type="body" sz="quarter" idx="18" hasCustomPrompt="1"/>
          </p:nvPr>
        </p:nvSpPr>
        <p:spPr>
          <a:xfrm>
            <a:off x="1215026" y="2155372"/>
            <a:ext cx="6530241" cy="765624"/>
          </a:xfrm>
        </p:spPr>
        <p:txBody>
          <a:bodyPr numCol="1" spcCol="360000" anchor="b">
            <a:noAutofit/>
          </a:bodyPr>
          <a:lstStyle>
            <a:lvl1pPr marL="0" indent="0" algn="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Word</a:t>
            </a:r>
            <a:endParaRPr kumimoji="1" lang="ja-JP" altLang="en-US" dirty="0"/>
          </a:p>
        </p:txBody>
      </p:sp>
      <p:sp>
        <p:nvSpPr>
          <p:cNvPr id="8" name="テキスト プレースホルダー 5"/>
          <p:cNvSpPr>
            <a:spLocks noGrp="1"/>
          </p:cNvSpPr>
          <p:nvPr>
            <p:ph type="body" sz="quarter" idx="20" hasCustomPrompt="1"/>
          </p:nvPr>
        </p:nvSpPr>
        <p:spPr>
          <a:xfrm>
            <a:off x="1215026" y="2920997"/>
            <a:ext cx="6530241" cy="1415277"/>
          </a:xfrm>
        </p:spPr>
        <p:txBody>
          <a:bodyPr numCol="1" spcCol="360000" anchor="t">
            <a:normAutofit/>
          </a:bodyPr>
          <a:lstStyle>
            <a:lvl1pPr marL="0" indent="0" algn="r">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18" name="テキスト プレースホルダー 5"/>
          <p:cNvSpPr>
            <a:spLocks noGrp="1"/>
          </p:cNvSpPr>
          <p:nvPr>
            <p:ph type="body" sz="quarter" idx="21" hasCustomPrompt="1"/>
          </p:nvPr>
        </p:nvSpPr>
        <p:spPr>
          <a:xfrm>
            <a:off x="9973997" y="489425"/>
            <a:ext cx="3049494" cy="2645659"/>
          </a:xfrm>
        </p:spPr>
        <p:txBody>
          <a:bodyPr numCol="1" spcCol="360000" anchor="ctr">
            <a:noAutofit/>
          </a:bodyPr>
          <a:lstStyle>
            <a:lvl1pPr marL="0" indent="0" algn="l">
              <a:lnSpc>
                <a:spcPct val="100000"/>
              </a:lnSpc>
              <a:spcBef>
                <a:spcPts val="0"/>
              </a:spcBef>
              <a:buClr>
                <a:schemeClr val="accent1"/>
              </a:buClr>
              <a:buFontTx/>
              <a:buNone/>
              <a:defRPr sz="20000" i="1" baseline="0">
                <a:solidFill>
                  <a:schemeClr val="tx1">
                    <a:lumMod val="90000"/>
                    <a:lumOff val="10000"/>
                  </a:schemeClr>
                </a:solidFill>
                <a:latin typeface="+mn-lt"/>
              </a:defRPr>
            </a:lvl1pPr>
          </a:lstStyle>
          <a:p>
            <a:pPr lvl="0"/>
            <a:r>
              <a:rPr kumimoji="1" lang="en-US" altLang="ja-JP" dirty="0"/>
              <a:t>A</a:t>
            </a:r>
            <a:endParaRPr kumimoji="1" lang="ja-JP" altLang="en-US" dirty="0"/>
          </a:p>
        </p:txBody>
      </p:sp>
      <p:sp>
        <p:nvSpPr>
          <p:cNvPr id="19" name="テキスト プレースホルダー 5"/>
          <p:cNvSpPr>
            <a:spLocks noGrp="1"/>
          </p:cNvSpPr>
          <p:nvPr>
            <p:ph type="body" sz="quarter" idx="22" hasCustomPrompt="1"/>
          </p:nvPr>
        </p:nvSpPr>
        <p:spPr>
          <a:xfrm>
            <a:off x="10542734" y="2155372"/>
            <a:ext cx="6530241" cy="765624"/>
          </a:xfrm>
        </p:spPr>
        <p:txBody>
          <a:bodyPr numCol="1" spcCol="360000" anchor="b">
            <a:no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Word</a:t>
            </a:r>
            <a:endParaRPr kumimoji="1" lang="ja-JP" altLang="en-US" dirty="0"/>
          </a:p>
        </p:txBody>
      </p:sp>
      <p:sp>
        <p:nvSpPr>
          <p:cNvPr id="20" name="テキスト プレースホルダー 5"/>
          <p:cNvSpPr>
            <a:spLocks noGrp="1"/>
          </p:cNvSpPr>
          <p:nvPr>
            <p:ph type="body" sz="quarter" idx="23" hasCustomPrompt="1"/>
          </p:nvPr>
        </p:nvSpPr>
        <p:spPr>
          <a:xfrm>
            <a:off x="10542734" y="2920997"/>
            <a:ext cx="6530241" cy="1415277"/>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21" name="テキスト プレースホルダー 5"/>
          <p:cNvSpPr>
            <a:spLocks noGrp="1"/>
          </p:cNvSpPr>
          <p:nvPr>
            <p:ph type="body" sz="quarter" idx="24" hasCustomPrompt="1"/>
          </p:nvPr>
        </p:nvSpPr>
        <p:spPr>
          <a:xfrm>
            <a:off x="5264510" y="5698469"/>
            <a:ext cx="3049494" cy="2645659"/>
          </a:xfrm>
        </p:spPr>
        <p:txBody>
          <a:bodyPr numCol="1" spcCol="360000" anchor="ctr">
            <a:noAutofit/>
          </a:bodyPr>
          <a:lstStyle>
            <a:lvl1pPr marL="0" indent="0" algn="r">
              <a:lnSpc>
                <a:spcPct val="100000"/>
              </a:lnSpc>
              <a:spcBef>
                <a:spcPts val="0"/>
              </a:spcBef>
              <a:buClr>
                <a:schemeClr val="accent1"/>
              </a:buClr>
              <a:buFontTx/>
              <a:buNone/>
              <a:defRPr sz="20000" i="1" baseline="0">
                <a:solidFill>
                  <a:schemeClr val="tx1">
                    <a:lumMod val="90000"/>
                    <a:lumOff val="10000"/>
                  </a:schemeClr>
                </a:solidFill>
                <a:latin typeface="+mn-lt"/>
              </a:defRPr>
            </a:lvl1pPr>
          </a:lstStyle>
          <a:p>
            <a:pPr lvl="0"/>
            <a:r>
              <a:rPr kumimoji="1" lang="en-US" altLang="ja-JP" dirty="0"/>
              <a:t>A</a:t>
            </a:r>
            <a:endParaRPr kumimoji="1" lang="ja-JP" altLang="en-US" dirty="0"/>
          </a:p>
        </p:txBody>
      </p:sp>
      <p:sp>
        <p:nvSpPr>
          <p:cNvPr id="22" name="テキスト プレースホルダー 5"/>
          <p:cNvSpPr>
            <a:spLocks noGrp="1"/>
          </p:cNvSpPr>
          <p:nvPr>
            <p:ph type="body" sz="quarter" idx="25" hasCustomPrompt="1"/>
          </p:nvPr>
        </p:nvSpPr>
        <p:spPr>
          <a:xfrm>
            <a:off x="1215026" y="7364416"/>
            <a:ext cx="6530241" cy="765624"/>
          </a:xfrm>
        </p:spPr>
        <p:txBody>
          <a:bodyPr numCol="1" spcCol="360000" anchor="b">
            <a:noAutofit/>
          </a:bodyPr>
          <a:lstStyle>
            <a:lvl1pPr marL="0" indent="0" algn="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Word</a:t>
            </a:r>
            <a:endParaRPr kumimoji="1" lang="ja-JP" altLang="en-US" dirty="0"/>
          </a:p>
        </p:txBody>
      </p:sp>
      <p:sp>
        <p:nvSpPr>
          <p:cNvPr id="23" name="テキスト プレースホルダー 5"/>
          <p:cNvSpPr>
            <a:spLocks noGrp="1"/>
          </p:cNvSpPr>
          <p:nvPr>
            <p:ph type="body" sz="quarter" idx="26" hasCustomPrompt="1"/>
          </p:nvPr>
        </p:nvSpPr>
        <p:spPr>
          <a:xfrm>
            <a:off x="1215026" y="8130041"/>
            <a:ext cx="6530241" cy="1415277"/>
          </a:xfrm>
        </p:spPr>
        <p:txBody>
          <a:bodyPr numCol="1" spcCol="360000" anchor="t">
            <a:normAutofit/>
          </a:bodyPr>
          <a:lstStyle>
            <a:lvl1pPr marL="0" indent="0" algn="r">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24" name="テキスト プレースホルダー 5"/>
          <p:cNvSpPr>
            <a:spLocks noGrp="1"/>
          </p:cNvSpPr>
          <p:nvPr>
            <p:ph type="body" sz="quarter" idx="27" hasCustomPrompt="1"/>
          </p:nvPr>
        </p:nvSpPr>
        <p:spPr>
          <a:xfrm>
            <a:off x="9973997" y="5698469"/>
            <a:ext cx="3049494" cy="2645659"/>
          </a:xfrm>
        </p:spPr>
        <p:txBody>
          <a:bodyPr numCol="1" spcCol="360000" anchor="ctr">
            <a:noAutofit/>
          </a:bodyPr>
          <a:lstStyle>
            <a:lvl1pPr marL="0" indent="0" algn="l">
              <a:lnSpc>
                <a:spcPct val="100000"/>
              </a:lnSpc>
              <a:spcBef>
                <a:spcPts val="0"/>
              </a:spcBef>
              <a:buClr>
                <a:schemeClr val="accent1"/>
              </a:buClr>
              <a:buFontTx/>
              <a:buNone/>
              <a:defRPr sz="20000" i="1" baseline="0">
                <a:solidFill>
                  <a:schemeClr val="tx1">
                    <a:lumMod val="90000"/>
                    <a:lumOff val="10000"/>
                  </a:schemeClr>
                </a:solidFill>
                <a:latin typeface="+mn-lt"/>
              </a:defRPr>
            </a:lvl1pPr>
          </a:lstStyle>
          <a:p>
            <a:pPr lvl="0"/>
            <a:r>
              <a:rPr kumimoji="1" lang="en-US" altLang="ja-JP" dirty="0"/>
              <a:t>A</a:t>
            </a:r>
            <a:endParaRPr kumimoji="1" lang="ja-JP" altLang="en-US" dirty="0"/>
          </a:p>
        </p:txBody>
      </p:sp>
      <p:sp>
        <p:nvSpPr>
          <p:cNvPr id="25" name="テキスト プレースホルダー 5"/>
          <p:cNvSpPr>
            <a:spLocks noGrp="1"/>
          </p:cNvSpPr>
          <p:nvPr>
            <p:ph type="body" sz="quarter" idx="28" hasCustomPrompt="1"/>
          </p:nvPr>
        </p:nvSpPr>
        <p:spPr>
          <a:xfrm>
            <a:off x="10542734" y="7364416"/>
            <a:ext cx="6530241" cy="765624"/>
          </a:xfrm>
        </p:spPr>
        <p:txBody>
          <a:bodyPr numCol="1" spcCol="360000" anchor="b">
            <a:no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Word</a:t>
            </a:r>
            <a:endParaRPr kumimoji="1" lang="ja-JP" altLang="en-US" dirty="0"/>
          </a:p>
        </p:txBody>
      </p:sp>
      <p:sp>
        <p:nvSpPr>
          <p:cNvPr id="26" name="テキスト プレースホルダー 5"/>
          <p:cNvSpPr>
            <a:spLocks noGrp="1"/>
          </p:cNvSpPr>
          <p:nvPr>
            <p:ph type="body" sz="quarter" idx="29" hasCustomPrompt="1"/>
          </p:nvPr>
        </p:nvSpPr>
        <p:spPr>
          <a:xfrm>
            <a:off x="10542734" y="8130041"/>
            <a:ext cx="6530241" cy="1415277"/>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71390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975"/>
                            </p:stCondLst>
                            <p:childTnLst>
                              <p:par>
                                <p:cTn id="10" presetID="16" presetClass="entr" presetSubtype="42"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outHorizontal)">
                                      <p:cBhvr>
                                        <p:cTn id="12" dur="500"/>
                                        <p:tgtEl>
                                          <p:spTgt spid="17"/>
                                        </p:tgtEl>
                                      </p:cBhvr>
                                    </p:animEffect>
                                  </p:childTnLst>
                                </p:cTn>
                              </p:par>
                            </p:childTnLst>
                          </p:cTn>
                        </p:par>
                        <p:par>
                          <p:cTn id="13" fill="hold">
                            <p:stCondLst>
                              <p:cond delay="1475"/>
                            </p:stCondLst>
                            <p:childTnLst>
                              <p:par>
                                <p:cTn id="14" presetID="2" presetClass="entr" presetSubtype="8" decel="100000" fill="hold" grpId="0" nodeType="afterEffect">
                                  <p:stCondLst>
                                    <p:cond delay="250"/>
                                  </p:stCondLst>
                                  <p:iterate type="lt">
                                    <p:tmPct val="10000"/>
                                  </p:iterate>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additive="base">
                                        <p:cTn id="16" dur="75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7" dur="750" fill="hold"/>
                                        <p:tgtEl>
                                          <p:spTgt spid="7">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25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additive="base">
                                        <p:cTn id="20" dur="75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21" dur="750" fill="hold"/>
                                        <p:tgtEl>
                                          <p:spTgt spid="6">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4" decel="100000" fill="hold" grpId="0" nodeType="withEffect">
                                  <p:stCondLst>
                                    <p:cond delay="500"/>
                                  </p:stCondLst>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additive="base">
                                        <p:cTn id="2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par>
                          <p:cTn id="26" fill="hold">
                            <p:stCondLst>
                              <p:cond delay="2475"/>
                            </p:stCondLst>
                            <p:childTnLst>
                              <p:par>
                                <p:cTn id="27" presetID="2" presetClass="entr" presetSubtype="8" decel="100000" fill="hold" grpId="0" nodeType="afterEffect">
                                  <p:stCondLst>
                                    <p:cond delay="250"/>
                                  </p:stCondLst>
                                  <p:iterate type="lt">
                                    <p:tmPct val="10000"/>
                                  </p:iterate>
                                  <p:childTnLst>
                                    <p:set>
                                      <p:cBhvr>
                                        <p:cTn id="28" dur="1" fill="hold">
                                          <p:stCondLst>
                                            <p:cond delay="0"/>
                                          </p:stCondLst>
                                        </p:cTn>
                                        <p:tgtEl>
                                          <p:spTgt spid="18">
                                            <p:txEl>
                                              <p:pRg st="0" end="0"/>
                                            </p:txEl>
                                          </p:spTgt>
                                        </p:tgtEl>
                                        <p:attrNameLst>
                                          <p:attrName>style.visibility</p:attrName>
                                        </p:attrNameLst>
                                      </p:cBhvr>
                                      <p:to>
                                        <p:strVal val="visible"/>
                                      </p:to>
                                    </p:set>
                                    <p:anim calcmode="lin" valueType="num">
                                      <p:cBhvr additive="base">
                                        <p:cTn id="29" dur="75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30" dur="750" fill="hold"/>
                                        <p:tgtEl>
                                          <p:spTgt spid="18">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2" decel="100000" fill="hold" grpId="0" nodeType="withEffect">
                                  <p:stCondLst>
                                    <p:cond delay="250"/>
                                  </p:stCondLst>
                                  <p:childTnLst>
                                    <p:set>
                                      <p:cBhvr>
                                        <p:cTn id="32" dur="1" fill="hold">
                                          <p:stCondLst>
                                            <p:cond delay="0"/>
                                          </p:stCondLst>
                                        </p:cTn>
                                        <p:tgtEl>
                                          <p:spTgt spid="19">
                                            <p:txEl>
                                              <p:pRg st="0" end="0"/>
                                            </p:txEl>
                                          </p:spTgt>
                                        </p:tgtEl>
                                        <p:attrNameLst>
                                          <p:attrName>style.visibility</p:attrName>
                                        </p:attrNameLst>
                                      </p:cBhvr>
                                      <p:to>
                                        <p:strVal val="visible"/>
                                      </p:to>
                                    </p:set>
                                    <p:anim calcmode="lin" valueType="num">
                                      <p:cBhvr additive="base">
                                        <p:cTn id="33" dur="75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34" dur="750" fill="hold"/>
                                        <p:tgtEl>
                                          <p:spTgt spid="19">
                                            <p:txEl>
                                              <p:pRg st="0" end="0"/>
                                            </p:txEl>
                                          </p:spTgt>
                                        </p:tgtEl>
                                        <p:attrNameLst>
                                          <p:attrName>ppt_y</p:attrName>
                                        </p:attrNameLst>
                                      </p:cBhvr>
                                      <p:tavLst>
                                        <p:tav tm="0">
                                          <p:val>
                                            <p:strVal val="#ppt_y"/>
                                          </p:val>
                                        </p:tav>
                                        <p:tav tm="100000">
                                          <p:val>
                                            <p:strVal val="#ppt_y"/>
                                          </p:val>
                                        </p:tav>
                                      </p:tavLst>
                                    </p:anim>
                                  </p:childTnLst>
                                </p:cTn>
                              </p:par>
                              <p:par>
                                <p:cTn id="35" presetID="2" presetClass="entr" presetSubtype="4" decel="100000" fill="hold" grpId="0" nodeType="withEffect">
                                  <p:stCondLst>
                                    <p:cond delay="500"/>
                                  </p:stCondLst>
                                  <p:childTnLst>
                                    <p:set>
                                      <p:cBhvr>
                                        <p:cTn id="36" dur="1" fill="hold">
                                          <p:stCondLst>
                                            <p:cond delay="0"/>
                                          </p:stCondLst>
                                        </p:cTn>
                                        <p:tgtEl>
                                          <p:spTgt spid="20">
                                            <p:txEl>
                                              <p:pRg st="0" end="0"/>
                                            </p:txEl>
                                          </p:spTgt>
                                        </p:tgtEl>
                                        <p:attrNameLst>
                                          <p:attrName>style.visibility</p:attrName>
                                        </p:attrNameLst>
                                      </p:cBhvr>
                                      <p:to>
                                        <p:strVal val="visible"/>
                                      </p:to>
                                    </p:set>
                                    <p:anim calcmode="lin" valueType="num">
                                      <p:cBhvr additive="base">
                                        <p:cTn id="3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475"/>
                            </p:stCondLst>
                            <p:childTnLst>
                              <p:par>
                                <p:cTn id="40" presetID="2" presetClass="entr" presetSubtype="8" decel="100000" fill="hold" grpId="0" nodeType="afterEffect">
                                  <p:stCondLst>
                                    <p:cond delay="250"/>
                                  </p:stCondLst>
                                  <p:iterate type="lt">
                                    <p:tmPct val="10000"/>
                                  </p:iterate>
                                  <p:childTnLst>
                                    <p:set>
                                      <p:cBhvr>
                                        <p:cTn id="41" dur="1" fill="hold">
                                          <p:stCondLst>
                                            <p:cond delay="0"/>
                                          </p:stCondLst>
                                        </p:cTn>
                                        <p:tgtEl>
                                          <p:spTgt spid="21">
                                            <p:txEl>
                                              <p:pRg st="0" end="0"/>
                                            </p:txEl>
                                          </p:spTgt>
                                        </p:tgtEl>
                                        <p:attrNameLst>
                                          <p:attrName>style.visibility</p:attrName>
                                        </p:attrNameLst>
                                      </p:cBhvr>
                                      <p:to>
                                        <p:strVal val="visible"/>
                                      </p:to>
                                    </p:set>
                                    <p:anim calcmode="lin" valueType="num">
                                      <p:cBhvr additive="base">
                                        <p:cTn id="42" dur="75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43" dur="750" fill="hold"/>
                                        <p:tgtEl>
                                          <p:spTgt spid="21">
                                            <p:txEl>
                                              <p:pRg st="0" end="0"/>
                                            </p:txEl>
                                          </p:spTgt>
                                        </p:tgtEl>
                                        <p:attrNameLst>
                                          <p:attrName>ppt_y</p:attrName>
                                        </p:attrNameLst>
                                      </p:cBhvr>
                                      <p:tavLst>
                                        <p:tav tm="0">
                                          <p:val>
                                            <p:strVal val="#ppt_y"/>
                                          </p:val>
                                        </p:tav>
                                        <p:tav tm="100000">
                                          <p:val>
                                            <p:strVal val="#ppt_y"/>
                                          </p:val>
                                        </p:tav>
                                      </p:tavLst>
                                    </p:anim>
                                  </p:childTnLst>
                                </p:cTn>
                              </p:par>
                              <p:par>
                                <p:cTn id="44" presetID="2" presetClass="entr" presetSubtype="2" decel="100000" fill="hold" grpId="0" nodeType="withEffect">
                                  <p:stCondLst>
                                    <p:cond delay="250"/>
                                  </p:stCondLst>
                                  <p:childTnLst>
                                    <p:set>
                                      <p:cBhvr>
                                        <p:cTn id="45" dur="1" fill="hold">
                                          <p:stCondLst>
                                            <p:cond delay="0"/>
                                          </p:stCondLst>
                                        </p:cTn>
                                        <p:tgtEl>
                                          <p:spTgt spid="22">
                                            <p:txEl>
                                              <p:pRg st="0" end="0"/>
                                            </p:txEl>
                                          </p:spTgt>
                                        </p:tgtEl>
                                        <p:attrNameLst>
                                          <p:attrName>style.visibility</p:attrName>
                                        </p:attrNameLst>
                                      </p:cBhvr>
                                      <p:to>
                                        <p:strVal val="visible"/>
                                      </p:to>
                                    </p:set>
                                    <p:anim calcmode="lin" valueType="num">
                                      <p:cBhvr additive="base">
                                        <p:cTn id="46" dur="75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47" dur="750" fill="hold"/>
                                        <p:tgtEl>
                                          <p:spTgt spid="22">
                                            <p:txEl>
                                              <p:pRg st="0" end="0"/>
                                            </p:txEl>
                                          </p:spTgt>
                                        </p:tgtEl>
                                        <p:attrNameLst>
                                          <p:attrName>ppt_y</p:attrName>
                                        </p:attrNameLst>
                                      </p:cBhvr>
                                      <p:tavLst>
                                        <p:tav tm="0">
                                          <p:val>
                                            <p:strVal val="#ppt_y"/>
                                          </p:val>
                                        </p:tav>
                                        <p:tav tm="100000">
                                          <p:val>
                                            <p:strVal val="#ppt_y"/>
                                          </p:val>
                                        </p:tav>
                                      </p:tavLst>
                                    </p:anim>
                                  </p:childTnLst>
                                </p:cTn>
                              </p:par>
                              <p:par>
                                <p:cTn id="48" presetID="2" presetClass="entr" presetSubtype="4" decel="100000" fill="hold" grpId="0" nodeType="withEffect">
                                  <p:stCondLst>
                                    <p:cond delay="500"/>
                                  </p:stCondLst>
                                  <p:childTnLst>
                                    <p:set>
                                      <p:cBhvr>
                                        <p:cTn id="49" dur="1" fill="hold">
                                          <p:stCondLst>
                                            <p:cond delay="0"/>
                                          </p:stCondLst>
                                        </p:cTn>
                                        <p:tgtEl>
                                          <p:spTgt spid="23">
                                            <p:txEl>
                                              <p:pRg st="0" end="0"/>
                                            </p:txEl>
                                          </p:spTgt>
                                        </p:tgtEl>
                                        <p:attrNameLst>
                                          <p:attrName>style.visibility</p:attrName>
                                        </p:attrNameLst>
                                      </p:cBhvr>
                                      <p:to>
                                        <p:strVal val="visible"/>
                                      </p:to>
                                    </p:set>
                                    <p:anim calcmode="lin" valueType="num">
                                      <p:cBhvr additive="base">
                                        <p:cTn id="50"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par>
                          <p:cTn id="52" fill="hold">
                            <p:stCondLst>
                              <p:cond delay="4475"/>
                            </p:stCondLst>
                            <p:childTnLst>
                              <p:par>
                                <p:cTn id="53" presetID="2" presetClass="entr" presetSubtype="8" decel="100000" fill="hold" grpId="0" nodeType="afterEffect">
                                  <p:stCondLst>
                                    <p:cond delay="250"/>
                                  </p:stCondLst>
                                  <p:iterate type="lt">
                                    <p:tmPct val="10000"/>
                                  </p:iterate>
                                  <p:childTnLst>
                                    <p:set>
                                      <p:cBhvr>
                                        <p:cTn id="54" dur="1" fill="hold">
                                          <p:stCondLst>
                                            <p:cond delay="0"/>
                                          </p:stCondLst>
                                        </p:cTn>
                                        <p:tgtEl>
                                          <p:spTgt spid="24">
                                            <p:txEl>
                                              <p:pRg st="0" end="0"/>
                                            </p:txEl>
                                          </p:spTgt>
                                        </p:tgtEl>
                                        <p:attrNameLst>
                                          <p:attrName>style.visibility</p:attrName>
                                        </p:attrNameLst>
                                      </p:cBhvr>
                                      <p:to>
                                        <p:strVal val="visible"/>
                                      </p:to>
                                    </p:set>
                                    <p:anim calcmode="lin" valueType="num">
                                      <p:cBhvr additive="base">
                                        <p:cTn id="55" dur="75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56" dur="750" fill="hold"/>
                                        <p:tgtEl>
                                          <p:spTgt spid="24">
                                            <p:txEl>
                                              <p:pRg st="0" end="0"/>
                                            </p:txEl>
                                          </p:spTgt>
                                        </p:tgtEl>
                                        <p:attrNameLst>
                                          <p:attrName>ppt_y</p:attrName>
                                        </p:attrNameLst>
                                      </p:cBhvr>
                                      <p:tavLst>
                                        <p:tav tm="0">
                                          <p:val>
                                            <p:strVal val="#ppt_y"/>
                                          </p:val>
                                        </p:tav>
                                        <p:tav tm="100000">
                                          <p:val>
                                            <p:strVal val="#ppt_y"/>
                                          </p:val>
                                        </p:tav>
                                      </p:tavLst>
                                    </p:anim>
                                  </p:childTnLst>
                                </p:cTn>
                              </p:par>
                              <p:par>
                                <p:cTn id="57" presetID="2" presetClass="entr" presetSubtype="2" decel="100000" fill="hold" grpId="0" nodeType="withEffect">
                                  <p:stCondLst>
                                    <p:cond delay="250"/>
                                  </p:stCondLst>
                                  <p:childTnLst>
                                    <p:set>
                                      <p:cBhvr>
                                        <p:cTn id="58" dur="1" fill="hold">
                                          <p:stCondLst>
                                            <p:cond delay="0"/>
                                          </p:stCondLst>
                                        </p:cTn>
                                        <p:tgtEl>
                                          <p:spTgt spid="25">
                                            <p:txEl>
                                              <p:pRg st="0" end="0"/>
                                            </p:txEl>
                                          </p:spTgt>
                                        </p:tgtEl>
                                        <p:attrNameLst>
                                          <p:attrName>style.visibility</p:attrName>
                                        </p:attrNameLst>
                                      </p:cBhvr>
                                      <p:to>
                                        <p:strVal val="visible"/>
                                      </p:to>
                                    </p:set>
                                    <p:anim calcmode="lin" valueType="num">
                                      <p:cBhvr additive="base">
                                        <p:cTn id="59" dur="75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60" dur="750" fill="hold"/>
                                        <p:tgtEl>
                                          <p:spTgt spid="25">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4" decel="100000" fill="hold" grpId="0" nodeType="withEffect">
                                  <p:stCondLst>
                                    <p:cond delay="500"/>
                                  </p:stCondLst>
                                  <p:childTnLst>
                                    <p:set>
                                      <p:cBhvr>
                                        <p:cTn id="62" dur="1" fill="hold">
                                          <p:stCondLst>
                                            <p:cond delay="0"/>
                                          </p:stCondLst>
                                        </p:cTn>
                                        <p:tgtEl>
                                          <p:spTgt spid="26">
                                            <p:txEl>
                                              <p:pRg st="0" end="0"/>
                                            </p:txEl>
                                          </p:spTgt>
                                        </p:tgtEl>
                                        <p:attrNameLst>
                                          <p:attrName>style.visibility</p:attrName>
                                        </p:attrNameLst>
                                      </p:cBhvr>
                                      <p:to>
                                        <p:strVal val="visible"/>
                                      </p:to>
                                    </p:set>
                                    <p:anim calcmode="lin" valueType="num">
                                      <p:cBhvr additive="base">
                                        <p:cTn id="63"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2"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1+#ppt_w/2"/>
                          </p:val>
                        </p:tav>
                        <p:tav tm="100000">
                          <p:val>
                            <p:strVal val="#ppt_x"/>
                          </p:val>
                        </p:tav>
                      </p:tavLst>
                    </p:anim>
                    <p:anim calcmode="lin" valueType="num">
                      <p:cBhvr additive="base">
                        <p:cTn dur="750" fill="hold"/>
                        <p:tgtEl>
                          <p:spTgt spid="6"/>
                        </p:tgtEl>
                        <p:attrNameLst>
                          <p:attrName>ppt_y</p:attrName>
                        </p:attrNameLst>
                      </p:cBhvr>
                      <p:tavLst>
                        <p:tav tm="0">
                          <p:val>
                            <p:strVal val="#ppt_y"/>
                          </p:val>
                        </p:tav>
                        <p:tav tm="100000">
                          <p:val>
                            <p:strVal val="#ppt_y"/>
                          </p:val>
                        </p:tav>
                      </p:tavLst>
                    </p:anim>
                  </p:childTnLst>
                </p:cTn>
              </p:par>
            </p:tnLst>
          </p:tmpl>
        </p:tmplLst>
      </p:bldP>
      <p:bldP spid="8" grpId="0" build="p">
        <p:tmplLst>
          <p:tmpl lvl="1">
            <p:tnLst>
              <p:par>
                <p:cTn presetID="2" presetClass="entr" presetSubtype="4" decel="100000" fill="hold" nodeType="withEffect">
                  <p:stCondLst>
                    <p:cond delay="5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0-#ppt_w/2"/>
                          </p:val>
                        </p:tav>
                        <p:tav tm="100000">
                          <p:val>
                            <p:strVal val="#ppt_x"/>
                          </p:val>
                        </p:tav>
                      </p:tavLst>
                    </p:anim>
                    <p:anim calcmode="lin" valueType="num">
                      <p:cBhvr additive="base">
                        <p:cTn dur="75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2" decel="100000" fill="hold" nodeType="withEffect">
                  <p:stCondLst>
                    <p:cond delay="25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1+#ppt_w/2"/>
                          </p:val>
                        </p:tav>
                        <p:tav tm="100000">
                          <p:val>
                            <p:strVal val="#ppt_x"/>
                          </p:val>
                        </p:tav>
                      </p:tavLst>
                    </p:anim>
                    <p:anim calcmode="lin" valueType="num">
                      <p:cBhvr additive="base">
                        <p:cTn dur="750" fill="hold"/>
                        <p:tgtEl>
                          <p:spTgt spid="19"/>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4" decel="100000"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0-#ppt_w/2"/>
                          </p:val>
                        </p:tav>
                        <p:tav tm="100000">
                          <p:val>
                            <p:strVal val="#ppt_x"/>
                          </p:val>
                        </p:tav>
                      </p:tavLst>
                    </p:anim>
                    <p:anim calcmode="lin" valueType="num">
                      <p:cBhvr additive="base">
                        <p:cTn dur="75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decel="10000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750" fill="hold"/>
                        <p:tgtEl>
                          <p:spTgt spid="22"/>
                        </p:tgtEl>
                        <p:attrNameLst>
                          <p:attrName>ppt_x</p:attrName>
                        </p:attrNameLst>
                      </p:cBhvr>
                      <p:tavLst>
                        <p:tav tm="0">
                          <p:val>
                            <p:strVal val="1+#ppt_w/2"/>
                          </p:val>
                        </p:tav>
                        <p:tav tm="100000">
                          <p:val>
                            <p:strVal val="#ppt_x"/>
                          </p:val>
                        </p:tav>
                      </p:tavLst>
                    </p:anim>
                    <p:anim calcmode="lin" valueType="num">
                      <p:cBhvr additive="base">
                        <p:cTn dur="75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4"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P spid="24" grpId="0" build="p">
        <p:tmplLst>
          <p:tmpl lvl="1">
            <p:tnLst>
              <p:par>
                <p:cTn presetID="2" presetClass="entr" presetSubtype="8" decel="100000" fill="hold" nodeType="afterEffect">
                  <p:stCondLst>
                    <p:cond delay="250"/>
                  </p:stCondLst>
                  <p:iterate type="lt">
                    <p:tmPct val="10000"/>
                  </p:iterate>
                  <p:childTnLst>
                    <p:set>
                      <p:cBhvr>
                        <p:cTn dur="1" fill="hold">
                          <p:stCondLst>
                            <p:cond delay="0"/>
                          </p:stCondLst>
                        </p:cTn>
                        <p:tgtEl>
                          <p:spTgt spid="24"/>
                        </p:tgtEl>
                        <p:attrNameLst>
                          <p:attrName>style.visibility</p:attrName>
                        </p:attrNameLst>
                      </p:cBhvr>
                      <p:to>
                        <p:strVal val="visible"/>
                      </p:to>
                    </p:set>
                    <p:anim calcmode="lin" valueType="num">
                      <p:cBhvr additive="base">
                        <p:cTn dur="750" fill="hold"/>
                        <p:tgtEl>
                          <p:spTgt spid="24"/>
                        </p:tgtEl>
                        <p:attrNameLst>
                          <p:attrName>ppt_x</p:attrName>
                        </p:attrNameLst>
                      </p:cBhvr>
                      <p:tavLst>
                        <p:tav tm="0">
                          <p:val>
                            <p:strVal val="0-#ppt_w/2"/>
                          </p:val>
                        </p:tav>
                        <p:tav tm="100000">
                          <p:val>
                            <p:strVal val="#ppt_x"/>
                          </p:val>
                        </p:tav>
                      </p:tavLst>
                    </p:anim>
                    <p:anim calcmode="lin" valueType="num">
                      <p:cBhvr additive="base">
                        <p:cTn dur="75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2" decel="10000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750" fill="hold"/>
                        <p:tgtEl>
                          <p:spTgt spid="25"/>
                        </p:tgtEl>
                        <p:attrNameLst>
                          <p:attrName>ppt_x</p:attrName>
                        </p:attrNameLst>
                      </p:cBhvr>
                      <p:tavLst>
                        <p:tav tm="0">
                          <p:val>
                            <p:strVal val="1+#ppt_w/2"/>
                          </p:val>
                        </p:tav>
                        <p:tav tm="100000">
                          <p:val>
                            <p:strVal val="#ppt_x"/>
                          </p:val>
                        </p:tav>
                      </p:tavLst>
                    </p:anim>
                    <p:anim calcmode="lin" valueType="num">
                      <p:cBhvr additive="base">
                        <p:cTn dur="75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4" decel="10000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low start">
    <p:spTree>
      <p:nvGrpSpPr>
        <p:cNvPr id="1" name=""/>
        <p:cNvGrpSpPr/>
        <p:nvPr/>
      </p:nvGrpSpPr>
      <p:grpSpPr>
        <a:xfrm>
          <a:off x="0" y="0"/>
          <a:ext cx="0" cy="0"/>
          <a:chOff x="0" y="0"/>
          <a:chExt cx="0" cy="0"/>
        </a:xfrm>
      </p:grpSpPr>
      <p:sp>
        <p:nvSpPr>
          <p:cNvPr id="23" name="Picture Placeholder 6"/>
          <p:cNvSpPr>
            <a:spLocks noGrp="1"/>
          </p:cNvSpPr>
          <p:nvPr>
            <p:ph type="pic" sz="quarter" idx="13" hasCustomPrompt="1"/>
          </p:nvPr>
        </p:nvSpPr>
        <p:spPr>
          <a:xfrm>
            <a:off x="435428" y="449943"/>
            <a:ext cx="8708571" cy="4691970"/>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11" name="タイトル 1"/>
          <p:cNvSpPr>
            <a:spLocks noGrp="1"/>
          </p:cNvSpPr>
          <p:nvPr>
            <p:ph type="title" hasCustomPrompt="1"/>
          </p:nvPr>
        </p:nvSpPr>
        <p:spPr>
          <a:xfrm>
            <a:off x="101598" y="5392515"/>
            <a:ext cx="9144000" cy="3969198"/>
          </a:xfrm>
        </p:spPr>
        <p:txBody>
          <a:bodyPr anchor="t">
            <a:normAutofit/>
          </a:bodyPr>
          <a:lstStyle>
            <a:lvl1pPr algn="r">
              <a:lnSpc>
                <a:spcPct val="80000"/>
              </a:lnSpc>
              <a:defRPr sz="9600" baseline="0">
                <a:latin typeface="Roboto Bold" pitchFamily="2" charset="0"/>
              </a:defRPr>
            </a:lvl1pPr>
          </a:lstStyle>
          <a:p>
            <a:r>
              <a:rPr kumimoji="1" lang="en-US" altLang="ja-JP" dirty="0"/>
              <a:t>Slide Title Goes Here</a:t>
            </a:r>
            <a:endParaRPr kumimoji="1" lang="ja-JP" altLang="en-US" dirty="0"/>
          </a:p>
        </p:txBody>
      </p:sp>
      <p:sp>
        <p:nvSpPr>
          <p:cNvPr id="12" name="Right Triangle 11"/>
          <p:cNvSpPr/>
          <p:nvPr userDrawn="1"/>
        </p:nvSpPr>
        <p:spPr>
          <a:xfrm rot="13500000">
            <a:off x="9007243" y="4846008"/>
            <a:ext cx="593402" cy="59340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13"/>
          <p:cNvSpPr/>
          <p:nvPr userDrawn="1"/>
        </p:nvSpPr>
        <p:spPr>
          <a:xfrm>
            <a:off x="12957757" y="495903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Straight Connector 14"/>
          <p:cNvCxnSpPr>
            <a:stCxn id="12" idx="2"/>
            <a:endCxn id="14" idx="1"/>
          </p:cNvCxnSpPr>
          <p:nvPr userDrawn="1"/>
        </p:nvCxnSpPr>
        <p:spPr>
          <a:xfrm flipV="1">
            <a:off x="9723543" y="5141913"/>
            <a:ext cx="3234214" cy="7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4" idx="3"/>
          </p:cNvCxnSpPr>
          <p:nvPr userDrawn="1"/>
        </p:nvCxnSpPr>
        <p:spPr>
          <a:xfrm>
            <a:off x="13323517" y="5141913"/>
            <a:ext cx="496448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5" name="テキスト プレースホルダー 5"/>
          <p:cNvSpPr>
            <a:spLocks noGrp="1"/>
          </p:cNvSpPr>
          <p:nvPr>
            <p:ph type="body" sz="quarter" idx="19" hasCustomPrompt="1"/>
          </p:nvPr>
        </p:nvSpPr>
        <p:spPr>
          <a:xfrm>
            <a:off x="11663850" y="2404814"/>
            <a:ext cx="3049494" cy="2645659"/>
          </a:xfrm>
        </p:spPr>
        <p:txBody>
          <a:bodyPr numCol="1" spcCol="360000" anchor="ctr">
            <a:noAutofit/>
          </a:bodyPr>
          <a:lstStyle>
            <a:lvl1pPr marL="0" indent="0" algn="l">
              <a:lnSpc>
                <a:spcPct val="100000"/>
              </a:lnSpc>
              <a:spcBef>
                <a:spcPts val="0"/>
              </a:spcBef>
              <a:buClr>
                <a:schemeClr val="accent1"/>
              </a:buClr>
              <a:buFontTx/>
              <a:buNone/>
              <a:defRPr sz="20000"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24" name="テキスト プレースホルダー 5"/>
          <p:cNvSpPr>
            <a:spLocks noGrp="1"/>
          </p:cNvSpPr>
          <p:nvPr>
            <p:ph type="body" sz="quarter" idx="18" hasCustomPrompt="1"/>
          </p:nvPr>
        </p:nvSpPr>
        <p:spPr>
          <a:xfrm>
            <a:off x="12243393" y="4010530"/>
            <a:ext cx="5016447" cy="765624"/>
          </a:xfrm>
        </p:spPr>
        <p:txBody>
          <a:bodyPr numCol="1" spcCol="360000" anchor="b">
            <a:no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Word</a:t>
            </a:r>
            <a:endParaRPr kumimoji="1" lang="ja-JP" altLang="en-US" dirty="0"/>
          </a:p>
        </p:txBody>
      </p:sp>
      <p:sp>
        <p:nvSpPr>
          <p:cNvPr id="29" name="テキスト プレースホルダー 5"/>
          <p:cNvSpPr>
            <a:spLocks noGrp="1"/>
          </p:cNvSpPr>
          <p:nvPr>
            <p:ph type="body" sz="quarter" idx="26" hasCustomPrompt="1"/>
          </p:nvPr>
        </p:nvSpPr>
        <p:spPr>
          <a:xfrm>
            <a:off x="12857977" y="5515487"/>
            <a:ext cx="4302083" cy="3569889"/>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90238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2" presetClass="entr" presetSubtype="4" decel="100000" fill="hold" grpId="0" nodeType="withEffect">
                                  <p:stCondLst>
                                    <p:cond delay="0"/>
                                  </p:stCondLst>
                                  <p:iterate type="wd">
                                    <p:tmPct val="10000"/>
                                  </p:iterate>
                                  <p:childTnLst>
                                    <p:set>
                                      <p:cBhvr>
                                        <p:cTn id="9" dur="1" fill="hold">
                                          <p:stCondLst>
                                            <p:cond delay="0"/>
                                          </p:stCondLst>
                                        </p:cTn>
                                        <p:tgtEl>
                                          <p:spTgt spid="11"/>
                                        </p:tgtEl>
                                        <p:attrNameLst>
                                          <p:attrName>style.visibility</p:attrName>
                                        </p:attrNameLst>
                                      </p:cBhvr>
                                      <p:to>
                                        <p:strVal val="visible"/>
                                      </p:to>
                                    </p:set>
                                    <p:anim calcmode="lin" valueType="num">
                                      <p:cBhvr additive="base">
                                        <p:cTn id="10" dur="750" fill="hold"/>
                                        <p:tgtEl>
                                          <p:spTgt spid="11"/>
                                        </p:tgtEl>
                                        <p:attrNameLst>
                                          <p:attrName>ppt_x</p:attrName>
                                        </p:attrNameLst>
                                      </p:cBhvr>
                                      <p:tavLst>
                                        <p:tav tm="0">
                                          <p:val>
                                            <p:strVal val="#ppt_x"/>
                                          </p:val>
                                        </p:tav>
                                        <p:tav tm="100000">
                                          <p:val>
                                            <p:strVal val="#ppt_x"/>
                                          </p:val>
                                        </p:tav>
                                      </p:tavLst>
                                    </p:anim>
                                    <p:anim calcmode="lin" valueType="num">
                                      <p:cBhvr additive="base">
                                        <p:cTn id="11" dur="750" fill="hold"/>
                                        <p:tgtEl>
                                          <p:spTgt spid="11"/>
                                        </p:tgtEl>
                                        <p:attrNameLst>
                                          <p:attrName>ppt_y</p:attrName>
                                        </p:attrNameLst>
                                      </p:cBhvr>
                                      <p:tavLst>
                                        <p:tav tm="0">
                                          <p:val>
                                            <p:strVal val="1+#ppt_h/2"/>
                                          </p:val>
                                        </p:tav>
                                        <p:tav tm="100000">
                                          <p:val>
                                            <p:strVal val="#ppt_y"/>
                                          </p:val>
                                        </p:tav>
                                      </p:tavLst>
                                    </p:anim>
                                  </p:childTnLst>
                                </p:cTn>
                              </p:par>
                            </p:childTnLst>
                          </p:cTn>
                        </p:par>
                        <p:par>
                          <p:cTn id="12" fill="hold">
                            <p:stCondLst>
                              <p:cond delay="975"/>
                            </p:stCondLst>
                            <p:childTnLst>
                              <p:par>
                                <p:cTn id="13" presetID="2" presetClass="entr" presetSubtype="8" decel="10000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par>
                          <p:cTn id="17" fill="hold">
                            <p:stCondLst>
                              <p:cond delay="1475"/>
                            </p:stCondLst>
                            <p:childTnLst>
                              <p:par>
                                <p:cTn id="18" presetID="22" presetClass="entr" presetSubtype="8"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par>
                          <p:cTn id="21" fill="hold">
                            <p:stCondLst>
                              <p:cond delay="1975"/>
                            </p:stCondLst>
                            <p:childTnLst>
                              <p:par>
                                <p:cTn id="22" presetID="2" presetClass="entr" presetSubtype="8" decel="10000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750" fill="hold"/>
                                        <p:tgtEl>
                                          <p:spTgt spid="14"/>
                                        </p:tgtEl>
                                        <p:attrNameLst>
                                          <p:attrName>ppt_x</p:attrName>
                                        </p:attrNameLst>
                                      </p:cBhvr>
                                      <p:tavLst>
                                        <p:tav tm="0">
                                          <p:val>
                                            <p:strVal val="0-#ppt_w/2"/>
                                          </p:val>
                                        </p:tav>
                                        <p:tav tm="100000">
                                          <p:val>
                                            <p:strVal val="#ppt_x"/>
                                          </p:val>
                                        </p:tav>
                                      </p:tavLst>
                                    </p:anim>
                                    <p:anim calcmode="lin" valueType="num">
                                      <p:cBhvr additive="base">
                                        <p:cTn id="25" dur="750" fill="hold"/>
                                        <p:tgtEl>
                                          <p:spTgt spid="14"/>
                                        </p:tgtEl>
                                        <p:attrNameLst>
                                          <p:attrName>ppt_y</p:attrName>
                                        </p:attrNameLst>
                                      </p:cBhvr>
                                      <p:tavLst>
                                        <p:tav tm="0">
                                          <p:val>
                                            <p:strVal val="#ppt_y"/>
                                          </p:val>
                                        </p:tav>
                                        <p:tav tm="100000">
                                          <p:val>
                                            <p:strVal val="#ppt_y"/>
                                          </p:val>
                                        </p:tav>
                                      </p:tavLst>
                                    </p:anim>
                                  </p:childTnLst>
                                </p:cTn>
                              </p:par>
                            </p:childTnLst>
                          </p:cTn>
                        </p:par>
                        <p:par>
                          <p:cTn id="26" fill="hold">
                            <p:stCondLst>
                              <p:cond delay="2725"/>
                            </p:stCondLst>
                            <p:childTnLst>
                              <p:par>
                                <p:cTn id="27" presetID="2" presetClass="entr" presetSubtype="1" decel="100000" fill="hold" grpId="0" nodeType="afterEffect">
                                  <p:stCondLst>
                                    <p:cond delay="0"/>
                                  </p:stCondLst>
                                  <p:iterate type="lt">
                                    <p:tmPct val="10000"/>
                                  </p:iterate>
                                  <p:childTnLst>
                                    <p:set>
                                      <p:cBhvr>
                                        <p:cTn id="28" dur="1" fill="hold">
                                          <p:stCondLst>
                                            <p:cond delay="0"/>
                                          </p:stCondLst>
                                        </p:cTn>
                                        <p:tgtEl>
                                          <p:spTgt spid="25">
                                            <p:txEl>
                                              <p:pRg st="0" end="0"/>
                                            </p:txEl>
                                          </p:spTgt>
                                        </p:tgtEl>
                                        <p:attrNameLst>
                                          <p:attrName>style.visibility</p:attrName>
                                        </p:attrNameLst>
                                      </p:cBhvr>
                                      <p:to>
                                        <p:strVal val="visible"/>
                                      </p:to>
                                    </p:set>
                                    <p:anim calcmode="lin" valueType="num">
                                      <p:cBhvr additive="base">
                                        <p:cTn id="29" dur="75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30" dur="750" fill="hold"/>
                                        <p:tgtEl>
                                          <p:spTgt spid="25">
                                            <p:txEl>
                                              <p:pRg st="0" end="0"/>
                                            </p:txEl>
                                          </p:spTgt>
                                        </p:tgtEl>
                                        <p:attrNameLst>
                                          <p:attrName>ppt_y</p:attrName>
                                        </p:attrNameLst>
                                      </p:cBhvr>
                                      <p:tavLst>
                                        <p:tav tm="0">
                                          <p:val>
                                            <p:strVal val="0-#ppt_h/2"/>
                                          </p:val>
                                        </p:tav>
                                        <p:tav tm="100000">
                                          <p:val>
                                            <p:strVal val="#ppt_y"/>
                                          </p:val>
                                        </p:tav>
                                      </p:tavLst>
                                    </p:anim>
                                  </p:childTnLst>
                                </p:cTn>
                              </p:par>
                              <p:par>
                                <p:cTn id="31" presetID="2" presetClass="entr" presetSubtype="2" decel="100000" fill="hold" grpId="0" nodeType="withEffect">
                                  <p:stCondLst>
                                    <p:cond delay="0"/>
                                  </p:stCondLst>
                                  <p:childTnLst>
                                    <p:set>
                                      <p:cBhvr>
                                        <p:cTn id="32" dur="1" fill="hold">
                                          <p:stCondLst>
                                            <p:cond delay="0"/>
                                          </p:stCondLst>
                                        </p:cTn>
                                        <p:tgtEl>
                                          <p:spTgt spid="24">
                                            <p:txEl>
                                              <p:pRg st="0" end="0"/>
                                            </p:txEl>
                                          </p:spTgt>
                                        </p:tgtEl>
                                        <p:attrNameLst>
                                          <p:attrName>style.visibility</p:attrName>
                                        </p:attrNameLst>
                                      </p:cBhvr>
                                      <p:to>
                                        <p:strVal val="visible"/>
                                      </p:to>
                                    </p:set>
                                    <p:anim calcmode="lin" valueType="num">
                                      <p:cBhvr additive="base">
                                        <p:cTn id="33" dur="75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34" dur="750" fill="hold"/>
                                        <p:tgtEl>
                                          <p:spTgt spid="24">
                                            <p:txEl>
                                              <p:pRg st="0" end="0"/>
                                            </p:txEl>
                                          </p:spTgt>
                                        </p:tgtEl>
                                        <p:attrNameLst>
                                          <p:attrName>ppt_y</p:attrName>
                                        </p:attrNameLst>
                                      </p:cBhvr>
                                      <p:tavLst>
                                        <p:tav tm="0">
                                          <p:val>
                                            <p:strVal val="#ppt_y"/>
                                          </p:val>
                                        </p:tav>
                                        <p:tav tm="100000">
                                          <p:val>
                                            <p:strVal val="#ppt_y"/>
                                          </p:val>
                                        </p:tav>
                                      </p:tavLst>
                                    </p:anim>
                                  </p:childTnLst>
                                </p:cTn>
                              </p:par>
                              <p:par>
                                <p:cTn id="35" presetID="2" presetClass="entr" presetSubtype="4" decel="100000" fill="hold" grpId="0" nodeType="withEffect">
                                  <p:stCondLst>
                                    <p:cond delay="500"/>
                                  </p:stCondLst>
                                  <p:childTnLst>
                                    <p:set>
                                      <p:cBhvr>
                                        <p:cTn id="36" dur="1" fill="hold">
                                          <p:stCondLst>
                                            <p:cond delay="0"/>
                                          </p:stCondLst>
                                        </p:cTn>
                                        <p:tgtEl>
                                          <p:spTgt spid="29">
                                            <p:txEl>
                                              <p:pRg st="0" end="0"/>
                                            </p:txEl>
                                          </p:spTgt>
                                        </p:tgtEl>
                                        <p:attrNameLst>
                                          <p:attrName>style.visibility</p:attrName>
                                        </p:attrNameLst>
                                      </p:cBhvr>
                                      <p:to>
                                        <p:strVal val="visible"/>
                                      </p:to>
                                    </p:set>
                                    <p:anim calcmode="lin" valueType="num">
                                      <p:cBhvr additive="base">
                                        <p:cTn id="3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725"/>
                            </p:stCondLst>
                            <p:childTnLst>
                              <p:par>
                                <p:cTn id="40" presetID="22" presetClass="entr" presetSubtype="8" fill="hold" nodeType="afterEffect">
                                  <p:stCondLst>
                                    <p:cond delay="50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1" grpId="0"/>
      <p:bldP spid="12" grpId="0" animBg="1"/>
      <p:bldP spid="14" grpId="0" animBg="1"/>
      <p:bldP spid="25"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25"/>
                        </p:tgtEl>
                        <p:attrNameLst>
                          <p:attrName>style.visibility</p:attrName>
                        </p:attrNameLst>
                      </p:cBhvr>
                      <p:to>
                        <p:strVal val="visible"/>
                      </p:to>
                    </p:set>
                    <p:anim calcmode="lin" valueType="num">
                      <p:cBhvr additive="base">
                        <p:cTn dur="750" fill="hold"/>
                        <p:tgtEl>
                          <p:spTgt spid="25"/>
                        </p:tgtEl>
                        <p:attrNameLst>
                          <p:attrName>ppt_x</p:attrName>
                        </p:attrNameLst>
                      </p:cBhvr>
                      <p:tavLst>
                        <p:tav tm="0">
                          <p:val>
                            <p:strVal val="#ppt_x"/>
                          </p:val>
                        </p:tav>
                        <p:tav tm="100000">
                          <p:val>
                            <p:strVal val="#ppt_x"/>
                          </p:val>
                        </p:tav>
                      </p:tavLst>
                    </p:anim>
                    <p:anim calcmode="lin" valueType="num">
                      <p:cBhvr additive="base">
                        <p:cTn dur="750" fill="hold"/>
                        <p:tgtEl>
                          <p:spTgt spid="25"/>
                        </p:tgtEl>
                        <p:attrNameLst>
                          <p:attrName>ppt_y</p:attrName>
                        </p:attrNameLst>
                      </p:cBhvr>
                      <p:tavLst>
                        <p:tav tm="0">
                          <p:val>
                            <p:strVal val="0-#ppt_h/2"/>
                          </p:val>
                        </p:tav>
                        <p:tav tm="100000">
                          <p:val>
                            <p:strVal val="#ppt_y"/>
                          </p:val>
                        </p:tav>
                      </p:tavLst>
                    </p:anim>
                  </p:childTnLst>
                </p:cTn>
              </p:par>
            </p:tnLst>
          </p:tmpl>
        </p:tmplLst>
      </p:bldP>
      <p:bldP spid="24" grpId="0" build="p">
        <p:tmplLst>
          <p:tmpl lvl="1">
            <p:tnLst>
              <p:par>
                <p:cTn presetID="2" presetClass="entr" presetSubtype="2" decel="10000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750" fill="hold"/>
                        <p:tgtEl>
                          <p:spTgt spid="24"/>
                        </p:tgtEl>
                        <p:attrNameLst>
                          <p:attrName>ppt_x</p:attrName>
                        </p:attrNameLst>
                      </p:cBhvr>
                      <p:tavLst>
                        <p:tav tm="0">
                          <p:val>
                            <p:strVal val="1+#ppt_w/2"/>
                          </p:val>
                        </p:tav>
                        <p:tav tm="100000">
                          <p:val>
                            <p:strVal val="#ppt_x"/>
                          </p:val>
                        </p:tav>
                      </p:tavLst>
                    </p:anim>
                    <p:anim calcmode="lin" valueType="num">
                      <p:cBhvr additive="base">
                        <p:cTn dur="750" fill="hold"/>
                        <p:tgtEl>
                          <p:spTgt spid="24"/>
                        </p:tgtEl>
                        <p:attrNameLst>
                          <p:attrName>ppt_y</p:attrName>
                        </p:attrNameLst>
                      </p:cBhvr>
                      <p:tavLst>
                        <p:tav tm="0">
                          <p:val>
                            <p:strVal val="#ppt_y"/>
                          </p:val>
                        </p:tav>
                        <p:tav tm="100000">
                          <p:val>
                            <p:strVal val="#ppt_y"/>
                          </p:val>
                        </p:tav>
                      </p:tavLst>
                    </p:anim>
                  </p:childTnLst>
                </p:cTn>
              </p:par>
            </p:tnLst>
          </p:tmpl>
        </p:tmplLst>
      </p:bldP>
      <p:bldP spid="29" grpId="0" build="p">
        <p:tmplLst>
          <p:tmpl lvl="1">
            <p:tnLst>
              <p:par>
                <p:cTn presetID="2" presetClass="entr" presetSubtype="4" decel="10000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userDrawn="1">
          <p15:clr>
            <a:srgbClr val="FBAE40"/>
          </p15:clr>
        </p15:guide>
        <p15:guide id="2" pos="57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and text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1423938" y="2641600"/>
            <a:ext cx="15440125" cy="2354116"/>
          </a:xfrm>
        </p:spPr>
        <p:txBody>
          <a:bodyPr anchor="b">
            <a:normAutofit/>
          </a:bodyPr>
          <a:lstStyle>
            <a:lvl1pPr algn="ctr">
              <a:lnSpc>
                <a:spcPct val="80000"/>
              </a:lnSpc>
              <a:defRPr sz="9600" baseline="0">
                <a:latin typeface="Roboto Bold" pitchFamily="2" charset="0"/>
              </a:defRPr>
            </a:lvl1pPr>
          </a:lstStyle>
          <a:p>
            <a:r>
              <a:rPr kumimoji="1" lang="en-US" altLang="ja-JP" dirty="0"/>
              <a:t>Heading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03EB59E2-90B9-4CD3-AC74-D672227E13C3}" type="slidenum">
              <a:rPr lang="en-US" smtClean="0"/>
              <a:pPr/>
              <a:t>‹#›</a:t>
            </a:fld>
            <a:endParaRPr lang="en-US" dirty="0"/>
          </a:p>
        </p:txBody>
      </p:sp>
      <p:sp>
        <p:nvSpPr>
          <p:cNvPr id="6" name="テキスト プレースホルダー 5"/>
          <p:cNvSpPr>
            <a:spLocks noGrp="1"/>
          </p:cNvSpPr>
          <p:nvPr>
            <p:ph type="body" sz="quarter" idx="12" hasCustomPrompt="1"/>
          </p:nvPr>
        </p:nvSpPr>
        <p:spPr>
          <a:xfrm>
            <a:off x="1423938" y="5297715"/>
            <a:ext cx="15440125" cy="3401786"/>
          </a:xfrm>
        </p:spPr>
        <p:txBody>
          <a:bodyPr numCol="1" spcCol="360000" anchor="t">
            <a:normAutofit/>
          </a:bodyPr>
          <a:lstStyle>
            <a:lvl1pPr marL="0" indent="0" algn="ctr">
              <a:spcBef>
                <a:spcPts val="120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03275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9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tmplLst>
          <p:tmpl>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low middle part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cxnSp>
        <p:nvCxnSpPr>
          <p:cNvPr id="5" name="Straight Connector 4"/>
          <p:cNvCxnSpPr>
            <a:endCxn id="6" idx="1"/>
          </p:cNvCxnSpPr>
          <p:nvPr userDrawn="1"/>
        </p:nvCxnSpPr>
        <p:spPr>
          <a:xfrm flipV="1">
            <a:off x="0" y="5141913"/>
            <a:ext cx="4374975" cy="79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Rectangle 5"/>
          <p:cNvSpPr/>
          <p:nvPr userDrawn="1"/>
        </p:nvSpPr>
        <p:spPr>
          <a:xfrm>
            <a:off x="4374975" y="495903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Rectangle 8"/>
          <p:cNvSpPr/>
          <p:nvPr userDrawn="1"/>
        </p:nvSpPr>
        <p:spPr>
          <a:xfrm>
            <a:off x="8961120" y="495903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Straight Connector 9"/>
          <p:cNvCxnSpPr>
            <a:stCxn id="6" idx="3"/>
            <a:endCxn id="9" idx="1"/>
          </p:cNvCxnSpPr>
          <p:nvPr userDrawn="1"/>
        </p:nvCxnSpPr>
        <p:spPr>
          <a:xfrm>
            <a:off x="4740735" y="5141913"/>
            <a:ext cx="422038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9" idx="2"/>
          </p:cNvCxnSpPr>
          <p:nvPr userDrawn="1"/>
        </p:nvCxnSpPr>
        <p:spPr>
          <a:xfrm flipV="1">
            <a:off x="9144000" y="5324793"/>
            <a:ext cx="0" cy="496062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8" name="テキスト プレースホルダー 5"/>
          <p:cNvSpPr>
            <a:spLocks noGrp="1"/>
          </p:cNvSpPr>
          <p:nvPr>
            <p:ph type="body" sz="quarter" idx="19" hasCustomPrompt="1"/>
          </p:nvPr>
        </p:nvSpPr>
        <p:spPr>
          <a:xfrm>
            <a:off x="3100068" y="2404814"/>
            <a:ext cx="3049494" cy="2645659"/>
          </a:xfrm>
        </p:spPr>
        <p:txBody>
          <a:bodyPr numCol="1" spcCol="360000" anchor="ctr">
            <a:noAutofit/>
          </a:bodyPr>
          <a:lstStyle>
            <a:lvl1pPr marL="0" indent="0" algn="l">
              <a:lnSpc>
                <a:spcPct val="100000"/>
              </a:lnSpc>
              <a:spcBef>
                <a:spcPts val="0"/>
              </a:spcBef>
              <a:buClr>
                <a:schemeClr val="accent1"/>
              </a:buClr>
              <a:buFontTx/>
              <a:buNone/>
              <a:defRPr sz="20000"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19" name="テキスト プレースホルダー 5"/>
          <p:cNvSpPr>
            <a:spLocks noGrp="1"/>
          </p:cNvSpPr>
          <p:nvPr>
            <p:ph type="body" sz="quarter" idx="18" hasCustomPrompt="1"/>
          </p:nvPr>
        </p:nvSpPr>
        <p:spPr>
          <a:xfrm>
            <a:off x="3679611" y="4010530"/>
            <a:ext cx="5016447" cy="765624"/>
          </a:xfrm>
        </p:spPr>
        <p:txBody>
          <a:bodyPr numCol="1" spcCol="360000" anchor="b">
            <a:no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Word</a:t>
            </a:r>
            <a:endParaRPr kumimoji="1" lang="ja-JP" altLang="en-US" dirty="0"/>
          </a:p>
        </p:txBody>
      </p:sp>
      <p:sp>
        <p:nvSpPr>
          <p:cNvPr id="20" name="テキスト プレースホルダー 5"/>
          <p:cNvSpPr>
            <a:spLocks noGrp="1"/>
          </p:cNvSpPr>
          <p:nvPr>
            <p:ph type="body" sz="quarter" idx="26" hasCustomPrompt="1"/>
          </p:nvPr>
        </p:nvSpPr>
        <p:spPr>
          <a:xfrm>
            <a:off x="4393975" y="5515487"/>
            <a:ext cx="4302083" cy="3569889"/>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22" name="Picture Placeholder 6"/>
          <p:cNvSpPr>
            <a:spLocks noGrp="1"/>
          </p:cNvSpPr>
          <p:nvPr>
            <p:ph type="pic" sz="quarter" idx="13" hasCustomPrompt="1"/>
          </p:nvPr>
        </p:nvSpPr>
        <p:spPr>
          <a:xfrm>
            <a:off x="9548934" y="1175656"/>
            <a:ext cx="8710776" cy="5218745"/>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23" name="テキスト プレースホルダー 5"/>
          <p:cNvSpPr>
            <a:spLocks noGrp="1"/>
          </p:cNvSpPr>
          <p:nvPr>
            <p:ph type="body" sz="quarter" idx="27" hasCustomPrompt="1"/>
          </p:nvPr>
        </p:nvSpPr>
        <p:spPr>
          <a:xfrm>
            <a:off x="9548934" y="3748743"/>
            <a:ext cx="3049494" cy="2645659"/>
          </a:xfrm>
        </p:spPr>
        <p:txBody>
          <a:bodyPr numCol="1" spcCol="360000" anchor="ctr">
            <a:noAutofit/>
          </a:bodyPr>
          <a:lstStyle>
            <a:lvl1pPr marL="0" indent="0" algn="l">
              <a:lnSpc>
                <a:spcPct val="100000"/>
              </a:lnSpc>
              <a:spcBef>
                <a:spcPts val="0"/>
              </a:spcBef>
              <a:buClr>
                <a:schemeClr val="accent1"/>
              </a:buClr>
              <a:buFontTx/>
              <a:buNone/>
              <a:defRPr sz="20000"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24" name="テキスト プレースホルダー 5"/>
          <p:cNvSpPr>
            <a:spLocks noGrp="1"/>
          </p:cNvSpPr>
          <p:nvPr>
            <p:ph type="body" sz="quarter" idx="28" hasCustomPrompt="1"/>
          </p:nvPr>
        </p:nvSpPr>
        <p:spPr>
          <a:xfrm>
            <a:off x="10179756" y="5238743"/>
            <a:ext cx="6893219" cy="953894"/>
          </a:xfrm>
        </p:spPr>
        <p:txBody>
          <a:bodyPr numCol="1" spcCol="360000" anchor="b">
            <a:noAutofit/>
          </a:bodyPr>
          <a:lstStyle>
            <a:lvl1pPr marL="0" indent="0" algn="l">
              <a:lnSpc>
                <a:spcPct val="100000"/>
              </a:lnSpc>
              <a:spcBef>
                <a:spcPts val="0"/>
              </a:spcBef>
              <a:buClr>
                <a:schemeClr val="accent1"/>
              </a:buClr>
              <a:buFontTx/>
              <a:buNone/>
              <a:defRPr sz="4800" baseline="0">
                <a:solidFill>
                  <a:schemeClr val="bg2"/>
                </a:solidFill>
                <a:latin typeface="+mj-lt"/>
              </a:defRPr>
            </a:lvl1pPr>
          </a:lstStyle>
          <a:p>
            <a:pPr lvl="0"/>
            <a:r>
              <a:rPr kumimoji="1" lang="en-US" altLang="ja-JP" dirty="0"/>
              <a:t>Caption</a:t>
            </a:r>
            <a:endParaRPr kumimoji="1" lang="ja-JP" altLang="en-US" dirty="0"/>
          </a:p>
        </p:txBody>
      </p:sp>
      <p:sp>
        <p:nvSpPr>
          <p:cNvPr id="25" name="テキスト プレースホルダー 5"/>
          <p:cNvSpPr>
            <a:spLocks noGrp="1"/>
          </p:cNvSpPr>
          <p:nvPr>
            <p:ph type="body" sz="quarter" idx="29" hasCustomPrompt="1"/>
          </p:nvPr>
        </p:nvSpPr>
        <p:spPr>
          <a:xfrm>
            <a:off x="9548934" y="6533030"/>
            <a:ext cx="8263077" cy="2899220"/>
          </a:xfrm>
        </p:spPr>
        <p:txBody>
          <a:bodyPr numCol="1" spcCol="360000" anchor="t">
            <a:normAutofit/>
          </a:bodyPr>
          <a:lstStyle>
            <a:lvl1pPr marL="285750" indent="-285750" algn="l">
              <a:lnSpc>
                <a:spcPct val="130000"/>
              </a:lnSpc>
              <a:spcBef>
                <a:spcPts val="1200"/>
              </a:spcBef>
              <a:buClr>
                <a:schemeClr val="accent1"/>
              </a:buClr>
              <a:buFont typeface="Wingdings" panose="05000000000000000000" pitchFamily="2" charset="2"/>
              <a:buChar char="n"/>
              <a:defRPr sz="18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59453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1" decel="100000" fill="hold" grpId="0" nodeType="afterEffect">
                                  <p:stCondLst>
                                    <p:cond delay="0"/>
                                  </p:stCondLst>
                                  <p:iterate type="lt">
                                    <p:tmPct val="10000"/>
                                  </p:iterate>
                                  <p:childTnLst>
                                    <p:set>
                                      <p:cBhvr>
                                        <p:cTn id="11" dur="1" fill="hold">
                                          <p:stCondLst>
                                            <p:cond delay="0"/>
                                          </p:stCondLst>
                                        </p:cTn>
                                        <p:tgtEl>
                                          <p:spTgt spid="18">
                                            <p:txEl>
                                              <p:pRg st="0" end="0"/>
                                            </p:txEl>
                                          </p:spTgt>
                                        </p:tgtEl>
                                        <p:attrNameLst>
                                          <p:attrName>style.visibility</p:attrName>
                                        </p:attrNameLst>
                                      </p:cBhvr>
                                      <p:to>
                                        <p:strVal val="visible"/>
                                      </p:to>
                                    </p:set>
                                    <p:anim calcmode="lin" valueType="num">
                                      <p:cBhvr additive="base">
                                        <p:cTn id="12"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3"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14" presetID="2" presetClass="entr" presetSubtype="2" decel="100000" fill="hold" grpId="0" nodeType="withEffect">
                                  <p:stCondLst>
                                    <p:cond delay="0"/>
                                  </p:stCondLst>
                                  <p:childTnLst>
                                    <p:set>
                                      <p:cBhvr>
                                        <p:cTn id="15" dur="1" fill="hold">
                                          <p:stCondLst>
                                            <p:cond delay="0"/>
                                          </p:stCondLst>
                                        </p:cTn>
                                        <p:tgtEl>
                                          <p:spTgt spid="19">
                                            <p:txEl>
                                              <p:pRg st="0" end="0"/>
                                            </p:txEl>
                                          </p:spTgt>
                                        </p:tgtEl>
                                        <p:attrNameLst>
                                          <p:attrName>style.visibility</p:attrName>
                                        </p:attrNameLst>
                                      </p:cBhvr>
                                      <p:to>
                                        <p:strVal val="visible"/>
                                      </p:to>
                                    </p:set>
                                    <p:anim calcmode="lin" valueType="num">
                                      <p:cBhvr additive="base">
                                        <p:cTn id="16" dur="75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17" dur="750" fill="hold"/>
                                        <p:tgtEl>
                                          <p:spTgt spid="19">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4" decel="100000" fill="hold" grpId="0" nodeType="withEffect">
                                  <p:stCondLst>
                                    <p:cond delay="250"/>
                                  </p:stCondLst>
                                  <p:childTnLst>
                                    <p:set>
                                      <p:cBhvr>
                                        <p:cTn id="19" dur="1" fill="hold">
                                          <p:stCondLst>
                                            <p:cond delay="0"/>
                                          </p:stCondLst>
                                        </p:cTn>
                                        <p:tgtEl>
                                          <p:spTgt spid="20">
                                            <p:txEl>
                                              <p:pRg st="0" end="0"/>
                                            </p:txEl>
                                          </p:spTgt>
                                        </p:tgtEl>
                                        <p:attrNameLst>
                                          <p:attrName>style.visibility</p:attrName>
                                        </p:attrNameLst>
                                      </p:cBhvr>
                                      <p:to>
                                        <p:strVal val="visible"/>
                                      </p:to>
                                    </p:set>
                                    <p:anim calcmode="lin" valueType="num">
                                      <p:cBhvr additive="base">
                                        <p:cTn id="20"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par>
                          <p:cTn id="22" fill="hold">
                            <p:stCondLst>
                              <p:cond delay="1825"/>
                            </p:stCondLst>
                            <p:childTnLst>
                              <p:par>
                                <p:cTn id="23" presetID="22" presetClass="entr" presetSubtype="8" fill="hold" nodeType="afterEffect">
                                  <p:stCondLst>
                                    <p:cond delay="50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par>
                          <p:cTn id="26" fill="hold">
                            <p:stCondLst>
                              <p:cond delay="2825"/>
                            </p:stCondLst>
                            <p:childTnLst>
                              <p:par>
                                <p:cTn id="27" presetID="2" presetClass="entr" presetSubtype="8" decel="10000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750" fill="hold"/>
                                        <p:tgtEl>
                                          <p:spTgt spid="9"/>
                                        </p:tgtEl>
                                        <p:attrNameLst>
                                          <p:attrName>ppt_x</p:attrName>
                                        </p:attrNameLst>
                                      </p:cBhvr>
                                      <p:tavLst>
                                        <p:tav tm="0">
                                          <p:val>
                                            <p:strVal val="0-#ppt_w/2"/>
                                          </p:val>
                                        </p:tav>
                                        <p:tav tm="100000">
                                          <p:val>
                                            <p:strVal val="#ppt_x"/>
                                          </p:val>
                                        </p:tav>
                                      </p:tavLst>
                                    </p:anim>
                                    <p:anim calcmode="lin" valueType="num">
                                      <p:cBhvr additive="base">
                                        <p:cTn id="30" dur="750" fill="hold"/>
                                        <p:tgtEl>
                                          <p:spTgt spid="9"/>
                                        </p:tgtEl>
                                        <p:attrNameLst>
                                          <p:attrName>ppt_y</p:attrName>
                                        </p:attrNameLst>
                                      </p:cBhvr>
                                      <p:tavLst>
                                        <p:tav tm="0">
                                          <p:val>
                                            <p:strVal val="#ppt_y"/>
                                          </p:val>
                                        </p:tav>
                                        <p:tav tm="100000">
                                          <p:val>
                                            <p:strVal val="#ppt_y"/>
                                          </p:val>
                                        </p:tav>
                                      </p:tavLst>
                                    </p:anim>
                                  </p:childTnLst>
                                </p:cTn>
                              </p:par>
                            </p:childTnLst>
                          </p:cTn>
                        </p:par>
                        <p:par>
                          <p:cTn id="31" fill="hold">
                            <p:stCondLst>
                              <p:cond delay="3575"/>
                            </p:stCondLst>
                            <p:childTnLst>
                              <p:par>
                                <p:cTn id="32" presetID="14" presetClass="entr" presetSubtype="10" fill="hold" grpId="0"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500"/>
                                        <p:tgtEl>
                                          <p:spTgt spid="22"/>
                                        </p:tgtEl>
                                      </p:cBhvr>
                                    </p:animEffect>
                                  </p:childTnLst>
                                </p:cTn>
                              </p:par>
                            </p:childTnLst>
                          </p:cTn>
                        </p:par>
                        <p:par>
                          <p:cTn id="35" fill="hold">
                            <p:stCondLst>
                              <p:cond delay="4075"/>
                            </p:stCondLst>
                            <p:childTnLst>
                              <p:par>
                                <p:cTn id="36" presetID="2" presetClass="entr" presetSubtype="1" decel="100000" fill="hold" grpId="0" nodeType="afterEffect">
                                  <p:stCondLst>
                                    <p:cond delay="0"/>
                                  </p:stCondLst>
                                  <p:iterate type="lt">
                                    <p:tmPct val="10000"/>
                                  </p:iterate>
                                  <p:childTnLst>
                                    <p:set>
                                      <p:cBhvr>
                                        <p:cTn id="37" dur="1" fill="hold">
                                          <p:stCondLst>
                                            <p:cond delay="0"/>
                                          </p:stCondLst>
                                        </p:cTn>
                                        <p:tgtEl>
                                          <p:spTgt spid="23">
                                            <p:txEl>
                                              <p:pRg st="0" end="0"/>
                                            </p:txEl>
                                          </p:spTgt>
                                        </p:tgtEl>
                                        <p:attrNameLst>
                                          <p:attrName>style.visibility</p:attrName>
                                        </p:attrNameLst>
                                      </p:cBhvr>
                                      <p:to>
                                        <p:strVal val="visible"/>
                                      </p:to>
                                    </p:set>
                                    <p:anim calcmode="lin" valueType="num">
                                      <p:cBhvr additive="base">
                                        <p:cTn id="38" dur="75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39" dur="750" fill="hold"/>
                                        <p:tgtEl>
                                          <p:spTgt spid="23">
                                            <p:txEl>
                                              <p:pRg st="0" end="0"/>
                                            </p:txEl>
                                          </p:spTgt>
                                        </p:tgtEl>
                                        <p:attrNameLst>
                                          <p:attrName>ppt_y</p:attrName>
                                        </p:attrNameLst>
                                      </p:cBhvr>
                                      <p:tavLst>
                                        <p:tav tm="0">
                                          <p:val>
                                            <p:strVal val="0-#ppt_h/2"/>
                                          </p:val>
                                        </p:tav>
                                        <p:tav tm="100000">
                                          <p:val>
                                            <p:strVal val="#ppt_y"/>
                                          </p:val>
                                        </p:tav>
                                      </p:tavLst>
                                    </p:anim>
                                  </p:childTnLst>
                                </p:cTn>
                              </p:par>
                              <p:par>
                                <p:cTn id="40" presetID="2" presetClass="entr" presetSubtype="2" decel="100000" fill="hold" grpId="0" nodeType="withEffect">
                                  <p:stCondLst>
                                    <p:cond delay="250"/>
                                  </p:stCondLst>
                                  <p:childTnLst>
                                    <p:set>
                                      <p:cBhvr>
                                        <p:cTn id="41" dur="1" fill="hold">
                                          <p:stCondLst>
                                            <p:cond delay="0"/>
                                          </p:stCondLst>
                                        </p:cTn>
                                        <p:tgtEl>
                                          <p:spTgt spid="24">
                                            <p:txEl>
                                              <p:pRg st="0" end="0"/>
                                            </p:txEl>
                                          </p:spTgt>
                                        </p:tgtEl>
                                        <p:attrNameLst>
                                          <p:attrName>style.visibility</p:attrName>
                                        </p:attrNameLst>
                                      </p:cBhvr>
                                      <p:to>
                                        <p:strVal val="visible"/>
                                      </p:to>
                                    </p:set>
                                    <p:anim calcmode="lin" valueType="num">
                                      <p:cBhvr additive="base">
                                        <p:cTn id="42" dur="75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43" dur="750" fill="hold"/>
                                        <p:tgtEl>
                                          <p:spTgt spid="24">
                                            <p:txEl>
                                              <p:pRg st="0" end="0"/>
                                            </p:txEl>
                                          </p:spTgt>
                                        </p:tgtEl>
                                        <p:attrNameLst>
                                          <p:attrName>ppt_y</p:attrName>
                                        </p:attrNameLst>
                                      </p:cBhvr>
                                      <p:tavLst>
                                        <p:tav tm="0">
                                          <p:val>
                                            <p:strVal val="#ppt_y"/>
                                          </p:val>
                                        </p:tav>
                                        <p:tav tm="100000">
                                          <p:val>
                                            <p:strVal val="#ppt_y"/>
                                          </p:val>
                                        </p:tav>
                                      </p:tavLst>
                                    </p:anim>
                                  </p:childTnLst>
                                </p:cTn>
                              </p:par>
                              <p:par>
                                <p:cTn id="44" presetID="2" presetClass="entr" presetSubtype="4" decel="100000" fill="hold" grpId="0" nodeType="withEffect">
                                  <p:stCondLst>
                                    <p:cond delay="500"/>
                                  </p:stCondLst>
                                  <p:childTnLst>
                                    <p:set>
                                      <p:cBhvr>
                                        <p:cTn id="45" dur="1" fill="hold">
                                          <p:stCondLst>
                                            <p:cond delay="0"/>
                                          </p:stCondLst>
                                        </p:cTn>
                                        <p:tgtEl>
                                          <p:spTgt spid="25">
                                            <p:txEl>
                                              <p:pRg st="0" end="0"/>
                                            </p:txEl>
                                          </p:spTgt>
                                        </p:tgtEl>
                                        <p:attrNameLst>
                                          <p:attrName>style.visibility</p:attrName>
                                        </p:attrNameLst>
                                      </p:cBhvr>
                                      <p:to>
                                        <p:strVal val="visible"/>
                                      </p:to>
                                    </p:set>
                                    <p:anim calcmode="lin" valueType="num">
                                      <p:cBhvr additive="base">
                                        <p:cTn id="46"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par>
                          <p:cTn id="48" fill="hold">
                            <p:stCondLst>
                              <p:cond delay="5075"/>
                            </p:stCondLst>
                            <p:childTnLst>
                              <p:par>
                                <p:cTn id="49" presetID="22" presetClass="entr" presetSubtype="1"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up)">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8"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Lst>
      </p:bldP>
      <p:bldP spid="19" grpId="0" build="p">
        <p:tmplLst>
          <p:tmpl lvl="1">
            <p:tnLst>
              <p:par>
                <p:cTn presetID="2" presetClass="entr" presetSubtype="2" decel="10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1+#ppt_w/2"/>
                          </p:val>
                        </p:tav>
                        <p:tav tm="100000">
                          <p:val>
                            <p:strVal val="#ppt_x"/>
                          </p:val>
                        </p:tav>
                      </p:tavLst>
                    </p:anim>
                    <p:anim calcmode="lin" valueType="num">
                      <p:cBhvr additive="base">
                        <p:cTn dur="750" fill="hold"/>
                        <p:tgtEl>
                          <p:spTgt spid="19"/>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4"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2" grpId="0" animBg="1"/>
      <p:bldP spid="23"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750" fill="hold"/>
                        <p:tgtEl>
                          <p:spTgt spid="23"/>
                        </p:tgtEl>
                        <p:attrNameLst>
                          <p:attrName>ppt_x</p:attrName>
                        </p:attrNameLst>
                      </p:cBhvr>
                      <p:tavLst>
                        <p:tav tm="0">
                          <p:val>
                            <p:strVal val="#ppt_x"/>
                          </p:val>
                        </p:tav>
                        <p:tav tm="100000">
                          <p:val>
                            <p:strVal val="#ppt_x"/>
                          </p:val>
                        </p:tav>
                      </p:tavLst>
                    </p:anim>
                    <p:anim calcmode="lin" valueType="num">
                      <p:cBhvr additive="base">
                        <p:cTn dur="750" fill="hold"/>
                        <p:tgtEl>
                          <p:spTgt spid="23"/>
                        </p:tgtEl>
                        <p:attrNameLst>
                          <p:attrName>ppt_y</p:attrName>
                        </p:attrNameLst>
                      </p:cBhvr>
                      <p:tavLst>
                        <p:tav tm="0">
                          <p:val>
                            <p:strVal val="0-#ppt_h/2"/>
                          </p:val>
                        </p:tav>
                        <p:tav tm="100000">
                          <p:val>
                            <p:strVal val="#ppt_y"/>
                          </p:val>
                        </p:tav>
                      </p:tavLst>
                    </p:anim>
                  </p:childTnLst>
                </p:cTn>
              </p:par>
            </p:tnLst>
          </p:tmpl>
        </p:tmplLst>
      </p:bldP>
      <p:bldP spid="24" grpId="0" build="p">
        <p:tmplLst>
          <p:tmpl lvl="1">
            <p:tnLst>
              <p:par>
                <p:cTn presetID="2" presetClass="entr" presetSubtype="2" decel="100000" fill="hold" nodeType="with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750" fill="hold"/>
                        <p:tgtEl>
                          <p:spTgt spid="24"/>
                        </p:tgtEl>
                        <p:attrNameLst>
                          <p:attrName>ppt_x</p:attrName>
                        </p:attrNameLst>
                      </p:cBhvr>
                      <p:tavLst>
                        <p:tav tm="0">
                          <p:val>
                            <p:strVal val="1+#ppt_w/2"/>
                          </p:val>
                        </p:tav>
                        <p:tav tm="100000">
                          <p:val>
                            <p:strVal val="#ppt_x"/>
                          </p:val>
                        </p:tav>
                      </p:tavLst>
                    </p:anim>
                    <p:anim calcmode="lin" valueType="num">
                      <p:cBhvr additive="base">
                        <p:cTn dur="75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4" decel="100000" fill="hold" nodeType="withEffect">
                  <p:stCondLst>
                    <p:cond delay="50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ppt_x"/>
                          </p:val>
                        </p:tav>
                        <p:tav tm="100000">
                          <p:val>
                            <p:strVal val="#ppt_x"/>
                          </p:val>
                        </p:tav>
                      </p:tavLst>
                    </p:anim>
                    <p:anim calcmode="lin" valueType="num">
                      <p:cBhvr additive="base">
                        <p:cTn dur="500" fill="hold"/>
                        <p:tgtEl>
                          <p:spTgt spid="2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userDrawn="1">
          <p15:clr>
            <a:srgbClr val="FBAE40"/>
          </p15:clr>
        </p15:guide>
        <p15:guide id="2" pos="576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low middle part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cxnSp>
        <p:nvCxnSpPr>
          <p:cNvPr id="5" name="Straight Connector 4"/>
          <p:cNvCxnSpPr/>
          <p:nvPr userDrawn="1"/>
        </p:nvCxnSpPr>
        <p:spPr>
          <a:xfrm flipV="1">
            <a:off x="9144000" y="1"/>
            <a:ext cx="0" cy="181473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8961120" y="1814732"/>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プレースホルダー 5"/>
          <p:cNvSpPr>
            <a:spLocks noGrp="1"/>
          </p:cNvSpPr>
          <p:nvPr>
            <p:ph type="body" sz="quarter" idx="19" hasCustomPrompt="1"/>
          </p:nvPr>
        </p:nvSpPr>
        <p:spPr>
          <a:xfrm>
            <a:off x="5820186" y="491902"/>
            <a:ext cx="3049494" cy="2645659"/>
          </a:xfrm>
        </p:spPr>
        <p:txBody>
          <a:bodyPr numCol="1" spcCol="360000" anchor="ctr">
            <a:noAutofit/>
          </a:bodyPr>
          <a:lstStyle>
            <a:lvl1pPr marL="0" indent="0" algn="r">
              <a:lnSpc>
                <a:spcPct val="100000"/>
              </a:lnSpc>
              <a:spcBef>
                <a:spcPts val="0"/>
              </a:spcBef>
              <a:buClr>
                <a:schemeClr val="accent1"/>
              </a:buClr>
              <a:buFontTx/>
              <a:buNone/>
              <a:defRPr sz="20000"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11" name="テキスト プレースホルダー 5"/>
          <p:cNvSpPr>
            <a:spLocks noGrp="1"/>
          </p:cNvSpPr>
          <p:nvPr>
            <p:ph type="body" sz="quarter" idx="18" hasCustomPrompt="1"/>
          </p:nvPr>
        </p:nvSpPr>
        <p:spPr>
          <a:xfrm>
            <a:off x="3730462" y="2097618"/>
            <a:ext cx="5016447" cy="765624"/>
          </a:xfrm>
        </p:spPr>
        <p:txBody>
          <a:bodyPr numCol="1" spcCol="360000" anchor="b">
            <a:noAutofit/>
          </a:bodyPr>
          <a:lstStyle>
            <a:lvl1pPr marL="0" indent="0" algn="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Word</a:t>
            </a:r>
            <a:endParaRPr kumimoji="1" lang="ja-JP" altLang="en-US" dirty="0"/>
          </a:p>
        </p:txBody>
      </p:sp>
      <p:sp>
        <p:nvSpPr>
          <p:cNvPr id="12" name="Picture Placeholder 6"/>
          <p:cNvSpPr>
            <a:spLocks noGrp="1"/>
          </p:cNvSpPr>
          <p:nvPr>
            <p:ph type="pic" sz="quarter" idx="13" hasCustomPrompt="1"/>
          </p:nvPr>
        </p:nvSpPr>
        <p:spPr>
          <a:xfrm>
            <a:off x="5345723" y="2948115"/>
            <a:ext cx="3401186" cy="4099800"/>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3" name="Picture Placeholder 6"/>
          <p:cNvSpPr>
            <a:spLocks noGrp="1"/>
          </p:cNvSpPr>
          <p:nvPr>
            <p:ph type="pic" sz="quarter" idx="20" hasCustomPrompt="1"/>
          </p:nvPr>
        </p:nvSpPr>
        <p:spPr>
          <a:xfrm>
            <a:off x="87086" y="2948115"/>
            <a:ext cx="5155554" cy="1933374"/>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4" name="テキスト プレースホルダー 5"/>
          <p:cNvSpPr>
            <a:spLocks noGrp="1"/>
          </p:cNvSpPr>
          <p:nvPr>
            <p:ph type="body" sz="quarter" idx="29" hasCustomPrompt="1"/>
          </p:nvPr>
        </p:nvSpPr>
        <p:spPr>
          <a:xfrm>
            <a:off x="836386" y="4998015"/>
            <a:ext cx="4406254" cy="4349185"/>
          </a:xfrm>
        </p:spPr>
        <p:txBody>
          <a:bodyPr numCol="1" spcCol="360000" anchor="t">
            <a:normAutofit/>
          </a:bodyPr>
          <a:lstStyle>
            <a:lvl1pPr marL="0" indent="0" algn="r">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15" name="Rectangle 14"/>
          <p:cNvSpPr/>
          <p:nvPr userDrawn="1"/>
        </p:nvSpPr>
        <p:spPr>
          <a:xfrm>
            <a:off x="8961120" y="4998015"/>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Straight Connector 15"/>
          <p:cNvCxnSpPr>
            <a:stCxn id="15" idx="0"/>
            <a:endCxn id="8" idx="2"/>
          </p:cNvCxnSpPr>
          <p:nvPr userDrawn="1"/>
        </p:nvCxnSpPr>
        <p:spPr>
          <a:xfrm flipV="1">
            <a:off x="9144000" y="2180492"/>
            <a:ext cx="0" cy="281752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テキスト プレースホルダー 5"/>
          <p:cNvSpPr>
            <a:spLocks noGrp="1"/>
          </p:cNvSpPr>
          <p:nvPr>
            <p:ph type="body" sz="quarter" idx="30" hasCustomPrompt="1"/>
          </p:nvPr>
        </p:nvSpPr>
        <p:spPr>
          <a:xfrm>
            <a:off x="9412888" y="3908288"/>
            <a:ext cx="3049494" cy="2645659"/>
          </a:xfrm>
        </p:spPr>
        <p:txBody>
          <a:bodyPr numCol="1" spcCol="360000" anchor="ctr">
            <a:noAutofit/>
          </a:bodyPr>
          <a:lstStyle>
            <a:lvl1pPr marL="0" indent="0" algn="l">
              <a:lnSpc>
                <a:spcPct val="100000"/>
              </a:lnSpc>
              <a:spcBef>
                <a:spcPts val="0"/>
              </a:spcBef>
              <a:buClr>
                <a:schemeClr val="accent1"/>
              </a:buClr>
              <a:buFontTx/>
              <a:buNone/>
              <a:defRPr sz="20000"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24" name="テキスト プレースホルダー 5"/>
          <p:cNvSpPr>
            <a:spLocks noGrp="1"/>
          </p:cNvSpPr>
          <p:nvPr>
            <p:ph type="body" sz="quarter" idx="31" hasCustomPrompt="1"/>
          </p:nvPr>
        </p:nvSpPr>
        <p:spPr>
          <a:xfrm>
            <a:off x="9541090" y="5514004"/>
            <a:ext cx="5016447" cy="765624"/>
          </a:xfrm>
        </p:spPr>
        <p:txBody>
          <a:bodyPr numCol="1" spcCol="360000" anchor="b">
            <a:no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Word</a:t>
            </a:r>
            <a:endParaRPr kumimoji="1" lang="ja-JP" altLang="en-US" dirty="0"/>
          </a:p>
        </p:txBody>
      </p:sp>
      <p:cxnSp>
        <p:nvCxnSpPr>
          <p:cNvPr id="25" name="Straight Connector 24"/>
          <p:cNvCxnSpPr>
            <a:endCxn id="15" idx="2"/>
          </p:cNvCxnSpPr>
          <p:nvPr userDrawn="1"/>
        </p:nvCxnSpPr>
        <p:spPr>
          <a:xfrm flipV="1">
            <a:off x="9143999" y="5363775"/>
            <a:ext cx="1" cy="492163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テキスト プレースホルダー 5"/>
          <p:cNvSpPr>
            <a:spLocks noGrp="1"/>
          </p:cNvSpPr>
          <p:nvPr>
            <p:ph type="body" sz="quarter" idx="32" hasCustomPrompt="1"/>
          </p:nvPr>
        </p:nvSpPr>
        <p:spPr>
          <a:xfrm>
            <a:off x="13599886" y="6352198"/>
            <a:ext cx="4197611" cy="2784724"/>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29" name="Picture Placeholder 6"/>
          <p:cNvSpPr>
            <a:spLocks noGrp="1"/>
          </p:cNvSpPr>
          <p:nvPr>
            <p:ph type="pic" sz="quarter" idx="33" hasCustomPrompt="1"/>
          </p:nvPr>
        </p:nvSpPr>
        <p:spPr>
          <a:xfrm>
            <a:off x="9541090" y="6358081"/>
            <a:ext cx="3957196" cy="2778841"/>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Tree>
    <p:extLst>
      <p:ext uri="{BB962C8B-B14F-4D97-AF65-F5344CB8AC3E}">
        <p14:creationId xmlns:p14="http://schemas.microsoft.com/office/powerpoint/2010/main" val="390807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8" decel="100000" fill="hold" grpId="0" nodeType="afterEffect">
                                  <p:stCondLst>
                                    <p:cond delay="0"/>
                                  </p:stCondLst>
                                  <p:iterate type="lt">
                                    <p:tmPct val="10000"/>
                                  </p:iterate>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75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10">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2" decel="100000" fill="hold" grpId="0" nodeType="withEffect">
                                  <p:stCondLst>
                                    <p:cond delay="250"/>
                                  </p:stCondLst>
                                  <p:childTnLst>
                                    <p:set>
                                      <p:cBhvr>
                                        <p:cTn id="15" dur="1" fill="hold">
                                          <p:stCondLst>
                                            <p:cond delay="0"/>
                                          </p:stCondLst>
                                        </p:cTn>
                                        <p:tgtEl>
                                          <p:spTgt spid="11">
                                            <p:txEl>
                                              <p:pRg st="0" end="0"/>
                                            </p:txEl>
                                          </p:spTgt>
                                        </p:tgtEl>
                                        <p:attrNameLst>
                                          <p:attrName>style.visibility</p:attrName>
                                        </p:attrNameLst>
                                      </p:cBhvr>
                                      <p:to>
                                        <p:strVal val="visible"/>
                                      </p:to>
                                    </p:set>
                                    <p:anim calcmode="lin" valueType="num">
                                      <p:cBhvr additive="base">
                                        <p:cTn id="16" dur="75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7" dur="75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1750"/>
                            </p:stCondLst>
                            <p:childTnLst>
                              <p:par>
                                <p:cTn id="19" presetID="14" presetClass="entr" presetSubtype="1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10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par>
                          <p:cTn id="25" fill="hold">
                            <p:stCondLst>
                              <p:cond delay="2350"/>
                            </p:stCondLst>
                            <p:childTnLst>
                              <p:par>
                                <p:cTn id="26" presetID="2" presetClass="entr" presetSubtype="8" decel="100000" fill="hold" grpId="0" nodeType="afterEffect">
                                  <p:stCondLst>
                                    <p:cond delay="250"/>
                                  </p:stCondLst>
                                  <p:childTnLst>
                                    <p:set>
                                      <p:cBhvr>
                                        <p:cTn id="27" dur="1" fill="hold">
                                          <p:stCondLst>
                                            <p:cond delay="0"/>
                                          </p:stCondLst>
                                        </p:cTn>
                                        <p:tgtEl>
                                          <p:spTgt spid="14">
                                            <p:txEl>
                                              <p:pRg st="0" end="0"/>
                                            </p:txEl>
                                          </p:spTgt>
                                        </p:tgtEl>
                                        <p:attrNameLst>
                                          <p:attrName>style.visibility</p:attrName>
                                        </p:attrNameLst>
                                      </p:cBhvr>
                                      <p:to>
                                        <p:strVal val="visible"/>
                                      </p:to>
                                    </p:set>
                                    <p:anim calcmode="lin" valueType="num">
                                      <p:cBhvr additive="base">
                                        <p:cTn id="28"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par>
                          <p:cTn id="30" fill="hold">
                            <p:stCondLst>
                              <p:cond delay="3100"/>
                            </p:stCondLst>
                            <p:childTnLst>
                              <p:par>
                                <p:cTn id="31" presetID="22" presetClass="entr" presetSubtype="1" fill="hold" nodeType="afterEffect">
                                  <p:stCondLst>
                                    <p:cond delay="500"/>
                                  </p:stCondLst>
                                  <p:childTnLst>
                                    <p:set>
                                      <p:cBhvr>
                                        <p:cTn id="32" dur="1" fill="hold">
                                          <p:stCondLst>
                                            <p:cond delay="0"/>
                                          </p:stCondLst>
                                        </p:cTn>
                                        <p:tgtEl>
                                          <p:spTgt spid="16"/>
                                        </p:tgtEl>
                                        <p:attrNameLst>
                                          <p:attrName>style.visibility</p:attrName>
                                        </p:attrNameLst>
                                      </p:cBhvr>
                                      <p:to>
                                        <p:strVal val="visible"/>
                                      </p:to>
                                    </p:set>
                                    <p:animEffect transition="in" filter="wipe(up)">
                                      <p:cBhvr>
                                        <p:cTn id="33" dur="500"/>
                                        <p:tgtEl>
                                          <p:spTgt spid="16"/>
                                        </p:tgtEl>
                                      </p:cBhvr>
                                    </p:animEffect>
                                  </p:childTnLst>
                                </p:cTn>
                              </p:par>
                            </p:childTnLst>
                          </p:cTn>
                        </p:par>
                        <p:par>
                          <p:cTn id="34" fill="hold">
                            <p:stCondLst>
                              <p:cond delay="4100"/>
                            </p:stCondLst>
                            <p:childTnLst>
                              <p:par>
                                <p:cTn id="35" presetID="2" presetClass="entr" presetSubtype="1" decel="10000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750" fill="hold"/>
                                        <p:tgtEl>
                                          <p:spTgt spid="15"/>
                                        </p:tgtEl>
                                        <p:attrNameLst>
                                          <p:attrName>ppt_x</p:attrName>
                                        </p:attrNameLst>
                                      </p:cBhvr>
                                      <p:tavLst>
                                        <p:tav tm="0">
                                          <p:val>
                                            <p:strVal val="#ppt_x"/>
                                          </p:val>
                                        </p:tav>
                                        <p:tav tm="100000">
                                          <p:val>
                                            <p:strVal val="#ppt_x"/>
                                          </p:val>
                                        </p:tav>
                                      </p:tavLst>
                                    </p:anim>
                                    <p:anim calcmode="lin" valueType="num">
                                      <p:cBhvr additive="base">
                                        <p:cTn id="38" dur="750" fill="hold"/>
                                        <p:tgtEl>
                                          <p:spTgt spid="15"/>
                                        </p:tgtEl>
                                        <p:attrNameLst>
                                          <p:attrName>ppt_y</p:attrName>
                                        </p:attrNameLst>
                                      </p:cBhvr>
                                      <p:tavLst>
                                        <p:tav tm="0">
                                          <p:val>
                                            <p:strVal val="0-#ppt_h/2"/>
                                          </p:val>
                                        </p:tav>
                                        <p:tav tm="100000">
                                          <p:val>
                                            <p:strVal val="#ppt_y"/>
                                          </p:val>
                                        </p:tav>
                                      </p:tavLst>
                                    </p:anim>
                                  </p:childTnLst>
                                </p:cTn>
                              </p:par>
                            </p:childTnLst>
                          </p:cTn>
                        </p:par>
                        <p:par>
                          <p:cTn id="39" fill="hold">
                            <p:stCondLst>
                              <p:cond delay="4850"/>
                            </p:stCondLst>
                            <p:childTnLst>
                              <p:par>
                                <p:cTn id="40" presetID="2" presetClass="entr" presetSubtype="2" decel="100000" fill="hold" grpId="0" nodeType="afterEffect">
                                  <p:stCondLst>
                                    <p:cond delay="0"/>
                                  </p:stCondLst>
                                  <p:iterate type="lt">
                                    <p:tmPct val="10000"/>
                                  </p:iterate>
                                  <p:childTnLst>
                                    <p:set>
                                      <p:cBhvr>
                                        <p:cTn id="41" dur="1" fill="hold">
                                          <p:stCondLst>
                                            <p:cond delay="0"/>
                                          </p:stCondLst>
                                        </p:cTn>
                                        <p:tgtEl>
                                          <p:spTgt spid="23">
                                            <p:txEl>
                                              <p:pRg st="0" end="0"/>
                                            </p:txEl>
                                          </p:spTgt>
                                        </p:tgtEl>
                                        <p:attrNameLst>
                                          <p:attrName>style.visibility</p:attrName>
                                        </p:attrNameLst>
                                      </p:cBhvr>
                                      <p:to>
                                        <p:strVal val="visible"/>
                                      </p:to>
                                    </p:set>
                                    <p:anim calcmode="lin" valueType="num">
                                      <p:cBhvr additive="base">
                                        <p:cTn id="42" dur="75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43" dur="750" fill="hold"/>
                                        <p:tgtEl>
                                          <p:spTgt spid="23">
                                            <p:txEl>
                                              <p:pRg st="0" end="0"/>
                                            </p:txEl>
                                          </p:spTgt>
                                        </p:tgtEl>
                                        <p:attrNameLst>
                                          <p:attrName>ppt_y</p:attrName>
                                        </p:attrNameLst>
                                      </p:cBhvr>
                                      <p:tavLst>
                                        <p:tav tm="0">
                                          <p:val>
                                            <p:strVal val="#ppt_y"/>
                                          </p:val>
                                        </p:tav>
                                        <p:tav tm="100000">
                                          <p:val>
                                            <p:strVal val="#ppt_y"/>
                                          </p:val>
                                        </p:tav>
                                      </p:tavLst>
                                    </p:anim>
                                  </p:childTnLst>
                                </p:cTn>
                              </p:par>
                              <p:par>
                                <p:cTn id="44" presetID="2" presetClass="entr" presetSubtype="2" decel="100000" fill="hold" grpId="0" nodeType="withEffect">
                                  <p:stCondLst>
                                    <p:cond delay="250"/>
                                  </p:stCondLst>
                                  <p:childTnLst>
                                    <p:set>
                                      <p:cBhvr>
                                        <p:cTn id="45" dur="1" fill="hold">
                                          <p:stCondLst>
                                            <p:cond delay="0"/>
                                          </p:stCondLst>
                                        </p:cTn>
                                        <p:tgtEl>
                                          <p:spTgt spid="24">
                                            <p:txEl>
                                              <p:pRg st="0" end="0"/>
                                            </p:txEl>
                                          </p:spTgt>
                                        </p:tgtEl>
                                        <p:attrNameLst>
                                          <p:attrName>style.visibility</p:attrName>
                                        </p:attrNameLst>
                                      </p:cBhvr>
                                      <p:to>
                                        <p:strVal val="visible"/>
                                      </p:to>
                                    </p:set>
                                    <p:anim calcmode="lin" valueType="num">
                                      <p:cBhvr additive="base">
                                        <p:cTn id="46" dur="75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47" dur="75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5850"/>
                            </p:stCondLst>
                            <p:childTnLst>
                              <p:par>
                                <p:cTn id="49" presetID="14" presetClass="entr" presetSubtype="10" fill="hold" grpId="0"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randombar(horizontal)">
                                      <p:cBhvr>
                                        <p:cTn id="51" dur="500"/>
                                        <p:tgtEl>
                                          <p:spTgt spid="29"/>
                                        </p:tgtEl>
                                      </p:cBhvr>
                                    </p:animEffect>
                                  </p:childTnLst>
                                </p:cTn>
                              </p:par>
                            </p:childTnLst>
                          </p:cTn>
                        </p:par>
                        <p:par>
                          <p:cTn id="52" fill="hold">
                            <p:stCondLst>
                              <p:cond delay="6350"/>
                            </p:stCondLst>
                            <p:childTnLst>
                              <p:par>
                                <p:cTn id="53" presetID="2" presetClass="entr" presetSubtype="2" decel="100000" fill="hold" grpId="0" nodeType="afterEffect">
                                  <p:stCondLst>
                                    <p:cond delay="0"/>
                                  </p:stCondLst>
                                  <p:childTnLst>
                                    <p:set>
                                      <p:cBhvr>
                                        <p:cTn id="54" dur="1" fill="hold">
                                          <p:stCondLst>
                                            <p:cond delay="0"/>
                                          </p:stCondLst>
                                        </p:cTn>
                                        <p:tgtEl>
                                          <p:spTgt spid="28">
                                            <p:txEl>
                                              <p:pRg st="0" end="0"/>
                                            </p:txEl>
                                          </p:spTgt>
                                        </p:tgtEl>
                                        <p:attrNameLst>
                                          <p:attrName>style.visibility</p:attrName>
                                        </p:attrNameLst>
                                      </p:cBhvr>
                                      <p:to>
                                        <p:strVal val="visible"/>
                                      </p:to>
                                    </p:set>
                                    <p:anim calcmode="lin" valueType="num">
                                      <p:cBhvr additive="base">
                                        <p:cTn id="55" dur="5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28">
                                            <p:txEl>
                                              <p:pRg st="0" end="0"/>
                                            </p:txEl>
                                          </p:spTgt>
                                        </p:tgtEl>
                                        <p:attrNameLst>
                                          <p:attrName>ppt_y</p:attrName>
                                        </p:attrNameLst>
                                      </p:cBhvr>
                                      <p:tavLst>
                                        <p:tav tm="0">
                                          <p:val>
                                            <p:strVal val="#ppt_y"/>
                                          </p:val>
                                        </p:tav>
                                        <p:tav tm="100000">
                                          <p:val>
                                            <p:strVal val="#ppt_y"/>
                                          </p:val>
                                        </p:tav>
                                      </p:tavLst>
                                    </p:anim>
                                  </p:childTnLst>
                                </p:cTn>
                              </p:par>
                            </p:childTnLst>
                          </p:cTn>
                        </p:par>
                        <p:par>
                          <p:cTn id="57" fill="hold">
                            <p:stCondLst>
                              <p:cond delay="6850"/>
                            </p:stCondLst>
                            <p:childTnLst>
                              <p:par>
                                <p:cTn id="58" presetID="22" presetClass="entr" presetSubtype="1" fill="hold" nodeType="after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up)">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build="p">
        <p:tmplLst>
          <p:tmpl lvl="1">
            <p:tnLst>
              <p:par>
                <p:cTn presetID="2" presetClass="entr" presetSubtype="8" decel="100000" fill="hold" nodeType="afterEffect">
                  <p:stCondLst>
                    <p:cond delay="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0-#ppt_w/2"/>
                          </p:val>
                        </p:tav>
                        <p:tav tm="100000">
                          <p:val>
                            <p:strVal val="#ppt_x"/>
                          </p:val>
                        </p:tav>
                      </p:tavLst>
                    </p:anim>
                    <p:anim calcmode="lin" valueType="num">
                      <p:cBhvr additive="base">
                        <p:cTn dur="75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 presetClass="entr" presetSubtype="2" decel="100000"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1+#ppt_w/2"/>
                          </p:val>
                        </p:tav>
                        <p:tav tm="100000">
                          <p:val>
                            <p:strVal val="#ppt_x"/>
                          </p:val>
                        </p:tav>
                      </p:tavLst>
                    </p:anim>
                    <p:anim calcmode="lin" valueType="num">
                      <p:cBhvr additive="base">
                        <p:cTn dur="750" fill="hold"/>
                        <p:tgtEl>
                          <p:spTgt spid="11"/>
                        </p:tgtEl>
                        <p:attrNameLst>
                          <p:attrName>ppt_y</p:attrName>
                        </p:attrNameLst>
                      </p:cBhvr>
                      <p:tavLst>
                        <p:tav tm="0">
                          <p:val>
                            <p:strVal val="#ppt_y"/>
                          </p:val>
                        </p:tav>
                        <p:tav tm="100000">
                          <p:val>
                            <p:strVal val="#ppt_y"/>
                          </p:val>
                        </p:tav>
                      </p:tavLst>
                    </p:anim>
                  </p:childTnLst>
                </p:cTn>
              </p:par>
            </p:tnLst>
          </p:tmpl>
        </p:tmplLst>
      </p:bldP>
      <p:bldP spid="12" grpId="0" animBg="1"/>
      <p:bldP spid="13" grpId="0" animBg="1"/>
      <p:bldP spid="14" grpId="0" build="p">
        <p:tmplLst>
          <p:tmpl lvl="1">
            <p:tnLst>
              <p:par>
                <p:cTn presetID="2" presetClass="entr" presetSubtype="8"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0-#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animBg="1"/>
      <p:bldP spid="23" grpId="0" build="p">
        <p:tmplLst>
          <p:tmpl lvl="1">
            <p:tnLst>
              <p:par>
                <p:cTn presetID="2" presetClass="entr" presetSubtype="2" decel="100000" fill="hold" nodeType="afterEffect">
                  <p:stCondLst>
                    <p:cond delay="0"/>
                  </p:stCondLst>
                  <p:iterate type="lt">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750" fill="hold"/>
                        <p:tgtEl>
                          <p:spTgt spid="23"/>
                        </p:tgtEl>
                        <p:attrNameLst>
                          <p:attrName>ppt_x</p:attrName>
                        </p:attrNameLst>
                      </p:cBhvr>
                      <p:tavLst>
                        <p:tav tm="0">
                          <p:val>
                            <p:strVal val="1+#ppt_w/2"/>
                          </p:val>
                        </p:tav>
                        <p:tav tm="100000">
                          <p:val>
                            <p:strVal val="#ppt_x"/>
                          </p:val>
                        </p:tav>
                      </p:tavLst>
                    </p:anim>
                    <p:anim calcmode="lin" valueType="num">
                      <p:cBhvr additive="base">
                        <p:cTn dur="750" fill="hold"/>
                        <p:tgtEl>
                          <p:spTgt spid="23"/>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2" decel="100000" fill="hold" nodeType="with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750" fill="hold"/>
                        <p:tgtEl>
                          <p:spTgt spid="24"/>
                        </p:tgtEl>
                        <p:attrNameLst>
                          <p:attrName>ppt_x</p:attrName>
                        </p:attrNameLst>
                      </p:cBhvr>
                      <p:tavLst>
                        <p:tav tm="0">
                          <p:val>
                            <p:strVal val="1+#ppt_w/2"/>
                          </p:val>
                        </p:tav>
                        <p:tav tm="100000">
                          <p:val>
                            <p:strVal val="#ppt_x"/>
                          </p:val>
                        </p:tav>
                      </p:tavLst>
                    </p:anim>
                    <p:anim calcmode="lin" valueType="num">
                      <p:cBhvr additive="base">
                        <p:cTn dur="750" fill="hold"/>
                        <p:tgtEl>
                          <p:spTgt spid="24"/>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2" decel="10000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1+#ppt_w/2"/>
                          </p:val>
                        </p:tav>
                        <p:tav tm="100000">
                          <p:val>
                            <p:strVal val="#ppt_x"/>
                          </p:val>
                        </p:tav>
                      </p:tavLst>
                    </p:anim>
                    <p:anim calcmode="lin" valueType="num">
                      <p:cBhvr additive="base">
                        <p:cTn dur="500" fill="hold"/>
                        <p:tgtEl>
                          <p:spTgt spid="28"/>
                        </p:tgtEl>
                        <p:attrNameLst>
                          <p:attrName>ppt_y</p:attrName>
                        </p:attrNameLst>
                      </p:cBhvr>
                      <p:tavLst>
                        <p:tav tm="0">
                          <p:val>
                            <p:strVal val="#ppt_y"/>
                          </p:val>
                        </p:tav>
                        <p:tav tm="100000">
                          <p:val>
                            <p:strVal val="#ppt_y"/>
                          </p:val>
                        </p:tav>
                      </p:tavLst>
                    </p:anim>
                  </p:childTnLst>
                </p:cTn>
              </p:par>
            </p:tnLst>
          </p:tmpl>
        </p:tmplLst>
      </p:bldP>
      <p:bldP spid="29" grpId="0" animBg="1"/>
    </p:bldLst>
  </p:timing>
  <p:extLst>
    <p:ext uri="{DCECCB84-F9BA-43D5-87BE-67443E8EF086}">
      <p15:sldGuideLst xmlns:p15="http://schemas.microsoft.com/office/powerpoint/2012/main">
        <p15:guide id="1" orient="horz" pos="3239" userDrawn="1">
          <p15:clr>
            <a:srgbClr val="FBAE40"/>
          </p15:clr>
        </p15:guide>
        <p15:guide id="2" pos="576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low middle part 3">
    <p:spTree>
      <p:nvGrpSpPr>
        <p:cNvPr id="1" name=""/>
        <p:cNvGrpSpPr/>
        <p:nvPr/>
      </p:nvGrpSpPr>
      <p:grpSpPr>
        <a:xfrm>
          <a:off x="0" y="0"/>
          <a:ext cx="0" cy="0"/>
          <a:chOff x="0" y="0"/>
          <a:chExt cx="0" cy="0"/>
        </a:xfrm>
      </p:grpSpPr>
      <p:sp>
        <p:nvSpPr>
          <p:cNvPr id="10" name="テキスト プレースホルダー 5"/>
          <p:cNvSpPr>
            <a:spLocks noGrp="1"/>
          </p:cNvSpPr>
          <p:nvPr>
            <p:ph type="body" sz="quarter" idx="30" hasCustomPrompt="1"/>
          </p:nvPr>
        </p:nvSpPr>
        <p:spPr>
          <a:xfrm>
            <a:off x="1148016" y="187331"/>
            <a:ext cx="3049494" cy="2645659"/>
          </a:xfrm>
        </p:spPr>
        <p:txBody>
          <a:bodyPr numCol="1" spcCol="360000" anchor="ctr">
            <a:noAutofit/>
          </a:bodyPr>
          <a:lstStyle>
            <a:lvl1pPr marL="0" indent="0" algn="l">
              <a:lnSpc>
                <a:spcPct val="100000"/>
              </a:lnSpc>
              <a:spcBef>
                <a:spcPts val="0"/>
              </a:spcBef>
              <a:buClr>
                <a:schemeClr val="accent1"/>
              </a:buClr>
              <a:buFontTx/>
              <a:buNone/>
              <a:defRPr sz="20000" i="1" baseline="0">
                <a:solidFill>
                  <a:schemeClr val="tx1">
                    <a:lumMod val="90000"/>
                    <a:lumOff val="10000"/>
                  </a:schemeClr>
                </a:solidFill>
                <a:latin typeface="+mn-lt"/>
              </a:defRPr>
            </a:lvl1pPr>
          </a:lstStyle>
          <a:p>
            <a:pPr lvl="0"/>
            <a:r>
              <a:rPr kumimoji="1" lang="en-US" altLang="ja-JP" dirty="0"/>
              <a:t>00</a:t>
            </a:r>
            <a:endParaRPr kumimoji="1" lang="ja-JP" altLang="en-US" dirty="0"/>
          </a:p>
        </p:txBody>
      </p: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Picture Placeholder 6"/>
          <p:cNvSpPr>
            <a:spLocks noGrp="1"/>
          </p:cNvSpPr>
          <p:nvPr>
            <p:ph type="pic" sz="quarter" idx="20" hasCustomPrompt="1"/>
          </p:nvPr>
        </p:nvSpPr>
        <p:spPr>
          <a:xfrm>
            <a:off x="2300514" y="1814732"/>
            <a:ext cx="13686971" cy="5210629"/>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6" name="テキスト プレースホルダー 5"/>
          <p:cNvSpPr>
            <a:spLocks noGrp="1"/>
          </p:cNvSpPr>
          <p:nvPr>
            <p:ph type="body" sz="quarter" idx="28" hasCustomPrompt="1"/>
          </p:nvPr>
        </p:nvSpPr>
        <p:spPr>
          <a:xfrm>
            <a:off x="4661707" y="6548414"/>
            <a:ext cx="8964587" cy="953894"/>
          </a:xfrm>
          <a:solidFill>
            <a:schemeClr val="tx1"/>
          </a:solidFill>
        </p:spPr>
        <p:txBody>
          <a:bodyPr numCol="1" spcCol="360000" anchor="ctr">
            <a:noAutofit/>
          </a:bodyPr>
          <a:lstStyle>
            <a:lvl1pPr marL="0" indent="0" algn="ctr">
              <a:lnSpc>
                <a:spcPct val="100000"/>
              </a:lnSpc>
              <a:spcBef>
                <a:spcPts val="0"/>
              </a:spcBef>
              <a:buClr>
                <a:schemeClr val="accent1"/>
              </a:buClr>
              <a:buFontTx/>
              <a:buNone/>
              <a:defRPr sz="4800" baseline="0">
                <a:solidFill>
                  <a:schemeClr val="bg2"/>
                </a:solidFill>
                <a:latin typeface="+mj-lt"/>
              </a:defRPr>
            </a:lvl1pPr>
          </a:lstStyle>
          <a:p>
            <a:pPr lvl="0"/>
            <a:r>
              <a:rPr kumimoji="1" lang="en-US" altLang="ja-JP" dirty="0"/>
              <a:t>Caption</a:t>
            </a:r>
            <a:endParaRPr kumimoji="1" lang="ja-JP" altLang="en-US" dirty="0"/>
          </a:p>
        </p:txBody>
      </p:sp>
      <p:cxnSp>
        <p:nvCxnSpPr>
          <p:cNvPr id="7" name="Straight Connector 6"/>
          <p:cNvCxnSpPr>
            <a:stCxn id="5" idx="0"/>
          </p:cNvCxnSpPr>
          <p:nvPr userDrawn="1"/>
        </p:nvCxnSpPr>
        <p:spPr>
          <a:xfrm flipV="1">
            <a:off x="9144000" y="2"/>
            <a:ext cx="0" cy="181473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テキスト プレースホルダー 5"/>
          <p:cNvSpPr>
            <a:spLocks noGrp="1"/>
          </p:cNvSpPr>
          <p:nvPr>
            <p:ph type="body" sz="quarter" idx="32" hasCustomPrompt="1"/>
          </p:nvPr>
        </p:nvSpPr>
        <p:spPr>
          <a:xfrm>
            <a:off x="9477830" y="7634514"/>
            <a:ext cx="7479038" cy="1502408"/>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12" name="Rectangle 11"/>
          <p:cNvSpPr/>
          <p:nvPr userDrawn="1"/>
        </p:nvSpPr>
        <p:spPr>
          <a:xfrm>
            <a:off x="8961120" y="7634514"/>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Straight Connector 12"/>
          <p:cNvCxnSpPr>
            <a:endCxn id="12" idx="2"/>
          </p:cNvCxnSpPr>
          <p:nvPr userDrawn="1"/>
        </p:nvCxnSpPr>
        <p:spPr>
          <a:xfrm flipV="1">
            <a:off x="9144000" y="8000274"/>
            <a:ext cx="0" cy="2285139"/>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875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 presetClass="entr" presetSubtype="1" decel="100000" fill="hold" grpId="0" nodeType="withEffect">
                                  <p:stCondLst>
                                    <p:cond delay="100"/>
                                  </p:stCondLst>
                                  <p:iterate type="lt">
                                    <p:tmPct val="10000"/>
                                  </p:iterate>
                                  <p:childTnLst>
                                    <p:set>
                                      <p:cBhvr>
                                        <p:cTn id="9" dur="1" fill="hold">
                                          <p:stCondLst>
                                            <p:cond delay="0"/>
                                          </p:stCondLst>
                                        </p:cTn>
                                        <p:tgtEl>
                                          <p:spTgt spid="10">
                                            <p:txEl>
                                              <p:pRg st="0" end="0"/>
                                            </p:txEl>
                                          </p:spTgt>
                                        </p:tgtEl>
                                        <p:attrNameLst>
                                          <p:attrName>style.visibility</p:attrName>
                                        </p:attrNameLst>
                                      </p:cBhvr>
                                      <p:to>
                                        <p:strVal val="visible"/>
                                      </p:to>
                                    </p:set>
                                    <p:anim calcmode="lin" valueType="num">
                                      <p:cBhvr additive="base">
                                        <p:cTn id="10" dur="75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1" dur="750" fill="hold"/>
                                        <p:tgtEl>
                                          <p:spTgt spid="10">
                                            <p:txEl>
                                              <p:pRg st="0" end="0"/>
                                            </p:txEl>
                                          </p:spTgt>
                                        </p:tgtEl>
                                        <p:attrNameLst>
                                          <p:attrName>ppt_y</p:attrName>
                                        </p:attrNameLst>
                                      </p:cBhvr>
                                      <p:tavLst>
                                        <p:tav tm="0">
                                          <p:val>
                                            <p:strVal val="0-#ppt_h/2"/>
                                          </p:val>
                                        </p:tav>
                                        <p:tav tm="100000">
                                          <p:val>
                                            <p:strVal val="#ppt_y"/>
                                          </p:val>
                                        </p:tav>
                                      </p:tavLst>
                                    </p:anim>
                                  </p:childTnLst>
                                </p:cTn>
                              </p:par>
                            </p:childTnLst>
                          </p:cTn>
                        </p:par>
                        <p:par>
                          <p:cTn id="12" fill="hold">
                            <p:stCondLst>
                              <p:cond delay="925"/>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425"/>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2" presetClass="entr" presetSubtype="2" decel="100000" fill="hold" grpId="0" nodeType="withEffect">
                                  <p:stCondLst>
                                    <p:cond delay="250"/>
                                  </p:stCondLst>
                                  <p:childTnLst>
                                    <p:set>
                                      <p:cBhvr>
                                        <p:cTn id="21" dur="1" fill="hold">
                                          <p:stCondLst>
                                            <p:cond delay="0"/>
                                          </p:stCondLst>
                                        </p:cTn>
                                        <p:tgtEl>
                                          <p:spTgt spid="11">
                                            <p:txEl>
                                              <p:pRg st="0" end="0"/>
                                            </p:txEl>
                                          </p:spTgt>
                                        </p:tgtEl>
                                        <p:attrNameLst>
                                          <p:attrName>style.visibility</p:attrName>
                                        </p:attrNameLst>
                                      </p:cBhvr>
                                      <p:to>
                                        <p:strVal val="visible"/>
                                      </p:to>
                                    </p:set>
                                    <p:anim calcmode="lin" valueType="num">
                                      <p:cBhvr additive="base">
                                        <p:cTn id="22"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2175"/>
                            </p:stCondLst>
                            <p:childTnLst>
                              <p:par>
                                <p:cTn id="25" presetID="22" presetClass="entr" presetSubtype="1" fill="hold" nodeType="afterEffect">
                                  <p:stCondLst>
                                    <p:cond delay="50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1" decel="100000" fill="hold" nodeType="withEffect">
                  <p:stCondLst>
                    <p:cond delay="10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0-#ppt_h/2"/>
                          </p:val>
                        </p:tav>
                        <p:tav tm="100000">
                          <p:val>
                            <p:strVal val="#ppt_y"/>
                          </p:val>
                        </p:tav>
                      </p:tavLst>
                    </p:anim>
                  </p:childTnLst>
                </p:cTn>
              </p:par>
            </p:tnLst>
          </p:tmpl>
        </p:tmplLst>
      </p:bldP>
      <p:bldP spid="5" grpId="0" animBg="1"/>
      <p:bldP spid="6" grpId="0" animBg="1">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11" grpId="0" build="p">
        <p:tmplLst>
          <p:tmpl lvl="1">
            <p:tnLst>
              <p:par>
                <p:cTn presetID="2" presetClass="entr" presetSubtype="2" decel="100000"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low middle part 4">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cxnSp>
        <p:nvCxnSpPr>
          <p:cNvPr id="5" name="Straight Connector 4"/>
          <p:cNvCxnSpPr>
            <a:stCxn id="15" idx="0"/>
          </p:cNvCxnSpPr>
          <p:nvPr userDrawn="1"/>
        </p:nvCxnSpPr>
        <p:spPr>
          <a:xfrm flipH="1" flipV="1">
            <a:off x="9144000" y="2"/>
            <a:ext cx="1" cy="49379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 name="Straight Connector 7"/>
          <p:cNvCxnSpPr>
            <a:endCxn id="15" idx="3"/>
          </p:cNvCxnSpPr>
          <p:nvPr userDrawn="1"/>
        </p:nvCxnSpPr>
        <p:spPr>
          <a:xfrm flipH="1">
            <a:off x="9348788" y="5142707"/>
            <a:ext cx="893921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Diamond 14"/>
          <p:cNvSpPr/>
          <p:nvPr userDrawn="1"/>
        </p:nvSpPr>
        <p:spPr>
          <a:xfrm>
            <a:off x="8939213" y="4937919"/>
            <a:ext cx="409575" cy="40957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Straight Connector 20"/>
          <p:cNvCxnSpPr>
            <a:endCxn id="15" idx="1"/>
          </p:cNvCxnSpPr>
          <p:nvPr userDrawn="1"/>
        </p:nvCxnSpPr>
        <p:spPr>
          <a:xfrm>
            <a:off x="0" y="5142706"/>
            <a:ext cx="8939213" cy="1"/>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27" name="テキスト プレースホルダー 5"/>
          <p:cNvSpPr>
            <a:spLocks noGrp="1"/>
          </p:cNvSpPr>
          <p:nvPr>
            <p:ph type="body" sz="quarter" idx="32" hasCustomPrompt="1"/>
          </p:nvPr>
        </p:nvSpPr>
        <p:spPr>
          <a:xfrm>
            <a:off x="4702629" y="4226328"/>
            <a:ext cx="4236584" cy="990033"/>
          </a:xfrm>
        </p:spPr>
        <p:txBody>
          <a:bodyPr numCol="1" spcCol="360000" anchor="ctr">
            <a:normAutofit/>
          </a:bodyPr>
          <a:lstStyle>
            <a:lvl1pPr marL="0" indent="0" algn="r">
              <a:lnSpc>
                <a:spcPct val="130000"/>
              </a:lnSpc>
              <a:spcBef>
                <a:spcPts val="0"/>
              </a:spcBef>
              <a:buClr>
                <a:schemeClr val="accent1"/>
              </a:buClr>
              <a:buFontTx/>
              <a:buNone/>
              <a:defRPr sz="4400" i="1">
                <a:solidFill>
                  <a:schemeClr val="tx1">
                    <a:lumMod val="75000"/>
                    <a:lumOff val="25000"/>
                  </a:schemeClr>
                </a:solidFill>
              </a:defRPr>
            </a:lvl1pPr>
          </a:lstStyle>
          <a:p>
            <a:pPr lvl="0"/>
            <a:r>
              <a:rPr kumimoji="1" lang="en-US" altLang="ja-JP" dirty="0"/>
              <a:t>Text Goes Here</a:t>
            </a:r>
            <a:endParaRPr kumimoji="1" lang="ja-JP" altLang="en-US" dirty="0"/>
          </a:p>
        </p:txBody>
      </p:sp>
      <p:sp>
        <p:nvSpPr>
          <p:cNvPr id="28" name="テキスト プレースホルダー 5"/>
          <p:cNvSpPr>
            <a:spLocks noGrp="1"/>
          </p:cNvSpPr>
          <p:nvPr>
            <p:ph type="body" sz="quarter" idx="33" hasCustomPrompt="1"/>
          </p:nvPr>
        </p:nvSpPr>
        <p:spPr>
          <a:xfrm>
            <a:off x="9405258" y="4226327"/>
            <a:ext cx="4236584" cy="990033"/>
          </a:xfrm>
        </p:spPr>
        <p:txBody>
          <a:bodyPr numCol="1" spcCol="360000" anchor="ctr">
            <a:normAutofit/>
          </a:bodyPr>
          <a:lstStyle>
            <a:lvl1pPr marL="0" indent="0" algn="l">
              <a:lnSpc>
                <a:spcPct val="130000"/>
              </a:lnSpc>
              <a:spcBef>
                <a:spcPts val="0"/>
              </a:spcBef>
              <a:buClr>
                <a:schemeClr val="accent1"/>
              </a:buClr>
              <a:buFontTx/>
              <a:buNone/>
              <a:defRPr sz="4400" i="1">
                <a:solidFill>
                  <a:schemeClr val="accent1"/>
                </a:solidFill>
              </a:defRPr>
            </a:lvl1pPr>
          </a:lstStyle>
          <a:p>
            <a:pPr lvl="0"/>
            <a:r>
              <a:rPr kumimoji="1" lang="en-US" altLang="ja-JP" dirty="0"/>
              <a:t>Text Goes Here</a:t>
            </a:r>
            <a:endParaRPr kumimoji="1" lang="ja-JP" altLang="en-US" dirty="0"/>
          </a:p>
        </p:txBody>
      </p:sp>
      <p:sp>
        <p:nvSpPr>
          <p:cNvPr id="30" name="テキスト プレースホルダー 5"/>
          <p:cNvSpPr>
            <a:spLocks noGrp="1"/>
          </p:cNvSpPr>
          <p:nvPr>
            <p:ph type="body" sz="quarter" idx="18" hasCustomPrompt="1"/>
          </p:nvPr>
        </p:nvSpPr>
        <p:spPr>
          <a:xfrm>
            <a:off x="5770115" y="5559422"/>
            <a:ext cx="6747769" cy="586351"/>
          </a:xfrm>
        </p:spPr>
        <p:txBody>
          <a:bodyPr numCol="1" spcCol="360000" anchor="b">
            <a:noAutofit/>
          </a:bodyPr>
          <a:lstStyle>
            <a:lvl1pPr marL="0" indent="0" algn="ct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Text Goes Here</a:t>
            </a:r>
            <a:endParaRPr kumimoji="1" lang="ja-JP" altLang="en-US" dirty="0"/>
          </a:p>
        </p:txBody>
      </p:sp>
      <p:sp>
        <p:nvSpPr>
          <p:cNvPr id="31" name="テキスト プレースホルダー 5"/>
          <p:cNvSpPr>
            <a:spLocks noGrp="1"/>
          </p:cNvSpPr>
          <p:nvPr>
            <p:ph type="body" sz="quarter" idx="26" hasCustomPrompt="1"/>
          </p:nvPr>
        </p:nvSpPr>
        <p:spPr>
          <a:xfrm>
            <a:off x="5770115" y="6248120"/>
            <a:ext cx="6747769" cy="2808793"/>
          </a:xfrm>
        </p:spPr>
        <p:txBody>
          <a:bodyPr numCol="1" spcCol="360000" anchor="t">
            <a:normAutofit/>
          </a:bodyPr>
          <a:lstStyle>
            <a:lvl1pPr marL="0" indent="0" algn="ctr">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32" name="テキスト プレースホルダー 5"/>
          <p:cNvSpPr>
            <a:spLocks noGrp="1"/>
          </p:cNvSpPr>
          <p:nvPr>
            <p:ph type="body" sz="quarter" idx="34" hasCustomPrompt="1"/>
          </p:nvPr>
        </p:nvSpPr>
        <p:spPr>
          <a:xfrm>
            <a:off x="494173" y="5171734"/>
            <a:ext cx="4513256" cy="559820"/>
          </a:xfrm>
        </p:spPr>
        <p:txBody>
          <a:bodyPr numCol="1" spcCol="360000" anchor="t">
            <a:normAutofit/>
          </a:bodyPr>
          <a:lstStyle>
            <a:lvl1pPr marL="0" indent="0" algn="l">
              <a:lnSpc>
                <a:spcPct val="130000"/>
              </a:lnSpc>
              <a:spcBef>
                <a:spcPts val="0"/>
              </a:spcBef>
              <a:buClr>
                <a:schemeClr val="accent1"/>
              </a:buClr>
              <a:buFontTx/>
              <a:buNone/>
              <a:defRPr sz="1800" i="1">
                <a:solidFill>
                  <a:schemeClr val="bg2">
                    <a:lumMod val="90000"/>
                  </a:schemeClr>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14631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4" decel="100000" fill="hold" grpId="0" nodeType="after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 calcmode="lin" valueType="num">
                                      <p:cBhvr additive="base">
                                        <p:cTn id="12" dur="75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13" dur="750" fill="hold"/>
                                        <p:tgtEl>
                                          <p:spTgt spid="30">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250"/>
                                  </p:stCondLst>
                                  <p:childTnLst>
                                    <p:set>
                                      <p:cBhvr>
                                        <p:cTn id="15" dur="1" fill="hold">
                                          <p:stCondLst>
                                            <p:cond delay="0"/>
                                          </p:stCondLst>
                                        </p:cTn>
                                        <p:tgtEl>
                                          <p:spTgt spid="31">
                                            <p:txEl>
                                              <p:pRg st="0" end="0"/>
                                            </p:txEl>
                                          </p:spTgt>
                                        </p:tgtEl>
                                        <p:attrNameLst>
                                          <p:attrName>style.visibility</p:attrName>
                                        </p:attrNameLst>
                                      </p:cBhvr>
                                      <p:to>
                                        <p:strVal val="visible"/>
                                      </p:to>
                                    </p:set>
                                    <p:anim calcmode="lin" valueType="num">
                                      <p:cBhvr additive="base">
                                        <p:cTn id="16"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2" presetClass="entr" presetSubtype="2" fill="hold" grpId="0" nodeType="afterEffect">
                                  <p:stCondLst>
                                    <p:cond delay="250"/>
                                  </p:stCondLst>
                                  <p:childTnLst>
                                    <p:set>
                                      <p:cBhvr>
                                        <p:cTn id="20" dur="1" fill="hold">
                                          <p:stCondLst>
                                            <p:cond delay="0"/>
                                          </p:stCondLst>
                                        </p:cTn>
                                        <p:tgtEl>
                                          <p:spTgt spid="27">
                                            <p:txEl>
                                              <p:pRg st="0" end="0"/>
                                            </p:txEl>
                                          </p:spTgt>
                                        </p:tgtEl>
                                        <p:attrNameLst>
                                          <p:attrName>style.visibility</p:attrName>
                                        </p:attrNameLst>
                                      </p:cBhvr>
                                      <p:to>
                                        <p:strVal val="visible"/>
                                      </p:to>
                                    </p:set>
                                    <p:animEffect transition="in" filter="wipe(right)">
                                      <p:cBhvr>
                                        <p:cTn id="21" dur="500"/>
                                        <p:tgtEl>
                                          <p:spTgt spid="27">
                                            <p:txEl>
                                              <p:pRg st="0" end="0"/>
                                            </p:txEl>
                                          </p:spTgt>
                                        </p:tgtEl>
                                      </p:cBhvr>
                                    </p:animEffect>
                                  </p:childTnLst>
                                </p:cTn>
                              </p:par>
                              <p:par>
                                <p:cTn id="22" presetID="22" presetClass="entr" presetSubtype="2" fill="hold" nodeType="withEffect">
                                  <p:stCondLst>
                                    <p:cond delay="250"/>
                                  </p:stCondLst>
                                  <p:childTnLst>
                                    <p:set>
                                      <p:cBhvr>
                                        <p:cTn id="23" dur="1" fill="hold">
                                          <p:stCondLst>
                                            <p:cond delay="0"/>
                                          </p:stCondLst>
                                        </p:cTn>
                                        <p:tgtEl>
                                          <p:spTgt spid="21"/>
                                        </p:tgtEl>
                                        <p:attrNameLst>
                                          <p:attrName>style.visibility</p:attrName>
                                        </p:attrNameLst>
                                      </p:cBhvr>
                                      <p:to>
                                        <p:strVal val="visible"/>
                                      </p:to>
                                    </p:set>
                                    <p:animEffect transition="in" filter="wipe(right)">
                                      <p:cBhvr>
                                        <p:cTn id="24" dur="500"/>
                                        <p:tgtEl>
                                          <p:spTgt spid="21"/>
                                        </p:tgtEl>
                                      </p:cBhvr>
                                    </p:animEffect>
                                  </p:childTnLst>
                                </p:cTn>
                              </p:par>
                            </p:childTnLst>
                          </p:cTn>
                        </p:par>
                        <p:par>
                          <p:cTn id="25" fill="hold">
                            <p:stCondLst>
                              <p:cond delay="2250"/>
                            </p:stCondLst>
                            <p:childTnLst>
                              <p:par>
                                <p:cTn id="26" presetID="22" presetClass="entr" presetSubtype="2"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right)">
                                      <p:cBhvr>
                                        <p:cTn id="28" dur="500"/>
                                        <p:tgtEl>
                                          <p:spTgt spid="32">
                                            <p:txEl>
                                              <p:pRg st="0" end="0"/>
                                            </p:txEl>
                                          </p:spTgt>
                                        </p:tgtEl>
                                      </p:cBhvr>
                                    </p:animEffect>
                                  </p:childTnLst>
                                </p:cTn>
                              </p:par>
                            </p:childTnLst>
                          </p:cTn>
                        </p:par>
                        <p:par>
                          <p:cTn id="29" fill="hold">
                            <p:stCondLst>
                              <p:cond delay="2750"/>
                            </p:stCondLst>
                            <p:childTnLst>
                              <p:par>
                                <p:cTn id="30" presetID="22" presetClass="entr" presetSubtype="8" fill="hold" grpId="0" nodeType="afterEffect">
                                  <p:stCondLst>
                                    <p:cond delay="500"/>
                                  </p:stCondLst>
                                  <p:childTnLst>
                                    <p:set>
                                      <p:cBhvr>
                                        <p:cTn id="31" dur="1" fill="hold">
                                          <p:stCondLst>
                                            <p:cond delay="0"/>
                                          </p:stCondLst>
                                        </p:cTn>
                                        <p:tgtEl>
                                          <p:spTgt spid="28">
                                            <p:txEl>
                                              <p:pRg st="0" end="0"/>
                                            </p:txEl>
                                          </p:spTgt>
                                        </p:tgtEl>
                                        <p:attrNameLst>
                                          <p:attrName>style.visibility</p:attrName>
                                        </p:attrNameLst>
                                      </p:cBhvr>
                                      <p:to>
                                        <p:strVal val="visible"/>
                                      </p:to>
                                    </p:set>
                                    <p:animEffect transition="in" filter="wipe(left)">
                                      <p:cBhvr>
                                        <p:cTn id="32" dur="500"/>
                                        <p:tgtEl>
                                          <p:spTgt spid="28">
                                            <p:txEl>
                                              <p:pRg st="0" end="0"/>
                                            </p:txEl>
                                          </p:spTgt>
                                        </p:tgtEl>
                                      </p:cBhvr>
                                    </p:animEffect>
                                  </p:childTnLst>
                                </p:cTn>
                              </p:par>
                              <p:par>
                                <p:cTn id="33" presetID="22" presetClass="entr" presetSubtype="8" fill="hold" nodeType="withEffect">
                                  <p:stCondLst>
                                    <p:cond delay="50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7" grpId="0" build="p">
        <p:tmplLst>
          <p:tmpl lvl="1">
            <p:tnLst>
              <p:par>
                <p:cTn presetID="22" presetClass="entr" presetSubtype="2"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wipe(right)">
                      <p:cBhvr>
                        <p:cTn dur="500"/>
                        <p:tgtEl>
                          <p:spTgt spid="27"/>
                        </p:tgtEl>
                      </p:cBhvr>
                    </p:animEffect>
                  </p:childTnLst>
                </p:cTn>
              </p:par>
            </p:tnLst>
          </p:tmpl>
        </p:tmplLst>
      </p:bldP>
      <p:bldP spid="28" grpId="0" build="p">
        <p:tmplLst>
          <p:tmpl lvl="1">
            <p:tnLst>
              <p:par>
                <p:cTn presetID="22" presetClass="entr" presetSubtype="8" fill="hold" nodeType="afterEffect">
                  <p:stCondLst>
                    <p:cond delay="50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30" grpId="0" build="p">
        <p:tmplLst>
          <p:tmpl lvl="1">
            <p:tnLst>
              <p:par>
                <p:cTn presetID="2" presetClass="entr" presetSubtype="4" decel="10000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750" fill="hold"/>
                        <p:tgtEl>
                          <p:spTgt spid="30"/>
                        </p:tgtEl>
                        <p:attrNameLst>
                          <p:attrName>ppt_x</p:attrName>
                        </p:attrNameLst>
                      </p:cBhvr>
                      <p:tavLst>
                        <p:tav tm="0">
                          <p:val>
                            <p:strVal val="#ppt_x"/>
                          </p:val>
                        </p:tav>
                        <p:tav tm="100000">
                          <p:val>
                            <p:strVal val="#ppt_x"/>
                          </p:val>
                        </p:tav>
                      </p:tavLst>
                    </p:anim>
                    <p:anim calcmode="lin" valueType="num">
                      <p:cBhvr additive="base">
                        <p:cTn dur="75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2" grpId="0" build="p">
        <p:tmplLst>
          <p:tmpl lvl="1">
            <p:tnLst>
              <p:par>
                <p:cTn presetID="22" presetClass="entr" presetSubtype="2"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right)">
                      <p:cBhvr>
                        <p:cTn dur="500"/>
                        <p:tgtEl>
                          <p:spTgt spid="32"/>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low en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Picture Placeholder 6"/>
          <p:cNvSpPr>
            <a:spLocks noGrp="1"/>
          </p:cNvSpPr>
          <p:nvPr>
            <p:ph type="pic" sz="quarter" idx="13" hasCustomPrompt="1"/>
          </p:nvPr>
        </p:nvSpPr>
        <p:spPr>
          <a:xfrm>
            <a:off x="9158514" y="449943"/>
            <a:ext cx="8653497" cy="8905072"/>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7" name="Right Triangle 6"/>
          <p:cNvSpPr/>
          <p:nvPr userDrawn="1"/>
        </p:nvSpPr>
        <p:spPr>
          <a:xfrm rot="2700000">
            <a:off x="8693952" y="4846008"/>
            <a:ext cx="593402" cy="59340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Straight Connector 8"/>
          <p:cNvCxnSpPr>
            <a:stCxn id="7" idx="2"/>
          </p:cNvCxnSpPr>
          <p:nvPr userDrawn="1"/>
        </p:nvCxnSpPr>
        <p:spPr>
          <a:xfrm flipH="1" flipV="1">
            <a:off x="3860203" y="5141913"/>
            <a:ext cx="4710851" cy="79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2" name="テキスト プレースホルダー 5"/>
          <p:cNvSpPr>
            <a:spLocks noGrp="1"/>
          </p:cNvSpPr>
          <p:nvPr>
            <p:ph type="body" sz="quarter" idx="26" hasCustomPrompt="1"/>
          </p:nvPr>
        </p:nvSpPr>
        <p:spPr>
          <a:xfrm>
            <a:off x="591457" y="5297773"/>
            <a:ext cx="7536543" cy="4057241"/>
          </a:xfrm>
        </p:spPr>
        <p:txBody>
          <a:bodyPr numCol="1" spcCol="360000" anchor="t">
            <a:normAutofit/>
          </a:bodyPr>
          <a:lstStyle>
            <a:lvl1pPr marL="285750" indent="-285750" algn="l">
              <a:lnSpc>
                <a:spcPct val="130000"/>
              </a:lnSpc>
              <a:spcBef>
                <a:spcPts val="1200"/>
              </a:spcBef>
              <a:buClr>
                <a:schemeClr val="accent1"/>
              </a:buClr>
              <a:buFont typeface="Wingdings" panose="05000000000000000000" pitchFamily="2" charset="2"/>
              <a:buChar char="n"/>
              <a:defRPr sz="1800">
                <a:solidFill>
                  <a:schemeClr val="bg2"/>
                </a:solidFill>
              </a:defRPr>
            </a:lvl1pPr>
          </a:lstStyle>
          <a:p>
            <a:pPr lvl="0"/>
            <a:r>
              <a:rPr kumimoji="1" lang="en-US" altLang="ja-JP" dirty="0"/>
              <a:t>Text Goes Here</a:t>
            </a:r>
            <a:endParaRPr kumimoji="1" lang="ja-JP" altLang="en-US" dirty="0"/>
          </a:p>
        </p:txBody>
      </p:sp>
      <p:cxnSp>
        <p:nvCxnSpPr>
          <p:cNvPr id="18" name="Straight Connector 17"/>
          <p:cNvCxnSpPr>
            <a:endCxn id="7" idx="2"/>
          </p:cNvCxnSpPr>
          <p:nvPr userDrawn="1"/>
        </p:nvCxnSpPr>
        <p:spPr>
          <a:xfrm>
            <a:off x="0" y="5141117"/>
            <a:ext cx="8571054" cy="159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タイトル 1"/>
          <p:cNvSpPr>
            <a:spLocks noGrp="1"/>
          </p:cNvSpPr>
          <p:nvPr>
            <p:ph type="title" hasCustomPrompt="1"/>
          </p:nvPr>
        </p:nvSpPr>
        <p:spPr>
          <a:xfrm>
            <a:off x="591457" y="688851"/>
            <a:ext cx="9942286" cy="3879195"/>
          </a:xfrm>
        </p:spPr>
        <p:txBody>
          <a:bodyPr anchor="b">
            <a:normAutofit/>
          </a:bodyPr>
          <a:lstStyle>
            <a:lvl1pPr algn="l">
              <a:lnSpc>
                <a:spcPct val="80000"/>
              </a:lnSpc>
              <a:defRPr sz="9600" baseline="0">
                <a:latin typeface="Roboto Bold" pitchFamily="2" charset="0"/>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181413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4" presetClass="entr" presetSubtype="1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par>
                          <p:cTn id="13" fill="hold">
                            <p:stCondLst>
                              <p:cond delay="1250"/>
                            </p:stCondLst>
                            <p:childTnLst>
                              <p:par>
                                <p:cTn id="14" presetID="2" presetClass="entr" presetSubtype="1" decel="100000" fill="hold" grpId="0" nodeType="afterEffect">
                                  <p:stCondLst>
                                    <p:cond delay="0"/>
                                  </p:stCondLst>
                                  <p:iterate type="wd">
                                    <p:tmPct val="10000"/>
                                  </p:iterate>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fill="hold"/>
                                        <p:tgtEl>
                                          <p:spTgt spid="23"/>
                                        </p:tgtEl>
                                        <p:attrNameLst>
                                          <p:attrName>ppt_x</p:attrName>
                                        </p:attrNameLst>
                                      </p:cBhvr>
                                      <p:tavLst>
                                        <p:tav tm="0">
                                          <p:val>
                                            <p:strVal val="#ppt_x"/>
                                          </p:val>
                                        </p:tav>
                                        <p:tav tm="100000">
                                          <p:val>
                                            <p:strVal val="#ppt_x"/>
                                          </p:val>
                                        </p:tav>
                                      </p:tavLst>
                                    </p:anim>
                                    <p:anim calcmode="lin" valueType="num">
                                      <p:cBhvr additive="base">
                                        <p:cTn id="17" dur="750" fill="hold"/>
                                        <p:tgtEl>
                                          <p:spTgt spid="23"/>
                                        </p:tgtEl>
                                        <p:attrNameLst>
                                          <p:attrName>ppt_y</p:attrName>
                                        </p:attrNameLst>
                                      </p:cBhvr>
                                      <p:tavLst>
                                        <p:tav tm="0">
                                          <p:val>
                                            <p:strVal val="0-#ppt_h/2"/>
                                          </p:val>
                                        </p:tav>
                                        <p:tav tm="100000">
                                          <p:val>
                                            <p:strVal val="#ppt_y"/>
                                          </p:val>
                                        </p:tav>
                                      </p:tavLst>
                                    </p:anim>
                                  </p:childTnLst>
                                </p:cTn>
                              </p:par>
                            </p:childTnLst>
                          </p:cTn>
                        </p:par>
                        <p:par>
                          <p:cTn id="18" fill="hold">
                            <p:stCondLst>
                              <p:cond delay="2225"/>
                            </p:stCondLst>
                            <p:childTnLst>
                              <p:par>
                                <p:cTn id="19" presetID="22" presetClass="entr" presetSubtype="8" fill="hold" grpId="0" nodeType="after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wipe(left)">
                                      <p:cBhvr>
                                        <p:cTn id="21"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23" grpId="0"/>
    </p:bldLst>
  </p:timing>
  <p:extLst mod="1">
    <p:ext uri="{DCECCB84-F9BA-43D5-87BE-67443E8EF086}">
      <p15:sldGuideLst xmlns:p15="http://schemas.microsoft.com/office/powerpoint/2012/main">
        <p15:guide id="1" orient="horz" pos="3239" userDrawn="1">
          <p15:clr>
            <a:srgbClr val="FBAE40"/>
          </p15:clr>
        </p15:guide>
        <p15:guide id="2" pos="576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points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cxnSp>
        <p:nvCxnSpPr>
          <p:cNvPr id="5" name="Straight Connector 4"/>
          <p:cNvCxnSpPr/>
          <p:nvPr userDrawn="1"/>
        </p:nvCxnSpPr>
        <p:spPr>
          <a:xfrm flipV="1">
            <a:off x="5896270" y="742349"/>
            <a:ext cx="8403930" cy="844238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タイトル 1"/>
          <p:cNvSpPr>
            <a:spLocks noGrp="1"/>
          </p:cNvSpPr>
          <p:nvPr>
            <p:ph type="title" hasCustomPrompt="1"/>
          </p:nvPr>
        </p:nvSpPr>
        <p:spPr>
          <a:xfrm>
            <a:off x="591457" y="688851"/>
            <a:ext cx="7701643" cy="3879195"/>
          </a:xfrm>
        </p:spPr>
        <p:txBody>
          <a:bodyPr anchor="t">
            <a:normAutofit/>
          </a:bodyPr>
          <a:lstStyle>
            <a:lvl1pPr algn="l">
              <a:lnSpc>
                <a:spcPct val="80000"/>
              </a:lnSpc>
              <a:defRPr sz="9600" baseline="0">
                <a:latin typeface="Roboto Bold" pitchFamily="2" charset="0"/>
              </a:defRPr>
            </a:lvl1pPr>
          </a:lstStyle>
          <a:p>
            <a:r>
              <a:rPr kumimoji="1" lang="en-US" altLang="ja-JP" dirty="0"/>
              <a:t>Slide Title Goes Here</a:t>
            </a:r>
            <a:endParaRPr kumimoji="1" lang="ja-JP" altLang="en-US" dirty="0"/>
          </a:p>
        </p:txBody>
      </p:sp>
      <p:sp>
        <p:nvSpPr>
          <p:cNvPr id="19" name="Diamond 18"/>
          <p:cNvSpPr/>
          <p:nvPr userDrawn="1"/>
        </p:nvSpPr>
        <p:spPr>
          <a:xfrm rot="2700000">
            <a:off x="7097712" y="7577130"/>
            <a:ext cx="409575" cy="40957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Diamond 20"/>
          <p:cNvSpPr/>
          <p:nvPr userDrawn="1"/>
        </p:nvSpPr>
        <p:spPr>
          <a:xfrm rot="2700000">
            <a:off x="9650412" y="5026709"/>
            <a:ext cx="409575" cy="40957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Diamond 21"/>
          <p:cNvSpPr/>
          <p:nvPr userDrawn="1"/>
        </p:nvSpPr>
        <p:spPr>
          <a:xfrm rot="2700000">
            <a:off x="12242396" y="2423660"/>
            <a:ext cx="409575" cy="40957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プレースホルダー 5"/>
          <p:cNvSpPr>
            <a:spLocks noGrp="1"/>
          </p:cNvSpPr>
          <p:nvPr>
            <p:ph type="body" sz="quarter" idx="18" hasCustomPrompt="1"/>
          </p:nvPr>
        </p:nvSpPr>
        <p:spPr>
          <a:xfrm>
            <a:off x="3403600" y="7476774"/>
            <a:ext cx="3609285" cy="586351"/>
          </a:xfrm>
        </p:spPr>
        <p:txBody>
          <a:bodyPr numCol="1" spcCol="360000" anchor="b">
            <a:noAutofit/>
          </a:bodyPr>
          <a:lstStyle>
            <a:lvl1pPr marL="0" indent="0" algn="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Word</a:t>
            </a:r>
            <a:endParaRPr kumimoji="1" lang="ja-JP" altLang="en-US" dirty="0"/>
          </a:p>
        </p:txBody>
      </p:sp>
      <p:sp>
        <p:nvSpPr>
          <p:cNvPr id="24" name="テキスト プレースホルダー 5"/>
          <p:cNvSpPr>
            <a:spLocks noGrp="1"/>
          </p:cNvSpPr>
          <p:nvPr>
            <p:ph type="body" sz="quarter" idx="26" hasCustomPrompt="1"/>
          </p:nvPr>
        </p:nvSpPr>
        <p:spPr>
          <a:xfrm>
            <a:off x="7652143" y="7543104"/>
            <a:ext cx="5084654" cy="1674070"/>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25" name="テキスト プレースホルダー 5"/>
          <p:cNvSpPr>
            <a:spLocks noGrp="1"/>
          </p:cNvSpPr>
          <p:nvPr>
            <p:ph type="body" sz="quarter" idx="27" hasCustomPrompt="1"/>
          </p:nvPr>
        </p:nvSpPr>
        <p:spPr>
          <a:xfrm>
            <a:off x="5896270" y="4927355"/>
            <a:ext cx="3609285" cy="586351"/>
          </a:xfrm>
        </p:spPr>
        <p:txBody>
          <a:bodyPr numCol="1" spcCol="360000" anchor="b">
            <a:noAutofit/>
          </a:bodyPr>
          <a:lstStyle>
            <a:lvl1pPr marL="0" indent="0" algn="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Word</a:t>
            </a:r>
            <a:endParaRPr kumimoji="1" lang="ja-JP" altLang="en-US" dirty="0"/>
          </a:p>
        </p:txBody>
      </p:sp>
      <p:sp>
        <p:nvSpPr>
          <p:cNvPr id="26" name="テキスト プレースホルダー 5"/>
          <p:cNvSpPr>
            <a:spLocks noGrp="1"/>
          </p:cNvSpPr>
          <p:nvPr>
            <p:ph type="body" sz="quarter" idx="28" hasCustomPrompt="1"/>
          </p:nvPr>
        </p:nvSpPr>
        <p:spPr>
          <a:xfrm>
            <a:off x="10144813" y="4993685"/>
            <a:ext cx="5084654" cy="1674070"/>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27" name="テキスト プレースホルダー 5"/>
          <p:cNvSpPr>
            <a:spLocks noGrp="1"/>
          </p:cNvSpPr>
          <p:nvPr>
            <p:ph type="body" sz="quarter" idx="29" hasCustomPrompt="1"/>
          </p:nvPr>
        </p:nvSpPr>
        <p:spPr>
          <a:xfrm>
            <a:off x="8445500" y="2323600"/>
            <a:ext cx="3609285" cy="586351"/>
          </a:xfrm>
        </p:spPr>
        <p:txBody>
          <a:bodyPr numCol="1" spcCol="360000" anchor="b">
            <a:noAutofit/>
          </a:bodyPr>
          <a:lstStyle>
            <a:lvl1pPr marL="0" indent="0" algn="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Word</a:t>
            </a:r>
            <a:endParaRPr kumimoji="1" lang="ja-JP" altLang="en-US" dirty="0"/>
          </a:p>
        </p:txBody>
      </p:sp>
      <p:sp>
        <p:nvSpPr>
          <p:cNvPr id="28" name="テキスト プレースホルダー 5"/>
          <p:cNvSpPr>
            <a:spLocks noGrp="1"/>
          </p:cNvSpPr>
          <p:nvPr>
            <p:ph type="body" sz="quarter" idx="30" hasCustomPrompt="1"/>
          </p:nvPr>
        </p:nvSpPr>
        <p:spPr>
          <a:xfrm>
            <a:off x="12694043" y="2389930"/>
            <a:ext cx="5084654" cy="1674070"/>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cxnSp>
        <p:nvCxnSpPr>
          <p:cNvPr id="31" name="Straight Connector 30"/>
          <p:cNvCxnSpPr/>
          <p:nvPr userDrawn="1"/>
        </p:nvCxnSpPr>
        <p:spPr>
          <a:xfrm flipH="1">
            <a:off x="0" y="9184732"/>
            <a:ext cx="589627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H="1">
            <a:off x="14300200" y="742349"/>
            <a:ext cx="3987800" cy="1"/>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42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2" presetClass="entr" presetSubtype="8" decel="100000" fill="hold" grpId="0" nodeType="after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75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24" dur="750" fill="hold"/>
                                        <p:tgtEl>
                                          <p:spTgt spid="23">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250"/>
                                  </p:stCondLst>
                                  <p:childTnLst>
                                    <p:set>
                                      <p:cBhvr>
                                        <p:cTn id="26" dur="1" fill="hold">
                                          <p:stCondLst>
                                            <p:cond delay="0"/>
                                          </p:stCondLst>
                                        </p:cTn>
                                        <p:tgtEl>
                                          <p:spTgt spid="24">
                                            <p:txEl>
                                              <p:pRg st="0" end="0"/>
                                            </p:txEl>
                                          </p:spTgt>
                                        </p:tgtEl>
                                        <p:attrNameLst>
                                          <p:attrName>style.visibility</p:attrName>
                                        </p:attrNameLst>
                                      </p:cBhvr>
                                      <p:to>
                                        <p:strVal val="visible"/>
                                      </p:to>
                                    </p:set>
                                    <p:anim calcmode="lin" valueType="num">
                                      <p:cBhvr additive="base">
                                        <p:cTn id="27"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par>
                          <p:cTn id="29" fill="hold">
                            <p:stCondLst>
                              <p:cond delay="2750"/>
                            </p:stCondLst>
                            <p:childTnLst>
                              <p:par>
                                <p:cTn id="30" presetID="10"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par>
                          <p:cTn id="33" fill="hold">
                            <p:stCondLst>
                              <p:cond delay="3250"/>
                            </p:stCondLst>
                            <p:childTnLst>
                              <p:par>
                                <p:cTn id="34" presetID="2" presetClass="entr" presetSubtype="8" decel="100000" fill="hold" grpId="0" nodeType="afterEffect">
                                  <p:stCondLst>
                                    <p:cond delay="0"/>
                                  </p:stCondLst>
                                  <p:childTnLst>
                                    <p:set>
                                      <p:cBhvr>
                                        <p:cTn id="35" dur="1" fill="hold">
                                          <p:stCondLst>
                                            <p:cond delay="0"/>
                                          </p:stCondLst>
                                        </p:cTn>
                                        <p:tgtEl>
                                          <p:spTgt spid="25">
                                            <p:txEl>
                                              <p:pRg st="0" end="0"/>
                                            </p:txEl>
                                          </p:spTgt>
                                        </p:tgtEl>
                                        <p:attrNameLst>
                                          <p:attrName>style.visibility</p:attrName>
                                        </p:attrNameLst>
                                      </p:cBhvr>
                                      <p:to>
                                        <p:strVal val="visible"/>
                                      </p:to>
                                    </p:set>
                                    <p:anim calcmode="lin" valueType="num">
                                      <p:cBhvr additive="base">
                                        <p:cTn id="36" dur="75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37" dur="750" fill="hold"/>
                                        <p:tgtEl>
                                          <p:spTgt spid="25">
                                            <p:txEl>
                                              <p:pRg st="0" end="0"/>
                                            </p:txEl>
                                          </p:spTgt>
                                        </p:tgtEl>
                                        <p:attrNameLst>
                                          <p:attrName>ppt_y</p:attrName>
                                        </p:attrNameLst>
                                      </p:cBhvr>
                                      <p:tavLst>
                                        <p:tav tm="0">
                                          <p:val>
                                            <p:strVal val="#ppt_y"/>
                                          </p:val>
                                        </p:tav>
                                        <p:tav tm="100000">
                                          <p:val>
                                            <p:strVal val="#ppt_y"/>
                                          </p:val>
                                        </p:tav>
                                      </p:tavLst>
                                    </p:anim>
                                  </p:childTnLst>
                                </p:cTn>
                              </p:par>
                              <p:par>
                                <p:cTn id="38" presetID="2" presetClass="entr" presetSubtype="2" decel="100000" fill="hold" grpId="0" nodeType="withEffect">
                                  <p:stCondLst>
                                    <p:cond delay="250"/>
                                  </p:stCondLst>
                                  <p:childTnLst>
                                    <p:set>
                                      <p:cBhvr>
                                        <p:cTn id="39" dur="1" fill="hold">
                                          <p:stCondLst>
                                            <p:cond delay="0"/>
                                          </p:stCondLst>
                                        </p:cTn>
                                        <p:tgtEl>
                                          <p:spTgt spid="26">
                                            <p:txEl>
                                              <p:pRg st="0" end="0"/>
                                            </p:txEl>
                                          </p:spTgt>
                                        </p:tgtEl>
                                        <p:attrNameLst>
                                          <p:attrName>style.visibility</p:attrName>
                                        </p:attrNameLst>
                                      </p:cBhvr>
                                      <p:to>
                                        <p:strVal val="visible"/>
                                      </p:to>
                                    </p:set>
                                    <p:anim calcmode="lin" valueType="num">
                                      <p:cBhvr additive="base">
                                        <p:cTn id="40" dur="5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26">
                                            <p:txEl>
                                              <p:pRg st="0" end="0"/>
                                            </p:txEl>
                                          </p:spTgt>
                                        </p:tgtEl>
                                        <p:attrNameLst>
                                          <p:attrName>ppt_y</p:attrName>
                                        </p:attrNameLst>
                                      </p:cBhvr>
                                      <p:tavLst>
                                        <p:tav tm="0">
                                          <p:val>
                                            <p:strVal val="#ppt_y"/>
                                          </p:val>
                                        </p:tav>
                                        <p:tav tm="100000">
                                          <p:val>
                                            <p:strVal val="#ppt_y"/>
                                          </p:val>
                                        </p:tav>
                                      </p:tavLst>
                                    </p:anim>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par>
                          <p:cTn id="46" fill="hold">
                            <p:stCondLst>
                              <p:cond delay="4500"/>
                            </p:stCondLst>
                            <p:childTnLst>
                              <p:par>
                                <p:cTn id="47" presetID="2" presetClass="entr" presetSubtype="8" decel="100000" fill="hold" grpId="0" nodeType="afterEffect">
                                  <p:stCondLst>
                                    <p:cond delay="0"/>
                                  </p:stCondLst>
                                  <p:childTnLst>
                                    <p:set>
                                      <p:cBhvr>
                                        <p:cTn id="48" dur="1" fill="hold">
                                          <p:stCondLst>
                                            <p:cond delay="0"/>
                                          </p:stCondLst>
                                        </p:cTn>
                                        <p:tgtEl>
                                          <p:spTgt spid="27">
                                            <p:txEl>
                                              <p:pRg st="0" end="0"/>
                                            </p:txEl>
                                          </p:spTgt>
                                        </p:tgtEl>
                                        <p:attrNameLst>
                                          <p:attrName>style.visibility</p:attrName>
                                        </p:attrNameLst>
                                      </p:cBhvr>
                                      <p:to>
                                        <p:strVal val="visible"/>
                                      </p:to>
                                    </p:set>
                                    <p:anim calcmode="lin" valueType="num">
                                      <p:cBhvr additive="base">
                                        <p:cTn id="49" dur="750" fill="hold"/>
                                        <p:tgtEl>
                                          <p:spTgt spid="27">
                                            <p:txEl>
                                              <p:pRg st="0" end="0"/>
                                            </p:txEl>
                                          </p:spTgt>
                                        </p:tgtEl>
                                        <p:attrNameLst>
                                          <p:attrName>ppt_x</p:attrName>
                                        </p:attrNameLst>
                                      </p:cBhvr>
                                      <p:tavLst>
                                        <p:tav tm="0">
                                          <p:val>
                                            <p:strVal val="0-#ppt_w/2"/>
                                          </p:val>
                                        </p:tav>
                                        <p:tav tm="100000">
                                          <p:val>
                                            <p:strVal val="#ppt_x"/>
                                          </p:val>
                                        </p:tav>
                                      </p:tavLst>
                                    </p:anim>
                                    <p:anim calcmode="lin" valueType="num">
                                      <p:cBhvr additive="base">
                                        <p:cTn id="50" dur="750" fill="hold"/>
                                        <p:tgtEl>
                                          <p:spTgt spid="27">
                                            <p:txEl>
                                              <p:pRg st="0" end="0"/>
                                            </p:txEl>
                                          </p:spTgt>
                                        </p:tgtEl>
                                        <p:attrNameLst>
                                          <p:attrName>ppt_y</p:attrName>
                                        </p:attrNameLst>
                                      </p:cBhvr>
                                      <p:tavLst>
                                        <p:tav tm="0">
                                          <p:val>
                                            <p:strVal val="#ppt_y"/>
                                          </p:val>
                                        </p:tav>
                                        <p:tav tm="100000">
                                          <p:val>
                                            <p:strVal val="#ppt_y"/>
                                          </p:val>
                                        </p:tav>
                                      </p:tavLst>
                                    </p:anim>
                                  </p:childTnLst>
                                </p:cTn>
                              </p:par>
                              <p:par>
                                <p:cTn id="51" presetID="2" presetClass="entr" presetSubtype="2" decel="100000" fill="hold" grpId="0" nodeType="withEffect">
                                  <p:stCondLst>
                                    <p:cond delay="250"/>
                                  </p:stCondLst>
                                  <p:childTnLst>
                                    <p:set>
                                      <p:cBhvr>
                                        <p:cTn id="52" dur="1" fill="hold">
                                          <p:stCondLst>
                                            <p:cond delay="0"/>
                                          </p:stCondLst>
                                        </p:cTn>
                                        <p:tgtEl>
                                          <p:spTgt spid="28">
                                            <p:txEl>
                                              <p:pRg st="0" end="0"/>
                                            </p:txEl>
                                          </p:spTgt>
                                        </p:tgtEl>
                                        <p:attrNameLst>
                                          <p:attrName>style.visibility</p:attrName>
                                        </p:attrNameLst>
                                      </p:cBhvr>
                                      <p:to>
                                        <p:strVal val="visible"/>
                                      </p:to>
                                    </p:set>
                                    <p:anim calcmode="lin" valueType="num">
                                      <p:cBhvr additive="base">
                                        <p:cTn id="53" dur="5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28">
                                            <p:txEl>
                                              <p:pRg st="0" end="0"/>
                                            </p:txEl>
                                          </p:spTgt>
                                        </p:tgtEl>
                                        <p:attrNameLst>
                                          <p:attrName>ppt_y</p:attrName>
                                        </p:attrNameLst>
                                      </p:cBhvr>
                                      <p:tavLst>
                                        <p:tav tm="0">
                                          <p:val>
                                            <p:strVal val="#ppt_y"/>
                                          </p:val>
                                        </p:tav>
                                        <p:tav tm="100000">
                                          <p:val>
                                            <p:strVal val="#ppt_y"/>
                                          </p:val>
                                        </p:tav>
                                      </p:tavLst>
                                    </p:anim>
                                  </p:childTnLst>
                                </p:cTn>
                              </p:par>
                            </p:childTnLst>
                          </p:cTn>
                        </p:par>
                        <p:par>
                          <p:cTn id="55" fill="hold">
                            <p:stCondLst>
                              <p:cond delay="5250"/>
                            </p:stCondLst>
                            <p:childTnLst>
                              <p:par>
                                <p:cTn id="56" presetID="2" presetClass="entr" presetSubtype="4" decel="100000" fill="hold" grpId="0" nodeType="afterEffect">
                                  <p:stCondLst>
                                    <p:cond delay="0"/>
                                  </p:stCondLst>
                                  <p:iterate type="wd">
                                    <p:tmPct val="10000"/>
                                  </p:iterate>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750" fill="hold"/>
                                        <p:tgtEl>
                                          <p:spTgt spid="15"/>
                                        </p:tgtEl>
                                        <p:attrNameLst>
                                          <p:attrName>ppt_x</p:attrName>
                                        </p:attrNameLst>
                                      </p:cBhvr>
                                      <p:tavLst>
                                        <p:tav tm="0">
                                          <p:val>
                                            <p:strVal val="#ppt_x"/>
                                          </p:val>
                                        </p:tav>
                                        <p:tav tm="100000">
                                          <p:val>
                                            <p:strVal val="#ppt_x"/>
                                          </p:val>
                                        </p:tav>
                                      </p:tavLst>
                                    </p:anim>
                                    <p:anim calcmode="lin" valueType="num">
                                      <p:cBhvr additive="base">
                                        <p:cTn id="59"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animBg="1"/>
      <p:bldP spid="21" grpId="0" animBg="1"/>
      <p:bldP spid="22" grpId="0" animBg="1"/>
      <p:bldP spid="23" grpId="0" build="p">
        <p:tmplLst>
          <p:tmpl lvl="1">
            <p:tnLst>
              <p:par>
                <p:cTn presetID="2" presetClass="entr" presetSubtype="8" decel="10000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750" fill="hold"/>
                        <p:tgtEl>
                          <p:spTgt spid="23"/>
                        </p:tgtEl>
                        <p:attrNameLst>
                          <p:attrName>ppt_x</p:attrName>
                        </p:attrNameLst>
                      </p:cBhvr>
                      <p:tavLst>
                        <p:tav tm="0">
                          <p:val>
                            <p:strVal val="0-#ppt_w/2"/>
                          </p:val>
                        </p:tav>
                        <p:tav tm="100000">
                          <p:val>
                            <p:strVal val="#ppt_x"/>
                          </p:val>
                        </p:tav>
                      </p:tavLst>
                    </p:anim>
                    <p:anim calcmode="lin" valueType="num">
                      <p:cBhvr additive="base">
                        <p:cTn dur="750" fill="hold"/>
                        <p:tgtEl>
                          <p:spTgt spid="23"/>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2" decel="100000" fill="hold" nodeType="with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1+#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8" decel="10000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750" fill="hold"/>
                        <p:tgtEl>
                          <p:spTgt spid="25"/>
                        </p:tgtEl>
                        <p:attrNameLst>
                          <p:attrName>ppt_x</p:attrName>
                        </p:attrNameLst>
                      </p:cBhvr>
                      <p:tavLst>
                        <p:tav tm="0">
                          <p:val>
                            <p:strVal val="0-#ppt_w/2"/>
                          </p:val>
                        </p:tav>
                        <p:tav tm="100000">
                          <p:val>
                            <p:strVal val="#ppt_x"/>
                          </p:val>
                        </p:tav>
                      </p:tavLst>
                    </p:anim>
                    <p:anim calcmode="lin" valueType="num">
                      <p:cBhvr additive="base">
                        <p:cTn dur="75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2" decel="100000" fill="hold" nodeType="with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build="p">
        <p:tmplLst>
          <p:tmpl lvl="1">
            <p:tnLst>
              <p:par>
                <p:cTn presetID="2" presetClass="entr" presetSubtype="8" decel="10000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750" fill="hold"/>
                        <p:tgtEl>
                          <p:spTgt spid="27"/>
                        </p:tgtEl>
                        <p:attrNameLst>
                          <p:attrName>ppt_x</p:attrName>
                        </p:attrNameLst>
                      </p:cBhvr>
                      <p:tavLst>
                        <p:tav tm="0">
                          <p:val>
                            <p:strVal val="0-#ppt_w/2"/>
                          </p:val>
                        </p:tav>
                        <p:tav tm="100000">
                          <p:val>
                            <p:strVal val="#ppt_x"/>
                          </p:val>
                        </p:tav>
                      </p:tavLst>
                    </p:anim>
                    <p:anim calcmode="lin" valueType="num">
                      <p:cBhvr additive="base">
                        <p:cTn dur="75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2" decel="10000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1+#ppt_w/2"/>
                          </p:val>
                        </p:tav>
                        <p:tav tm="100000">
                          <p:val>
                            <p:strVal val="#ppt_x"/>
                          </p:val>
                        </p:tav>
                      </p:tavLst>
                    </p:anim>
                    <p:anim calcmode="lin" valueType="num">
                      <p:cBhvr additive="base">
                        <p:cTn dur="500" fill="hold"/>
                        <p:tgtEl>
                          <p:spTgt spid="2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 poin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grpSp>
        <p:nvGrpSpPr>
          <p:cNvPr id="48" name="Group 47"/>
          <p:cNvGrpSpPr/>
          <p:nvPr userDrawn="1"/>
        </p:nvGrpSpPr>
        <p:grpSpPr>
          <a:xfrm>
            <a:off x="9186199" y="3303099"/>
            <a:ext cx="2064368" cy="1640869"/>
            <a:chOff x="9186199" y="2684120"/>
            <a:chExt cx="2064368" cy="1640869"/>
          </a:xfrm>
        </p:grpSpPr>
        <p:sp>
          <p:nvSpPr>
            <p:cNvPr id="27" name="Freeform: Shape 26"/>
            <p:cNvSpPr/>
            <p:nvPr userDrawn="1"/>
          </p:nvSpPr>
          <p:spPr>
            <a:xfrm>
              <a:off x="9186199" y="2684120"/>
              <a:ext cx="2064368" cy="1640869"/>
            </a:xfrm>
            <a:custGeom>
              <a:avLst/>
              <a:gdLst>
                <a:gd name="connsiteX0" fmla="*/ 0 w 2408609"/>
                <a:gd name="connsiteY0" fmla="*/ 0 h 1914490"/>
                <a:gd name="connsiteX1" fmla="*/ 98444 w 2408609"/>
                <a:gd name="connsiteY1" fmla="*/ 2489 h 1914490"/>
                <a:gd name="connsiteX2" fmla="*/ 2330455 w 2408609"/>
                <a:gd name="connsiteY2" fmla="*/ 1264026 h 1914490"/>
                <a:gd name="connsiteX3" fmla="*/ 2408609 w 2408609"/>
                <a:gd name="connsiteY3" fmla="*/ 1392672 h 1914490"/>
                <a:gd name="connsiteX4" fmla="*/ 1504793 w 2408609"/>
                <a:gd name="connsiteY4" fmla="*/ 1914490 h 1914490"/>
                <a:gd name="connsiteX5" fmla="*/ 1464388 w 2408609"/>
                <a:gd name="connsiteY5" fmla="*/ 1847982 h 1914490"/>
                <a:gd name="connsiteX6" fmla="*/ 137396 w 2408609"/>
                <a:gd name="connsiteY6" fmla="*/ 1052618 h 1914490"/>
                <a:gd name="connsiteX7" fmla="*/ 0 w 2408609"/>
                <a:gd name="connsiteY7" fmla="*/ 1045680 h 1914490"/>
                <a:gd name="connsiteX8" fmla="*/ 0 w 2408609"/>
                <a:gd name="connsiteY8" fmla="*/ 0 h 191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8609" h="1914490">
                  <a:moveTo>
                    <a:pt x="0" y="0"/>
                  </a:moveTo>
                  <a:lnTo>
                    <a:pt x="98444" y="2489"/>
                  </a:lnTo>
                  <a:cubicBezTo>
                    <a:pt x="1027802" y="49599"/>
                    <a:pt x="1840516" y="538821"/>
                    <a:pt x="2330455" y="1264026"/>
                  </a:cubicBezTo>
                  <a:lnTo>
                    <a:pt x="2408609" y="1392672"/>
                  </a:lnTo>
                  <a:lnTo>
                    <a:pt x="1504793" y="1914490"/>
                  </a:lnTo>
                  <a:lnTo>
                    <a:pt x="1464388" y="1847982"/>
                  </a:lnTo>
                  <a:cubicBezTo>
                    <a:pt x="1169159" y="1410986"/>
                    <a:pt x="689669" y="1108705"/>
                    <a:pt x="137396" y="1052618"/>
                  </a:cubicBezTo>
                  <a:lnTo>
                    <a:pt x="0" y="10456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2" name="TextBox 41"/>
            <p:cNvSpPr txBox="1"/>
            <p:nvPr userDrawn="1"/>
          </p:nvSpPr>
          <p:spPr>
            <a:xfrm>
              <a:off x="9772054" y="3068065"/>
              <a:ext cx="704039" cy="646331"/>
            </a:xfrm>
            <a:prstGeom prst="rect">
              <a:avLst/>
            </a:prstGeom>
            <a:noFill/>
          </p:spPr>
          <p:txBody>
            <a:bodyPr wrap="none" rtlCol="0">
              <a:spAutoFit/>
            </a:bodyPr>
            <a:lstStyle/>
            <a:p>
              <a:pPr algn="ctr"/>
              <a:r>
                <a:rPr kumimoji="1" lang="en-US" altLang="ja-JP" sz="3600" i="1" dirty="0">
                  <a:solidFill>
                    <a:schemeClr val="bg1"/>
                  </a:solidFill>
                </a:rPr>
                <a:t>01</a:t>
              </a:r>
              <a:endParaRPr kumimoji="1" lang="ja-JP" altLang="en-US" sz="3600" i="1" dirty="0">
                <a:solidFill>
                  <a:schemeClr val="bg1"/>
                </a:solidFill>
              </a:endParaRPr>
            </a:p>
          </p:txBody>
        </p:sp>
      </p:grpSp>
      <p:grpSp>
        <p:nvGrpSpPr>
          <p:cNvPr id="49" name="Group 48"/>
          <p:cNvGrpSpPr/>
          <p:nvPr userDrawn="1"/>
        </p:nvGrpSpPr>
        <p:grpSpPr>
          <a:xfrm>
            <a:off x="10519742" y="4568879"/>
            <a:ext cx="1083911" cy="2385613"/>
            <a:chOff x="10519742" y="3949900"/>
            <a:chExt cx="1083911" cy="2385613"/>
          </a:xfrm>
        </p:grpSpPr>
        <p:sp>
          <p:nvSpPr>
            <p:cNvPr id="22" name="Freeform: Shape 21"/>
            <p:cNvSpPr/>
            <p:nvPr userDrawn="1"/>
          </p:nvSpPr>
          <p:spPr>
            <a:xfrm>
              <a:off x="10519742" y="3949900"/>
              <a:ext cx="1083911" cy="2385613"/>
            </a:xfrm>
            <a:custGeom>
              <a:avLst/>
              <a:gdLst>
                <a:gd name="connsiteX0" fmla="*/ 903834 w 1264657"/>
                <a:gd name="connsiteY0" fmla="*/ 0 h 2783422"/>
                <a:gd name="connsiteX1" fmla="*/ 918287 w 1264657"/>
                <a:gd name="connsiteY1" fmla="*/ 23790 h 2783422"/>
                <a:gd name="connsiteX2" fmla="*/ 1264657 w 1264657"/>
                <a:gd name="connsiteY2" fmla="*/ 1391711 h 2783422"/>
                <a:gd name="connsiteX3" fmla="*/ 918287 w 1264657"/>
                <a:gd name="connsiteY3" fmla="*/ 2759632 h 2783422"/>
                <a:gd name="connsiteX4" fmla="*/ 903835 w 1264657"/>
                <a:gd name="connsiteY4" fmla="*/ 2783422 h 2783422"/>
                <a:gd name="connsiteX5" fmla="*/ 1 w 1264657"/>
                <a:gd name="connsiteY5" fmla="*/ 2261593 h 2783422"/>
                <a:gd name="connsiteX6" fmla="*/ 76770 w 1264657"/>
                <a:gd name="connsiteY6" fmla="*/ 2102227 h 2783422"/>
                <a:gd name="connsiteX7" fmla="*/ 220217 w 1264657"/>
                <a:gd name="connsiteY7" fmla="*/ 1391711 h 2783422"/>
                <a:gd name="connsiteX8" fmla="*/ 76770 w 1264657"/>
                <a:gd name="connsiteY8" fmla="*/ 681195 h 2783422"/>
                <a:gd name="connsiteX9" fmla="*/ 0 w 1264657"/>
                <a:gd name="connsiteY9" fmla="*/ 521829 h 2783422"/>
                <a:gd name="connsiteX10" fmla="*/ 903834 w 1264657"/>
                <a:gd name="connsiteY10" fmla="*/ 0 h 278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4657" h="2783422">
                  <a:moveTo>
                    <a:pt x="903834" y="0"/>
                  </a:moveTo>
                  <a:lnTo>
                    <a:pt x="918287" y="23790"/>
                  </a:lnTo>
                  <a:cubicBezTo>
                    <a:pt x="1139183" y="430422"/>
                    <a:pt x="1264657" y="896414"/>
                    <a:pt x="1264657" y="1391711"/>
                  </a:cubicBezTo>
                  <a:cubicBezTo>
                    <a:pt x="1264657" y="1887009"/>
                    <a:pt x="1139183" y="2353000"/>
                    <a:pt x="918287" y="2759632"/>
                  </a:cubicBezTo>
                  <a:lnTo>
                    <a:pt x="903835" y="2783422"/>
                  </a:lnTo>
                  <a:lnTo>
                    <a:pt x="1" y="2261593"/>
                  </a:lnTo>
                  <a:lnTo>
                    <a:pt x="76770" y="2102227"/>
                  </a:lnTo>
                  <a:cubicBezTo>
                    <a:pt x="169139" y="1883843"/>
                    <a:pt x="220217" y="1643742"/>
                    <a:pt x="220217" y="1391711"/>
                  </a:cubicBezTo>
                  <a:cubicBezTo>
                    <a:pt x="220217" y="1139680"/>
                    <a:pt x="169139" y="899579"/>
                    <a:pt x="76770" y="681195"/>
                  </a:cubicBezTo>
                  <a:lnTo>
                    <a:pt x="0" y="521829"/>
                  </a:lnTo>
                  <a:lnTo>
                    <a:pt x="90383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3" name="TextBox 42"/>
            <p:cNvSpPr txBox="1"/>
            <p:nvPr userDrawn="1"/>
          </p:nvSpPr>
          <p:spPr>
            <a:xfrm>
              <a:off x="10791080" y="4819540"/>
              <a:ext cx="691215" cy="646331"/>
            </a:xfrm>
            <a:prstGeom prst="rect">
              <a:avLst/>
            </a:prstGeom>
            <a:noFill/>
          </p:spPr>
          <p:txBody>
            <a:bodyPr wrap="none" rtlCol="0">
              <a:spAutoFit/>
            </a:bodyPr>
            <a:lstStyle/>
            <a:p>
              <a:pPr algn="ctr"/>
              <a:r>
                <a:rPr kumimoji="1" lang="en-US" altLang="ja-JP" sz="3600" i="1" dirty="0">
                  <a:solidFill>
                    <a:schemeClr val="bg1"/>
                  </a:solidFill>
                </a:rPr>
                <a:t>02</a:t>
              </a:r>
              <a:endParaRPr kumimoji="1" lang="ja-JP" altLang="en-US" sz="3600" i="1" dirty="0">
                <a:solidFill>
                  <a:schemeClr val="bg1"/>
                </a:solidFill>
              </a:endParaRPr>
            </a:p>
          </p:txBody>
        </p:sp>
      </p:grpSp>
      <p:grpSp>
        <p:nvGrpSpPr>
          <p:cNvPr id="50" name="Group 49"/>
          <p:cNvGrpSpPr/>
          <p:nvPr userDrawn="1"/>
        </p:nvGrpSpPr>
        <p:grpSpPr>
          <a:xfrm>
            <a:off x="9186199" y="6579402"/>
            <a:ext cx="2064368" cy="1640869"/>
            <a:chOff x="9186199" y="5960423"/>
            <a:chExt cx="2064368" cy="1640869"/>
          </a:xfrm>
        </p:grpSpPr>
        <p:sp>
          <p:nvSpPr>
            <p:cNvPr id="19" name="Freeform: Shape 18"/>
            <p:cNvSpPr/>
            <p:nvPr userDrawn="1"/>
          </p:nvSpPr>
          <p:spPr>
            <a:xfrm>
              <a:off x="9186199" y="5960423"/>
              <a:ext cx="2064368" cy="1640869"/>
            </a:xfrm>
            <a:custGeom>
              <a:avLst/>
              <a:gdLst>
                <a:gd name="connsiteX0" fmla="*/ 1504793 w 2408609"/>
                <a:gd name="connsiteY0" fmla="*/ 0 h 1914490"/>
                <a:gd name="connsiteX1" fmla="*/ 2408609 w 2408609"/>
                <a:gd name="connsiteY1" fmla="*/ 521818 h 1914490"/>
                <a:gd name="connsiteX2" fmla="*/ 2330455 w 2408609"/>
                <a:gd name="connsiteY2" fmla="*/ 650464 h 1914490"/>
                <a:gd name="connsiteX3" fmla="*/ 98444 w 2408609"/>
                <a:gd name="connsiteY3" fmla="*/ 1912001 h 1914490"/>
                <a:gd name="connsiteX4" fmla="*/ 0 w 2408609"/>
                <a:gd name="connsiteY4" fmla="*/ 1914490 h 1914490"/>
                <a:gd name="connsiteX5" fmla="*/ 0 w 2408609"/>
                <a:gd name="connsiteY5" fmla="*/ 868810 h 1914490"/>
                <a:gd name="connsiteX6" fmla="*/ 137396 w 2408609"/>
                <a:gd name="connsiteY6" fmla="*/ 861872 h 1914490"/>
                <a:gd name="connsiteX7" fmla="*/ 1464388 w 2408609"/>
                <a:gd name="connsiteY7" fmla="*/ 66508 h 1914490"/>
                <a:gd name="connsiteX8" fmla="*/ 1504793 w 2408609"/>
                <a:gd name="connsiteY8" fmla="*/ 0 h 191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8609" h="1914490">
                  <a:moveTo>
                    <a:pt x="1504793" y="0"/>
                  </a:moveTo>
                  <a:lnTo>
                    <a:pt x="2408609" y="521818"/>
                  </a:lnTo>
                  <a:lnTo>
                    <a:pt x="2330455" y="650464"/>
                  </a:lnTo>
                  <a:cubicBezTo>
                    <a:pt x="1840516" y="1375669"/>
                    <a:pt x="1027802" y="1864892"/>
                    <a:pt x="98444" y="1912001"/>
                  </a:cubicBezTo>
                  <a:lnTo>
                    <a:pt x="0" y="1914490"/>
                  </a:lnTo>
                  <a:lnTo>
                    <a:pt x="0" y="868810"/>
                  </a:lnTo>
                  <a:lnTo>
                    <a:pt x="137396" y="861872"/>
                  </a:lnTo>
                  <a:cubicBezTo>
                    <a:pt x="689669" y="805786"/>
                    <a:pt x="1169159" y="503504"/>
                    <a:pt x="1464388" y="66508"/>
                  </a:cubicBezTo>
                  <a:lnTo>
                    <a:pt x="150479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4" name="TextBox 43"/>
            <p:cNvSpPr txBox="1"/>
            <p:nvPr userDrawn="1"/>
          </p:nvSpPr>
          <p:spPr>
            <a:xfrm>
              <a:off x="9778466" y="6520721"/>
              <a:ext cx="691215" cy="646331"/>
            </a:xfrm>
            <a:prstGeom prst="rect">
              <a:avLst/>
            </a:prstGeom>
            <a:noFill/>
          </p:spPr>
          <p:txBody>
            <a:bodyPr wrap="none" rtlCol="0">
              <a:spAutoFit/>
            </a:bodyPr>
            <a:lstStyle/>
            <a:p>
              <a:pPr algn="ctr"/>
              <a:r>
                <a:rPr kumimoji="1" lang="en-US" altLang="ja-JP" sz="3600" i="1" dirty="0">
                  <a:solidFill>
                    <a:schemeClr val="bg1"/>
                  </a:solidFill>
                </a:rPr>
                <a:t>03</a:t>
              </a:r>
              <a:endParaRPr kumimoji="1" lang="ja-JP" altLang="en-US" sz="3600" i="1" dirty="0">
                <a:solidFill>
                  <a:schemeClr val="bg1"/>
                </a:solidFill>
              </a:endParaRPr>
            </a:p>
          </p:txBody>
        </p:sp>
      </p:grpSp>
      <p:grpSp>
        <p:nvGrpSpPr>
          <p:cNvPr id="51" name="Group 50"/>
          <p:cNvGrpSpPr/>
          <p:nvPr userDrawn="1"/>
        </p:nvGrpSpPr>
        <p:grpSpPr>
          <a:xfrm>
            <a:off x="7037432" y="6579402"/>
            <a:ext cx="2064368" cy="1640869"/>
            <a:chOff x="7037432" y="5960423"/>
            <a:chExt cx="2064368" cy="1640869"/>
          </a:xfrm>
        </p:grpSpPr>
        <p:sp>
          <p:nvSpPr>
            <p:cNvPr id="20" name="Freeform: Shape 19"/>
            <p:cNvSpPr/>
            <p:nvPr userDrawn="1"/>
          </p:nvSpPr>
          <p:spPr>
            <a:xfrm>
              <a:off x="7037432" y="5960423"/>
              <a:ext cx="2064368" cy="1640869"/>
            </a:xfrm>
            <a:custGeom>
              <a:avLst/>
              <a:gdLst>
                <a:gd name="connsiteX0" fmla="*/ 903815 w 2408609"/>
                <a:gd name="connsiteY0" fmla="*/ 0 h 1914490"/>
                <a:gd name="connsiteX1" fmla="*/ 944220 w 2408609"/>
                <a:gd name="connsiteY1" fmla="*/ 66508 h 1914490"/>
                <a:gd name="connsiteX2" fmla="*/ 2271212 w 2408609"/>
                <a:gd name="connsiteY2" fmla="*/ 861872 h 1914490"/>
                <a:gd name="connsiteX3" fmla="*/ 2408609 w 2408609"/>
                <a:gd name="connsiteY3" fmla="*/ 868810 h 1914490"/>
                <a:gd name="connsiteX4" fmla="*/ 2408609 w 2408609"/>
                <a:gd name="connsiteY4" fmla="*/ 1914490 h 1914490"/>
                <a:gd name="connsiteX5" fmla="*/ 2310166 w 2408609"/>
                <a:gd name="connsiteY5" fmla="*/ 1912001 h 1914490"/>
                <a:gd name="connsiteX6" fmla="*/ 78155 w 2408609"/>
                <a:gd name="connsiteY6" fmla="*/ 650464 h 1914490"/>
                <a:gd name="connsiteX7" fmla="*/ 0 w 2408609"/>
                <a:gd name="connsiteY7" fmla="*/ 521817 h 1914490"/>
                <a:gd name="connsiteX8" fmla="*/ 903815 w 2408609"/>
                <a:gd name="connsiteY8" fmla="*/ 0 h 191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8609" h="1914490">
                  <a:moveTo>
                    <a:pt x="903815" y="0"/>
                  </a:moveTo>
                  <a:lnTo>
                    <a:pt x="944220" y="66508"/>
                  </a:lnTo>
                  <a:cubicBezTo>
                    <a:pt x="1239449" y="503504"/>
                    <a:pt x="1718939" y="805786"/>
                    <a:pt x="2271212" y="861872"/>
                  </a:cubicBezTo>
                  <a:lnTo>
                    <a:pt x="2408609" y="868810"/>
                  </a:lnTo>
                  <a:lnTo>
                    <a:pt x="2408609" y="1914490"/>
                  </a:lnTo>
                  <a:lnTo>
                    <a:pt x="2310166" y="1912001"/>
                  </a:lnTo>
                  <a:cubicBezTo>
                    <a:pt x="1380808" y="1864892"/>
                    <a:pt x="568095" y="1375669"/>
                    <a:pt x="78155" y="650464"/>
                  </a:cubicBezTo>
                  <a:lnTo>
                    <a:pt x="0" y="521817"/>
                  </a:lnTo>
                  <a:lnTo>
                    <a:pt x="90381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5" name="TextBox 44"/>
            <p:cNvSpPr txBox="1"/>
            <p:nvPr userDrawn="1"/>
          </p:nvSpPr>
          <p:spPr>
            <a:xfrm>
              <a:off x="7757747" y="6520721"/>
              <a:ext cx="691215" cy="646331"/>
            </a:xfrm>
            <a:prstGeom prst="rect">
              <a:avLst/>
            </a:prstGeom>
            <a:noFill/>
          </p:spPr>
          <p:txBody>
            <a:bodyPr wrap="none" rtlCol="0">
              <a:spAutoFit/>
            </a:bodyPr>
            <a:lstStyle/>
            <a:p>
              <a:pPr algn="ctr"/>
              <a:r>
                <a:rPr kumimoji="1" lang="en-US" altLang="ja-JP" sz="3600" i="1" dirty="0">
                  <a:solidFill>
                    <a:schemeClr val="bg1"/>
                  </a:solidFill>
                </a:rPr>
                <a:t>04</a:t>
              </a:r>
              <a:endParaRPr kumimoji="1" lang="ja-JP" altLang="en-US" sz="3600" i="1" dirty="0">
                <a:solidFill>
                  <a:schemeClr val="bg1"/>
                </a:solidFill>
              </a:endParaRPr>
            </a:p>
          </p:txBody>
        </p:sp>
      </p:grpSp>
      <p:grpSp>
        <p:nvGrpSpPr>
          <p:cNvPr id="52" name="Group 51"/>
          <p:cNvGrpSpPr/>
          <p:nvPr userDrawn="1"/>
        </p:nvGrpSpPr>
        <p:grpSpPr>
          <a:xfrm>
            <a:off x="6684347" y="4568880"/>
            <a:ext cx="1083909" cy="2385611"/>
            <a:chOff x="6684347" y="3949901"/>
            <a:chExt cx="1083909" cy="2385611"/>
          </a:xfrm>
        </p:grpSpPr>
        <p:sp>
          <p:nvSpPr>
            <p:cNvPr id="21" name="Freeform: Shape 20"/>
            <p:cNvSpPr/>
            <p:nvPr userDrawn="1"/>
          </p:nvSpPr>
          <p:spPr>
            <a:xfrm>
              <a:off x="6684347" y="3949901"/>
              <a:ext cx="1083909" cy="2385611"/>
            </a:xfrm>
            <a:custGeom>
              <a:avLst/>
              <a:gdLst>
                <a:gd name="connsiteX0" fmla="*/ 360823 w 1264655"/>
                <a:gd name="connsiteY0" fmla="*/ 0 h 2783420"/>
                <a:gd name="connsiteX1" fmla="*/ 1264655 w 1264655"/>
                <a:gd name="connsiteY1" fmla="*/ 521828 h 2783420"/>
                <a:gd name="connsiteX2" fmla="*/ 1187885 w 1264655"/>
                <a:gd name="connsiteY2" fmla="*/ 681194 h 2783420"/>
                <a:gd name="connsiteX3" fmla="*/ 1044438 w 1264655"/>
                <a:gd name="connsiteY3" fmla="*/ 1391710 h 2783420"/>
                <a:gd name="connsiteX4" fmla="*/ 1187885 w 1264655"/>
                <a:gd name="connsiteY4" fmla="*/ 2102226 h 2783420"/>
                <a:gd name="connsiteX5" fmla="*/ 1264655 w 1264655"/>
                <a:gd name="connsiteY5" fmla="*/ 2261592 h 2783420"/>
                <a:gd name="connsiteX6" fmla="*/ 360822 w 1264655"/>
                <a:gd name="connsiteY6" fmla="*/ 2783420 h 2783420"/>
                <a:gd name="connsiteX7" fmla="*/ 346370 w 1264655"/>
                <a:gd name="connsiteY7" fmla="*/ 2759631 h 2783420"/>
                <a:gd name="connsiteX8" fmla="*/ 0 w 1264655"/>
                <a:gd name="connsiteY8" fmla="*/ 1391710 h 2783420"/>
                <a:gd name="connsiteX9" fmla="*/ 346370 w 1264655"/>
                <a:gd name="connsiteY9" fmla="*/ 23789 h 2783420"/>
                <a:gd name="connsiteX10" fmla="*/ 360823 w 1264655"/>
                <a:gd name="connsiteY10" fmla="*/ 0 h 278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4655" h="2783420">
                  <a:moveTo>
                    <a:pt x="360823" y="0"/>
                  </a:moveTo>
                  <a:lnTo>
                    <a:pt x="1264655" y="521828"/>
                  </a:lnTo>
                  <a:lnTo>
                    <a:pt x="1187885" y="681194"/>
                  </a:lnTo>
                  <a:cubicBezTo>
                    <a:pt x="1095516" y="899578"/>
                    <a:pt x="1044438" y="1139679"/>
                    <a:pt x="1044438" y="1391710"/>
                  </a:cubicBezTo>
                  <a:cubicBezTo>
                    <a:pt x="1044438" y="1643741"/>
                    <a:pt x="1095516" y="1883842"/>
                    <a:pt x="1187885" y="2102226"/>
                  </a:cubicBezTo>
                  <a:lnTo>
                    <a:pt x="1264655" y="2261592"/>
                  </a:lnTo>
                  <a:lnTo>
                    <a:pt x="360822" y="2783420"/>
                  </a:lnTo>
                  <a:lnTo>
                    <a:pt x="346370" y="2759631"/>
                  </a:lnTo>
                  <a:cubicBezTo>
                    <a:pt x="125475" y="2352999"/>
                    <a:pt x="0" y="1887008"/>
                    <a:pt x="0" y="1391710"/>
                  </a:cubicBezTo>
                  <a:cubicBezTo>
                    <a:pt x="0" y="896413"/>
                    <a:pt x="125475" y="430421"/>
                    <a:pt x="346370" y="23789"/>
                  </a:cubicBezTo>
                  <a:lnTo>
                    <a:pt x="36082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6" name="TextBox 45"/>
            <p:cNvSpPr txBox="1"/>
            <p:nvPr userDrawn="1"/>
          </p:nvSpPr>
          <p:spPr>
            <a:xfrm>
              <a:off x="6804493" y="4819540"/>
              <a:ext cx="691215" cy="646331"/>
            </a:xfrm>
            <a:prstGeom prst="rect">
              <a:avLst/>
            </a:prstGeom>
            <a:noFill/>
          </p:spPr>
          <p:txBody>
            <a:bodyPr wrap="none" rtlCol="0">
              <a:spAutoFit/>
            </a:bodyPr>
            <a:lstStyle/>
            <a:p>
              <a:pPr algn="ctr"/>
              <a:r>
                <a:rPr kumimoji="1" lang="en-US" altLang="ja-JP" sz="3600" i="1" dirty="0">
                  <a:solidFill>
                    <a:schemeClr val="bg1"/>
                  </a:solidFill>
                </a:rPr>
                <a:t>04</a:t>
              </a:r>
              <a:endParaRPr kumimoji="1" lang="ja-JP" altLang="en-US" sz="3600" i="1" dirty="0">
                <a:solidFill>
                  <a:schemeClr val="bg1"/>
                </a:solidFill>
              </a:endParaRPr>
            </a:p>
          </p:txBody>
        </p:sp>
      </p:grpSp>
      <p:grpSp>
        <p:nvGrpSpPr>
          <p:cNvPr id="53" name="Group 52"/>
          <p:cNvGrpSpPr/>
          <p:nvPr userDrawn="1"/>
        </p:nvGrpSpPr>
        <p:grpSpPr>
          <a:xfrm>
            <a:off x="7037433" y="3303099"/>
            <a:ext cx="2064366" cy="1640869"/>
            <a:chOff x="7037433" y="2684120"/>
            <a:chExt cx="2064366" cy="1640869"/>
          </a:xfrm>
        </p:grpSpPr>
        <p:sp>
          <p:nvSpPr>
            <p:cNvPr id="26" name="Freeform: Shape 25"/>
            <p:cNvSpPr/>
            <p:nvPr userDrawn="1"/>
          </p:nvSpPr>
          <p:spPr>
            <a:xfrm>
              <a:off x="7037433" y="2684120"/>
              <a:ext cx="2064366" cy="1640869"/>
            </a:xfrm>
            <a:custGeom>
              <a:avLst/>
              <a:gdLst>
                <a:gd name="connsiteX0" fmla="*/ 2408607 w 2408607"/>
                <a:gd name="connsiteY0" fmla="*/ 0 h 1914490"/>
                <a:gd name="connsiteX1" fmla="*/ 2408607 w 2408607"/>
                <a:gd name="connsiteY1" fmla="*/ 1045680 h 1914490"/>
                <a:gd name="connsiteX2" fmla="*/ 2271211 w 2408607"/>
                <a:gd name="connsiteY2" fmla="*/ 1052618 h 1914490"/>
                <a:gd name="connsiteX3" fmla="*/ 944219 w 2408607"/>
                <a:gd name="connsiteY3" fmla="*/ 1847982 h 1914490"/>
                <a:gd name="connsiteX4" fmla="*/ 903814 w 2408607"/>
                <a:gd name="connsiteY4" fmla="*/ 1914490 h 1914490"/>
                <a:gd name="connsiteX5" fmla="*/ 0 w 2408607"/>
                <a:gd name="connsiteY5" fmla="*/ 1392673 h 1914490"/>
                <a:gd name="connsiteX6" fmla="*/ 78154 w 2408607"/>
                <a:gd name="connsiteY6" fmla="*/ 1264026 h 1914490"/>
                <a:gd name="connsiteX7" fmla="*/ 2310165 w 2408607"/>
                <a:gd name="connsiteY7" fmla="*/ 2489 h 1914490"/>
                <a:gd name="connsiteX8" fmla="*/ 2408607 w 2408607"/>
                <a:gd name="connsiteY8" fmla="*/ 0 h 191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8607" h="1914490">
                  <a:moveTo>
                    <a:pt x="2408607" y="0"/>
                  </a:moveTo>
                  <a:lnTo>
                    <a:pt x="2408607" y="1045680"/>
                  </a:lnTo>
                  <a:lnTo>
                    <a:pt x="2271211" y="1052618"/>
                  </a:lnTo>
                  <a:cubicBezTo>
                    <a:pt x="1718938" y="1108705"/>
                    <a:pt x="1239448" y="1410986"/>
                    <a:pt x="944219" y="1847982"/>
                  </a:cubicBezTo>
                  <a:lnTo>
                    <a:pt x="903814" y="1914490"/>
                  </a:lnTo>
                  <a:lnTo>
                    <a:pt x="0" y="1392673"/>
                  </a:lnTo>
                  <a:lnTo>
                    <a:pt x="78154" y="1264026"/>
                  </a:lnTo>
                  <a:cubicBezTo>
                    <a:pt x="568094" y="538821"/>
                    <a:pt x="1380807" y="49599"/>
                    <a:pt x="2310165" y="2489"/>
                  </a:cubicBezTo>
                  <a:lnTo>
                    <a:pt x="2408607"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7" name="TextBox 46"/>
            <p:cNvSpPr txBox="1"/>
            <p:nvPr userDrawn="1"/>
          </p:nvSpPr>
          <p:spPr>
            <a:xfrm>
              <a:off x="7751335" y="3068065"/>
              <a:ext cx="704039" cy="646331"/>
            </a:xfrm>
            <a:prstGeom prst="rect">
              <a:avLst/>
            </a:prstGeom>
            <a:noFill/>
          </p:spPr>
          <p:txBody>
            <a:bodyPr wrap="none" rtlCol="0">
              <a:spAutoFit/>
            </a:bodyPr>
            <a:lstStyle/>
            <a:p>
              <a:pPr algn="ctr"/>
              <a:r>
                <a:rPr kumimoji="1" lang="en-US" altLang="ja-JP" sz="3600" i="1" dirty="0">
                  <a:solidFill>
                    <a:schemeClr val="bg1"/>
                  </a:solidFill>
                </a:rPr>
                <a:t>06</a:t>
              </a:r>
              <a:endParaRPr kumimoji="1" lang="ja-JP" altLang="en-US" sz="3600" i="1" dirty="0">
                <a:solidFill>
                  <a:schemeClr val="bg1"/>
                </a:solidFill>
              </a:endParaRPr>
            </a:p>
          </p:txBody>
        </p:sp>
      </p:grpSp>
      <p:sp>
        <p:nvSpPr>
          <p:cNvPr id="54" name="タイトル 1"/>
          <p:cNvSpPr>
            <a:spLocks noGrp="1"/>
          </p:cNvSpPr>
          <p:nvPr>
            <p:ph type="title" hasCustomPrompt="1"/>
          </p:nvPr>
        </p:nvSpPr>
        <p:spPr>
          <a:xfrm>
            <a:off x="775021" y="531190"/>
            <a:ext cx="16737958" cy="1612865"/>
          </a:xfrm>
        </p:spPr>
        <p:txBody>
          <a:bodyPr anchor="ctr">
            <a:normAutofit/>
          </a:bodyPr>
          <a:lstStyle>
            <a:lvl1pPr algn="ctr">
              <a:lnSpc>
                <a:spcPct val="100000"/>
              </a:lnSpc>
              <a:defRPr sz="9600" baseline="0">
                <a:latin typeface="Roboto Bold" pitchFamily="2" charset="0"/>
              </a:defRPr>
            </a:lvl1pPr>
          </a:lstStyle>
          <a:p>
            <a:r>
              <a:rPr kumimoji="1" lang="en-US" altLang="ja-JP" dirty="0"/>
              <a:t>Slide Title Goes Here</a:t>
            </a:r>
            <a:endParaRPr kumimoji="1" lang="ja-JP" altLang="en-US" dirty="0"/>
          </a:p>
        </p:txBody>
      </p:sp>
      <p:sp>
        <p:nvSpPr>
          <p:cNvPr id="57" name="テキスト プレースホルダー 5"/>
          <p:cNvSpPr>
            <a:spLocks noGrp="1"/>
          </p:cNvSpPr>
          <p:nvPr>
            <p:ph type="body" sz="quarter" idx="18" hasCustomPrompt="1"/>
          </p:nvPr>
        </p:nvSpPr>
        <p:spPr>
          <a:xfrm>
            <a:off x="11422743" y="2851569"/>
            <a:ext cx="5345946" cy="537027"/>
          </a:xfrm>
        </p:spPr>
        <p:txBody>
          <a:bodyPr numCol="1" spcCol="360000" anchor="b">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58" name="テキスト プレースホルダー 5"/>
          <p:cNvSpPr>
            <a:spLocks noGrp="1"/>
          </p:cNvSpPr>
          <p:nvPr>
            <p:ph type="body" sz="quarter" idx="19" hasCustomPrompt="1"/>
          </p:nvPr>
        </p:nvSpPr>
        <p:spPr>
          <a:xfrm>
            <a:off x="11422743" y="3374089"/>
            <a:ext cx="5345946" cy="884147"/>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59" name="テキスト プレースホルダー 5"/>
          <p:cNvSpPr>
            <a:spLocks noGrp="1"/>
          </p:cNvSpPr>
          <p:nvPr>
            <p:ph type="body" sz="quarter" idx="20" hasCustomPrompt="1"/>
          </p:nvPr>
        </p:nvSpPr>
        <p:spPr>
          <a:xfrm>
            <a:off x="12067513" y="5185701"/>
            <a:ext cx="5345946" cy="537027"/>
          </a:xfrm>
        </p:spPr>
        <p:txBody>
          <a:bodyPr numCol="1" spcCol="360000" anchor="b">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60" name="テキスト プレースホルダー 5"/>
          <p:cNvSpPr>
            <a:spLocks noGrp="1"/>
          </p:cNvSpPr>
          <p:nvPr>
            <p:ph type="body" sz="quarter" idx="21" hasCustomPrompt="1"/>
          </p:nvPr>
        </p:nvSpPr>
        <p:spPr>
          <a:xfrm>
            <a:off x="12067513" y="5708221"/>
            <a:ext cx="5345946" cy="884147"/>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61" name="テキスト プレースホルダー 5"/>
          <p:cNvSpPr>
            <a:spLocks noGrp="1"/>
          </p:cNvSpPr>
          <p:nvPr>
            <p:ph type="body" sz="quarter" idx="22" hasCustomPrompt="1"/>
          </p:nvPr>
        </p:nvSpPr>
        <p:spPr>
          <a:xfrm>
            <a:off x="11422743" y="7519833"/>
            <a:ext cx="5345946" cy="537027"/>
          </a:xfrm>
        </p:spPr>
        <p:txBody>
          <a:bodyPr numCol="1" spcCol="360000" anchor="b">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62" name="テキスト プレースホルダー 5"/>
          <p:cNvSpPr>
            <a:spLocks noGrp="1"/>
          </p:cNvSpPr>
          <p:nvPr>
            <p:ph type="body" sz="quarter" idx="23" hasCustomPrompt="1"/>
          </p:nvPr>
        </p:nvSpPr>
        <p:spPr>
          <a:xfrm>
            <a:off x="11422743" y="8042353"/>
            <a:ext cx="5345946" cy="884147"/>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63" name="テキスト プレースホルダー 5"/>
          <p:cNvSpPr>
            <a:spLocks noGrp="1"/>
          </p:cNvSpPr>
          <p:nvPr>
            <p:ph type="body" sz="quarter" idx="24" hasCustomPrompt="1"/>
          </p:nvPr>
        </p:nvSpPr>
        <p:spPr>
          <a:xfrm>
            <a:off x="1457318" y="2866076"/>
            <a:ext cx="5345946" cy="537027"/>
          </a:xfrm>
        </p:spPr>
        <p:txBody>
          <a:bodyPr numCol="1" spcCol="360000" anchor="b">
            <a:normAutofit/>
          </a:bodyPr>
          <a:lstStyle>
            <a:lvl1pPr marL="0" indent="0" algn="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64" name="テキスト プレースホルダー 5"/>
          <p:cNvSpPr>
            <a:spLocks noGrp="1"/>
          </p:cNvSpPr>
          <p:nvPr>
            <p:ph type="body" sz="quarter" idx="25" hasCustomPrompt="1"/>
          </p:nvPr>
        </p:nvSpPr>
        <p:spPr>
          <a:xfrm>
            <a:off x="1457318" y="3388596"/>
            <a:ext cx="5345946" cy="884147"/>
          </a:xfrm>
        </p:spPr>
        <p:txBody>
          <a:bodyPr numCol="1" spcCol="360000" anchor="t">
            <a:normAutofit/>
          </a:bodyPr>
          <a:lstStyle>
            <a:lvl1pPr marL="0" indent="0" algn="r">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65" name="テキスト プレースホルダー 5"/>
          <p:cNvSpPr>
            <a:spLocks noGrp="1"/>
          </p:cNvSpPr>
          <p:nvPr>
            <p:ph type="body" sz="quarter" idx="26" hasCustomPrompt="1"/>
          </p:nvPr>
        </p:nvSpPr>
        <p:spPr>
          <a:xfrm>
            <a:off x="797209" y="5200208"/>
            <a:ext cx="5345946" cy="537027"/>
          </a:xfrm>
        </p:spPr>
        <p:txBody>
          <a:bodyPr numCol="1" spcCol="360000" anchor="b">
            <a:normAutofit/>
          </a:bodyPr>
          <a:lstStyle>
            <a:lvl1pPr marL="0" indent="0" algn="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66" name="テキスト プレースホルダー 5"/>
          <p:cNvSpPr>
            <a:spLocks noGrp="1"/>
          </p:cNvSpPr>
          <p:nvPr>
            <p:ph type="body" sz="quarter" idx="27" hasCustomPrompt="1"/>
          </p:nvPr>
        </p:nvSpPr>
        <p:spPr>
          <a:xfrm>
            <a:off x="797209" y="5722728"/>
            <a:ext cx="5345946" cy="884147"/>
          </a:xfrm>
        </p:spPr>
        <p:txBody>
          <a:bodyPr numCol="1" spcCol="360000" anchor="t">
            <a:normAutofit/>
          </a:bodyPr>
          <a:lstStyle>
            <a:lvl1pPr marL="0" indent="0" algn="r">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67" name="テキスト プレースホルダー 5"/>
          <p:cNvSpPr>
            <a:spLocks noGrp="1"/>
          </p:cNvSpPr>
          <p:nvPr>
            <p:ph type="body" sz="quarter" idx="28" hasCustomPrompt="1"/>
          </p:nvPr>
        </p:nvSpPr>
        <p:spPr>
          <a:xfrm>
            <a:off x="1457318" y="7534340"/>
            <a:ext cx="5345946" cy="537027"/>
          </a:xfrm>
        </p:spPr>
        <p:txBody>
          <a:bodyPr numCol="1" spcCol="360000" anchor="b">
            <a:normAutofit/>
          </a:bodyPr>
          <a:lstStyle>
            <a:lvl1pPr marL="0" indent="0" algn="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68" name="テキスト プレースホルダー 5"/>
          <p:cNvSpPr>
            <a:spLocks noGrp="1"/>
          </p:cNvSpPr>
          <p:nvPr>
            <p:ph type="body" sz="quarter" idx="29" hasCustomPrompt="1"/>
          </p:nvPr>
        </p:nvSpPr>
        <p:spPr>
          <a:xfrm>
            <a:off x="1457318" y="8056860"/>
            <a:ext cx="5345946" cy="884147"/>
          </a:xfrm>
        </p:spPr>
        <p:txBody>
          <a:bodyPr numCol="1" spcCol="360000" anchor="t">
            <a:normAutofit/>
          </a:bodyPr>
          <a:lstStyle>
            <a:lvl1pPr marL="0" indent="0" algn="r">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cxnSp>
        <p:nvCxnSpPr>
          <p:cNvPr id="70" name="Straight Connector 69"/>
          <p:cNvCxnSpPr>
            <a:stCxn id="42" idx="0"/>
            <a:endCxn id="57" idx="1"/>
          </p:cNvCxnSpPr>
          <p:nvPr userDrawn="1"/>
        </p:nvCxnSpPr>
        <p:spPr>
          <a:xfrm rot="5400000" flipH="1" flipV="1">
            <a:off x="10489928" y="2754230"/>
            <a:ext cx="566961" cy="1298669"/>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78" name="Straight Connector 69"/>
          <p:cNvCxnSpPr>
            <a:stCxn id="43" idx="3"/>
            <a:endCxn id="59" idx="1"/>
          </p:cNvCxnSpPr>
          <p:nvPr userDrawn="1"/>
        </p:nvCxnSpPr>
        <p:spPr>
          <a:xfrm flipV="1">
            <a:off x="11482295" y="5454215"/>
            <a:ext cx="585218" cy="307470"/>
          </a:xfrm>
          <a:prstGeom prst="bentConnector3">
            <a:avLst>
              <a:gd name="adj1" fmla="val 50000"/>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4" name="Straight Connector 69"/>
          <p:cNvCxnSpPr>
            <a:endCxn id="61" idx="1"/>
          </p:cNvCxnSpPr>
          <p:nvPr userDrawn="1"/>
        </p:nvCxnSpPr>
        <p:spPr>
          <a:xfrm flipV="1">
            <a:off x="10124075" y="7788347"/>
            <a:ext cx="1298668" cy="1"/>
          </a:xfrm>
          <a:prstGeom prst="bentConnector3">
            <a:avLst>
              <a:gd name="adj1" fmla="val 50000"/>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8" name="Straight Connector 69"/>
          <p:cNvCxnSpPr>
            <a:stCxn id="63" idx="3"/>
            <a:endCxn id="47" idx="0"/>
          </p:cNvCxnSpPr>
          <p:nvPr userDrawn="1"/>
        </p:nvCxnSpPr>
        <p:spPr>
          <a:xfrm>
            <a:off x="6803264" y="3134590"/>
            <a:ext cx="1300091" cy="552454"/>
          </a:xfrm>
          <a:prstGeom prst="bentConnector2">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1" name="Straight Connector 69"/>
          <p:cNvCxnSpPr>
            <a:stCxn id="67" idx="3"/>
          </p:cNvCxnSpPr>
          <p:nvPr userDrawn="1"/>
        </p:nvCxnSpPr>
        <p:spPr>
          <a:xfrm flipV="1">
            <a:off x="6803264" y="7786031"/>
            <a:ext cx="1300091" cy="16823"/>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96" name="Straight Connector 69"/>
          <p:cNvCxnSpPr>
            <a:stCxn id="65" idx="3"/>
            <a:endCxn id="46" idx="1"/>
          </p:cNvCxnSpPr>
          <p:nvPr userDrawn="1"/>
        </p:nvCxnSpPr>
        <p:spPr>
          <a:xfrm>
            <a:off x="6143155" y="5468722"/>
            <a:ext cx="661338" cy="292963"/>
          </a:xfrm>
          <a:prstGeom prst="bentConnector3">
            <a:avLst>
              <a:gd name="adj1" fmla="val 50000"/>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27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4"/>
                                        </p:tgtEl>
                                        <p:attrNameLst>
                                          <p:attrName>style.visibility</p:attrName>
                                        </p:attrNameLst>
                                      </p:cBhvr>
                                      <p:to>
                                        <p:strVal val="visible"/>
                                      </p:to>
                                    </p:set>
                                    <p:anim calcmode="lin" valueType="num">
                                      <p:cBhvr additive="base">
                                        <p:cTn id="7" dur="750" fill="hold"/>
                                        <p:tgtEl>
                                          <p:spTgt spid="54"/>
                                        </p:tgtEl>
                                        <p:attrNameLst>
                                          <p:attrName>ppt_x</p:attrName>
                                        </p:attrNameLst>
                                      </p:cBhvr>
                                      <p:tavLst>
                                        <p:tav tm="0">
                                          <p:val>
                                            <p:strVal val="#ppt_x"/>
                                          </p:val>
                                        </p:tav>
                                        <p:tav tm="100000">
                                          <p:val>
                                            <p:strVal val="#ppt_x"/>
                                          </p:val>
                                        </p:tav>
                                      </p:tavLst>
                                    </p:anim>
                                    <p:anim calcmode="lin" valueType="num">
                                      <p:cBhvr additive="base">
                                        <p:cTn id="8" dur="750" fill="hold"/>
                                        <p:tgtEl>
                                          <p:spTgt spid="54"/>
                                        </p:tgtEl>
                                        <p:attrNameLst>
                                          <p:attrName>ppt_y</p:attrName>
                                        </p:attrNameLst>
                                      </p:cBhvr>
                                      <p:tavLst>
                                        <p:tav tm="0">
                                          <p:val>
                                            <p:strVal val="0-#ppt_h/2"/>
                                          </p:val>
                                        </p:tav>
                                        <p:tav tm="100000">
                                          <p:val>
                                            <p:strVal val="#ppt_y"/>
                                          </p:val>
                                        </p:tav>
                                      </p:tavLst>
                                    </p:anim>
                                  </p:childTnLst>
                                </p:cTn>
                              </p:par>
                            </p:childTnLst>
                          </p:cTn>
                        </p:par>
                        <p:par>
                          <p:cTn id="9" fill="hold">
                            <p:stCondLst>
                              <p:cond delay="975"/>
                            </p:stCondLst>
                            <p:childTnLst>
                              <p:par>
                                <p:cTn id="10" presetID="2" presetClass="entr" presetSubtype="12" decel="100000"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750" fill="hold"/>
                                        <p:tgtEl>
                                          <p:spTgt spid="48"/>
                                        </p:tgtEl>
                                        <p:attrNameLst>
                                          <p:attrName>ppt_x</p:attrName>
                                        </p:attrNameLst>
                                      </p:cBhvr>
                                      <p:tavLst>
                                        <p:tav tm="0">
                                          <p:val>
                                            <p:strVal val="0-#ppt_w/2"/>
                                          </p:val>
                                        </p:tav>
                                        <p:tav tm="100000">
                                          <p:val>
                                            <p:strVal val="#ppt_x"/>
                                          </p:val>
                                        </p:tav>
                                      </p:tavLst>
                                    </p:anim>
                                    <p:anim calcmode="lin" valueType="num">
                                      <p:cBhvr additive="base">
                                        <p:cTn id="13" dur="750" fill="hold"/>
                                        <p:tgtEl>
                                          <p:spTgt spid="48"/>
                                        </p:tgtEl>
                                        <p:attrNameLst>
                                          <p:attrName>ppt_y</p:attrName>
                                        </p:attrNameLst>
                                      </p:cBhvr>
                                      <p:tavLst>
                                        <p:tav tm="0">
                                          <p:val>
                                            <p:strVal val="1+#ppt_h/2"/>
                                          </p:val>
                                        </p:tav>
                                        <p:tav tm="100000">
                                          <p:val>
                                            <p:strVal val="#ppt_y"/>
                                          </p:val>
                                        </p:tav>
                                      </p:tavLst>
                                    </p:anim>
                                  </p:childTnLst>
                                </p:cTn>
                              </p:par>
                              <p:par>
                                <p:cTn id="14" presetID="49" presetClass="entr" presetSubtype="0" decel="100000"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 calcmode="lin" valueType="num">
                                      <p:cBhvr>
                                        <p:cTn id="16" dur="750" fill="hold"/>
                                        <p:tgtEl>
                                          <p:spTgt spid="48"/>
                                        </p:tgtEl>
                                        <p:attrNameLst>
                                          <p:attrName>ppt_w</p:attrName>
                                        </p:attrNameLst>
                                      </p:cBhvr>
                                      <p:tavLst>
                                        <p:tav tm="0">
                                          <p:val>
                                            <p:fltVal val="0"/>
                                          </p:val>
                                        </p:tav>
                                        <p:tav tm="100000">
                                          <p:val>
                                            <p:strVal val="#ppt_w"/>
                                          </p:val>
                                        </p:tav>
                                      </p:tavLst>
                                    </p:anim>
                                    <p:anim calcmode="lin" valueType="num">
                                      <p:cBhvr>
                                        <p:cTn id="17" dur="750" fill="hold"/>
                                        <p:tgtEl>
                                          <p:spTgt spid="48"/>
                                        </p:tgtEl>
                                        <p:attrNameLst>
                                          <p:attrName>ppt_h</p:attrName>
                                        </p:attrNameLst>
                                      </p:cBhvr>
                                      <p:tavLst>
                                        <p:tav tm="0">
                                          <p:val>
                                            <p:fltVal val="0"/>
                                          </p:val>
                                        </p:tav>
                                        <p:tav tm="100000">
                                          <p:val>
                                            <p:strVal val="#ppt_h"/>
                                          </p:val>
                                        </p:tav>
                                      </p:tavLst>
                                    </p:anim>
                                    <p:anim calcmode="lin" valueType="num">
                                      <p:cBhvr>
                                        <p:cTn id="18" dur="750" fill="hold"/>
                                        <p:tgtEl>
                                          <p:spTgt spid="48"/>
                                        </p:tgtEl>
                                        <p:attrNameLst>
                                          <p:attrName>style.rotation</p:attrName>
                                        </p:attrNameLst>
                                      </p:cBhvr>
                                      <p:tavLst>
                                        <p:tav tm="0">
                                          <p:val>
                                            <p:fltVal val="360"/>
                                          </p:val>
                                        </p:tav>
                                        <p:tav tm="100000">
                                          <p:val>
                                            <p:fltVal val="0"/>
                                          </p:val>
                                        </p:tav>
                                      </p:tavLst>
                                    </p:anim>
                                    <p:animEffect transition="in" filter="fade">
                                      <p:cBhvr>
                                        <p:cTn id="19" dur="750"/>
                                        <p:tgtEl>
                                          <p:spTgt spid="48"/>
                                        </p:tgtEl>
                                      </p:cBhvr>
                                    </p:animEffect>
                                  </p:childTnLst>
                                </p:cTn>
                              </p:par>
                              <p:par>
                                <p:cTn id="20" presetID="2" presetClass="entr" presetSubtype="8" decel="100000"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additive="base">
                                        <p:cTn id="22" dur="750" fill="hold"/>
                                        <p:tgtEl>
                                          <p:spTgt spid="49"/>
                                        </p:tgtEl>
                                        <p:attrNameLst>
                                          <p:attrName>ppt_x</p:attrName>
                                        </p:attrNameLst>
                                      </p:cBhvr>
                                      <p:tavLst>
                                        <p:tav tm="0">
                                          <p:val>
                                            <p:strVal val="0-#ppt_w/2"/>
                                          </p:val>
                                        </p:tav>
                                        <p:tav tm="100000">
                                          <p:val>
                                            <p:strVal val="#ppt_x"/>
                                          </p:val>
                                        </p:tav>
                                      </p:tavLst>
                                    </p:anim>
                                    <p:anim calcmode="lin" valueType="num">
                                      <p:cBhvr additive="base">
                                        <p:cTn id="23" dur="750" fill="hold"/>
                                        <p:tgtEl>
                                          <p:spTgt spid="49"/>
                                        </p:tgtEl>
                                        <p:attrNameLst>
                                          <p:attrName>ppt_y</p:attrName>
                                        </p:attrNameLst>
                                      </p:cBhvr>
                                      <p:tavLst>
                                        <p:tav tm="0">
                                          <p:val>
                                            <p:strVal val="#ppt_y"/>
                                          </p:val>
                                        </p:tav>
                                        <p:tav tm="100000">
                                          <p:val>
                                            <p:strVal val="#ppt_y"/>
                                          </p:val>
                                        </p:tav>
                                      </p:tavLst>
                                    </p:anim>
                                  </p:childTnLst>
                                </p:cTn>
                              </p:par>
                              <p:par>
                                <p:cTn id="24" presetID="49" presetClass="entr" presetSubtype="0" decel="100000"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fltVal val="0"/>
                                          </p:val>
                                        </p:tav>
                                        <p:tav tm="100000">
                                          <p:val>
                                            <p:strVal val="#ppt_w"/>
                                          </p:val>
                                        </p:tav>
                                      </p:tavLst>
                                    </p:anim>
                                    <p:anim calcmode="lin" valueType="num">
                                      <p:cBhvr>
                                        <p:cTn id="27" dur="750" fill="hold"/>
                                        <p:tgtEl>
                                          <p:spTgt spid="49"/>
                                        </p:tgtEl>
                                        <p:attrNameLst>
                                          <p:attrName>ppt_h</p:attrName>
                                        </p:attrNameLst>
                                      </p:cBhvr>
                                      <p:tavLst>
                                        <p:tav tm="0">
                                          <p:val>
                                            <p:fltVal val="0"/>
                                          </p:val>
                                        </p:tav>
                                        <p:tav tm="100000">
                                          <p:val>
                                            <p:strVal val="#ppt_h"/>
                                          </p:val>
                                        </p:tav>
                                      </p:tavLst>
                                    </p:anim>
                                    <p:anim calcmode="lin" valueType="num">
                                      <p:cBhvr>
                                        <p:cTn id="28" dur="750" fill="hold"/>
                                        <p:tgtEl>
                                          <p:spTgt spid="49"/>
                                        </p:tgtEl>
                                        <p:attrNameLst>
                                          <p:attrName>style.rotation</p:attrName>
                                        </p:attrNameLst>
                                      </p:cBhvr>
                                      <p:tavLst>
                                        <p:tav tm="0">
                                          <p:val>
                                            <p:fltVal val="360"/>
                                          </p:val>
                                        </p:tav>
                                        <p:tav tm="100000">
                                          <p:val>
                                            <p:fltVal val="0"/>
                                          </p:val>
                                        </p:tav>
                                      </p:tavLst>
                                    </p:anim>
                                    <p:animEffect transition="in" filter="fade">
                                      <p:cBhvr>
                                        <p:cTn id="29" dur="750"/>
                                        <p:tgtEl>
                                          <p:spTgt spid="49"/>
                                        </p:tgtEl>
                                      </p:cBhvr>
                                    </p:animEffect>
                                  </p:childTnLst>
                                </p:cTn>
                              </p:par>
                              <p:par>
                                <p:cTn id="30" presetID="2" presetClass="entr" presetSubtype="9" decel="100000" fill="hold" nodeType="withEffect">
                                  <p:stCondLst>
                                    <p:cond delay="0"/>
                                  </p:stCondLst>
                                  <p:childTnLst>
                                    <p:set>
                                      <p:cBhvr>
                                        <p:cTn id="31" dur="1" fill="hold">
                                          <p:stCondLst>
                                            <p:cond delay="0"/>
                                          </p:stCondLst>
                                        </p:cTn>
                                        <p:tgtEl>
                                          <p:spTgt spid="50"/>
                                        </p:tgtEl>
                                        <p:attrNameLst>
                                          <p:attrName>style.visibility</p:attrName>
                                        </p:attrNameLst>
                                      </p:cBhvr>
                                      <p:to>
                                        <p:strVal val="visible"/>
                                      </p:to>
                                    </p:set>
                                    <p:anim calcmode="lin" valueType="num">
                                      <p:cBhvr additive="base">
                                        <p:cTn id="32" dur="750" fill="hold"/>
                                        <p:tgtEl>
                                          <p:spTgt spid="50"/>
                                        </p:tgtEl>
                                        <p:attrNameLst>
                                          <p:attrName>ppt_x</p:attrName>
                                        </p:attrNameLst>
                                      </p:cBhvr>
                                      <p:tavLst>
                                        <p:tav tm="0">
                                          <p:val>
                                            <p:strVal val="0-#ppt_w/2"/>
                                          </p:val>
                                        </p:tav>
                                        <p:tav tm="100000">
                                          <p:val>
                                            <p:strVal val="#ppt_x"/>
                                          </p:val>
                                        </p:tav>
                                      </p:tavLst>
                                    </p:anim>
                                    <p:anim calcmode="lin" valueType="num">
                                      <p:cBhvr additive="base">
                                        <p:cTn id="33" dur="750" fill="hold"/>
                                        <p:tgtEl>
                                          <p:spTgt spid="50"/>
                                        </p:tgtEl>
                                        <p:attrNameLst>
                                          <p:attrName>ppt_y</p:attrName>
                                        </p:attrNameLst>
                                      </p:cBhvr>
                                      <p:tavLst>
                                        <p:tav tm="0">
                                          <p:val>
                                            <p:strVal val="0-#ppt_h/2"/>
                                          </p:val>
                                        </p:tav>
                                        <p:tav tm="100000">
                                          <p:val>
                                            <p:strVal val="#ppt_y"/>
                                          </p:val>
                                        </p:tav>
                                      </p:tavLst>
                                    </p:anim>
                                  </p:childTnLst>
                                </p:cTn>
                              </p:par>
                              <p:par>
                                <p:cTn id="34" presetID="49" presetClass="entr" presetSubtype="0" decel="100000"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 calcmode="lin" valueType="num">
                                      <p:cBhvr>
                                        <p:cTn id="36" dur="750" fill="hold"/>
                                        <p:tgtEl>
                                          <p:spTgt spid="50"/>
                                        </p:tgtEl>
                                        <p:attrNameLst>
                                          <p:attrName>ppt_w</p:attrName>
                                        </p:attrNameLst>
                                      </p:cBhvr>
                                      <p:tavLst>
                                        <p:tav tm="0">
                                          <p:val>
                                            <p:fltVal val="0"/>
                                          </p:val>
                                        </p:tav>
                                        <p:tav tm="100000">
                                          <p:val>
                                            <p:strVal val="#ppt_w"/>
                                          </p:val>
                                        </p:tav>
                                      </p:tavLst>
                                    </p:anim>
                                    <p:anim calcmode="lin" valueType="num">
                                      <p:cBhvr>
                                        <p:cTn id="37" dur="750" fill="hold"/>
                                        <p:tgtEl>
                                          <p:spTgt spid="50"/>
                                        </p:tgtEl>
                                        <p:attrNameLst>
                                          <p:attrName>ppt_h</p:attrName>
                                        </p:attrNameLst>
                                      </p:cBhvr>
                                      <p:tavLst>
                                        <p:tav tm="0">
                                          <p:val>
                                            <p:fltVal val="0"/>
                                          </p:val>
                                        </p:tav>
                                        <p:tav tm="100000">
                                          <p:val>
                                            <p:strVal val="#ppt_h"/>
                                          </p:val>
                                        </p:tav>
                                      </p:tavLst>
                                    </p:anim>
                                    <p:anim calcmode="lin" valueType="num">
                                      <p:cBhvr>
                                        <p:cTn id="38" dur="750" fill="hold"/>
                                        <p:tgtEl>
                                          <p:spTgt spid="50"/>
                                        </p:tgtEl>
                                        <p:attrNameLst>
                                          <p:attrName>style.rotation</p:attrName>
                                        </p:attrNameLst>
                                      </p:cBhvr>
                                      <p:tavLst>
                                        <p:tav tm="0">
                                          <p:val>
                                            <p:fltVal val="360"/>
                                          </p:val>
                                        </p:tav>
                                        <p:tav tm="100000">
                                          <p:val>
                                            <p:fltVal val="0"/>
                                          </p:val>
                                        </p:tav>
                                      </p:tavLst>
                                    </p:anim>
                                    <p:animEffect transition="in" filter="fade">
                                      <p:cBhvr>
                                        <p:cTn id="39" dur="750"/>
                                        <p:tgtEl>
                                          <p:spTgt spid="50"/>
                                        </p:tgtEl>
                                      </p:cBhvr>
                                    </p:animEffect>
                                  </p:childTnLst>
                                </p:cTn>
                              </p:par>
                              <p:par>
                                <p:cTn id="40" presetID="2" presetClass="entr" presetSubtype="3" decel="100000"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 calcmode="lin" valueType="num">
                                      <p:cBhvr additive="base">
                                        <p:cTn id="42" dur="750" fill="hold"/>
                                        <p:tgtEl>
                                          <p:spTgt spid="51"/>
                                        </p:tgtEl>
                                        <p:attrNameLst>
                                          <p:attrName>ppt_x</p:attrName>
                                        </p:attrNameLst>
                                      </p:cBhvr>
                                      <p:tavLst>
                                        <p:tav tm="0">
                                          <p:val>
                                            <p:strVal val="1+#ppt_w/2"/>
                                          </p:val>
                                        </p:tav>
                                        <p:tav tm="100000">
                                          <p:val>
                                            <p:strVal val="#ppt_x"/>
                                          </p:val>
                                        </p:tav>
                                      </p:tavLst>
                                    </p:anim>
                                    <p:anim calcmode="lin" valueType="num">
                                      <p:cBhvr additive="base">
                                        <p:cTn id="43" dur="750" fill="hold"/>
                                        <p:tgtEl>
                                          <p:spTgt spid="51"/>
                                        </p:tgtEl>
                                        <p:attrNameLst>
                                          <p:attrName>ppt_y</p:attrName>
                                        </p:attrNameLst>
                                      </p:cBhvr>
                                      <p:tavLst>
                                        <p:tav tm="0">
                                          <p:val>
                                            <p:strVal val="0-#ppt_h/2"/>
                                          </p:val>
                                        </p:tav>
                                        <p:tav tm="100000">
                                          <p:val>
                                            <p:strVal val="#ppt_y"/>
                                          </p:val>
                                        </p:tav>
                                      </p:tavLst>
                                    </p:anim>
                                  </p:childTnLst>
                                </p:cTn>
                              </p:par>
                              <p:par>
                                <p:cTn id="44" presetID="49" presetClass="entr" presetSubtype="0" decel="100000"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 calcmode="lin" valueType="num">
                                      <p:cBhvr>
                                        <p:cTn id="46" dur="750" fill="hold"/>
                                        <p:tgtEl>
                                          <p:spTgt spid="51"/>
                                        </p:tgtEl>
                                        <p:attrNameLst>
                                          <p:attrName>ppt_w</p:attrName>
                                        </p:attrNameLst>
                                      </p:cBhvr>
                                      <p:tavLst>
                                        <p:tav tm="0">
                                          <p:val>
                                            <p:fltVal val="0"/>
                                          </p:val>
                                        </p:tav>
                                        <p:tav tm="100000">
                                          <p:val>
                                            <p:strVal val="#ppt_w"/>
                                          </p:val>
                                        </p:tav>
                                      </p:tavLst>
                                    </p:anim>
                                    <p:anim calcmode="lin" valueType="num">
                                      <p:cBhvr>
                                        <p:cTn id="47" dur="750" fill="hold"/>
                                        <p:tgtEl>
                                          <p:spTgt spid="51"/>
                                        </p:tgtEl>
                                        <p:attrNameLst>
                                          <p:attrName>ppt_h</p:attrName>
                                        </p:attrNameLst>
                                      </p:cBhvr>
                                      <p:tavLst>
                                        <p:tav tm="0">
                                          <p:val>
                                            <p:fltVal val="0"/>
                                          </p:val>
                                        </p:tav>
                                        <p:tav tm="100000">
                                          <p:val>
                                            <p:strVal val="#ppt_h"/>
                                          </p:val>
                                        </p:tav>
                                      </p:tavLst>
                                    </p:anim>
                                    <p:anim calcmode="lin" valueType="num">
                                      <p:cBhvr>
                                        <p:cTn id="48" dur="750" fill="hold"/>
                                        <p:tgtEl>
                                          <p:spTgt spid="51"/>
                                        </p:tgtEl>
                                        <p:attrNameLst>
                                          <p:attrName>style.rotation</p:attrName>
                                        </p:attrNameLst>
                                      </p:cBhvr>
                                      <p:tavLst>
                                        <p:tav tm="0">
                                          <p:val>
                                            <p:fltVal val="360"/>
                                          </p:val>
                                        </p:tav>
                                        <p:tav tm="100000">
                                          <p:val>
                                            <p:fltVal val="0"/>
                                          </p:val>
                                        </p:tav>
                                      </p:tavLst>
                                    </p:anim>
                                    <p:animEffect transition="in" filter="fade">
                                      <p:cBhvr>
                                        <p:cTn id="49" dur="750"/>
                                        <p:tgtEl>
                                          <p:spTgt spid="51"/>
                                        </p:tgtEl>
                                      </p:cBhvr>
                                    </p:animEffect>
                                  </p:childTnLst>
                                </p:cTn>
                              </p:par>
                              <p:par>
                                <p:cTn id="50" presetID="2" presetClass="entr" presetSubtype="2" decel="100000" fill="hold" nodeType="withEffect">
                                  <p:stCondLst>
                                    <p:cond delay="0"/>
                                  </p:stCondLst>
                                  <p:childTnLst>
                                    <p:set>
                                      <p:cBhvr>
                                        <p:cTn id="51" dur="1" fill="hold">
                                          <p:stCondLst>
                                            <p:cond delay="0"/>
                                          </p:stCondLst>
                                        </p:cTn>
                                        <p:tgtEl>
                                          <p:spTgt spid="52"/>
                                        </p:tgtEl>
                                        <p:attrNameLst>
                                          <p:attrName>style.visibility</p:attrName>
                                        </p:attrNameLst>
                                      </p:cBhvr>
                                      <p:to>
                                        <p:strVal val="visible"/>
                                      </p:to>
                                    </p:set>
                                    <p:anim calcmode="lin" valueType="num">
                                      <p:cBhvr additive="base">
                                        <p:cTn id="52" dur="750" fill="hold"/>
                                        <p:tgtEl>
                                          <p:spTgt spid="52"/>
                                        </p:tgtEl>
                                        <p:attrNameLst>
                                          <p:attrName>ppt_x</p:attrName>
                                        </p:attrNameLst>
                                      </p:cBhvr>
                                      <p:tavLst>
                                        <p:tav tm="0">
                                          <p:val>
                                            <p:strVal val="1+#ppt_w/2"/>
                                          </p:val>
                                        </p:tav>
                                        <p:tav tm="100000">
                                          <p:val>
                                            <p:strVal val="#ppt_x"/>
                                          </p:val>
                                        </p:tav>
                                      </p:tavLst>
                                    </p:anim>
                                    <p:anim calcmode="lin" valueType="num">
                                      <p:cBhvr additive="base">
                                        <p:cTn id="53" dur="750" fill="hold"/>
                                        <p:tgtEl>
                                          <p:spTgt spid="52"/>
                                        </p:tgtEl>
                                        <p:attrNameLst>
                                          <p:attrName>ppt_y</p:attrName>
                                        </p:attrNameLst>
                                      </p:cBhvr>
                                      <p:tavLst>
                                        <p:tav tm="0">
                                          <p:val>
                                            <p:strVal val="#ppt_y"/>
                                          </p:val>
                                        </p:tav>
                                        <p:tav tm="100000">
                                          <p:val>
                                            <p:strVal val="#ppt_y"/>
                                          </p:val>
                                        </p:tav>
                                      </p:tavLst>
                                    </p:anim>
                                  </p:childTnLst>
                                </p:cTn>
                              </p:par>
                              <p:par>
                                <p:cTn id="54" presetID="49" presetClass="entr" presetSubtype="0" decel="10000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 calcmode="lin" valueType="num">
                                      <p:cBhvr>
                                        <p:cTn id="56" dur="750" fill="hold"/>
                                        <p:tgtEl>
                                          <p:spTgt spid="52"/>
                                        </p:tgtEl>
                                        <p:attrNameLst>
                                          <p:attrName>ppt_w</p:attrName>
                                        </p:attrNameLst>
                                      </p:cBhvr>
                                      <p:tavLst>
                                        <p:tav tm="0">
                                          <p:val>
                                            <p:fltVal val="0"/>
                                          </p:val>
                                        </p:tav>
                                        <p:tav tm="100000">
                                          <p:val>
                                            <p:strVal val="#ppt_w"/>
                                          </p:val>
                                        </p:tav>
                                      </p:tavLst>
                                    </p:anim>
                                    <p:anim calcmode="lin" valueType="num">
                                      <p:cBhvr>
                                        <p:cTn id="57" dur="750" fill="hold"/>
                                        <p:tgtEl>
                                          <p:spTgt spid="52"/>
                                        </p:tgtEl>
                                        <p:attrNameLst>
                                          <p:attrName>ppt_h</p:attrName>
                                        </p:attrNameLst>
                                      </p:cBhvr>
                                      <p:tavLst>
                                        <p:tav tm="0">
                                          <p:val>
                                            <p:fltVal val="0"/>
                                          </p:val>
                                        </p:tav>
                                        <p:tav tm="100000">
                                          <p:val>
                                            <p:strVal val="#ppt_h"/>
                                          </p:val>
                                        </p:tav>
                                      </p:tavLst>
                                    </p:anim>
                                    <p:anim calcmode="lin" valueType="num">
                                      <p:cBhvr>
                                        <p:cTn id="58" dur="750" fill="hold"/>
                                        <p:tgtEl>
                                          <p:spTgt spid="52"/>
                                        </p:tgtEl>
                                        <p:attrNameLst>
                                          <p:attrName>style.rotation</p:attrName>
                                        </p:attrNameLst>
                                      </p:cBhvr>
                                      <p:tavLst>
                                        <p:tav tm="0">
                                          <p:val>
                                            <p:fltVal val="360"/>
                                          </p:val>
                                        </p:tav>
                                        <p:tav tm="100000">
                                          <p:val>
                                            <p:fltVal val="0"/>
                                          </p:val>
                                        </p:tav>
                                      </p:tavLst>
                                    </p:anim>
                                    <p:animEffect transition="in" filter="fade">
                                      <p:cBhvr>
                                        <p:cTn id="59" dur="750"/>
                                        <p:tgtEl>
                                          <p:spTgt spid="52"/>
                                        </p:tgtEl>
                                      </p:cBhvr>
                                    </p:animEffect>
                                  </p:childTnLst>
                                </p:cTn>
                              </p:par>
                              <p:par>
                                <p:cTn id="60" presetID="2" presetClass="entr" presetSubtype="6" decel="100000" fill="hold" nodeType="withEffect">
                                  <p:stCondLst>
                                    <p:cond delay="0"/>
                                  </p:stCondLst>
                                  <p:childTnLst>
                                    <p:set>
                                      <p:cBhvr>
                                        <p:cTn id="61" dur="1" fill="hold">
                                          <p:stCondLst>
                                            <p:cond delay="0"/>
                                          </p:stCondLst>
                                        </p:cTn>
                                        <p:tgtEl>
                                          <p:spTgt spid="53"/>
                                        </p:tgtEl>
                                        <p:attrNameLst>
                                          <p:attrName>style.visibility</p:attrName>
                                        </p:attrNameLst>
                                      </p:cBhvr>
                                      <p:to>
                                        <p:strVal val="visible"/>
                                      </p:to>
                                    </p:set>
                                    <p:anim calcmode="lin" valueType="num">
                                      <p:cBhvr additive="base">
                                        <p:cTn id="62" dur="750" fill="hold"/>
                                        <p:tgtEl>
                                          <p:spTgt spid="53"/>
                                        </p:tgtEl>
                                        <p:attrNameLst>
                                          <p:attrName>ppt_x</p:attrName>
                                        </p:attrNameLst>
                                      </p:cBhvr>
                                      <p:tavLst>
                                        <p:tav tm="0">
                                          <p:val>
                                            <p:strVal val="1+#ppt_w/2"/>
                                          </p:val>
                                        </p:tav>
                                        <p:tav tm="100000">
                                          <p:val>
                                            <p:strVal val="#ppt_x"/>
                                          </p:val>
                                        </p:tav>
                                      </p:tavLst>
                                    </p:anim>
                                    <p:anim calcmode="lin" valueType="num">
                                      <p:cBhvr additive="base">
                                        <p:cTn id="63" dur="750" fill="hold"/>
                                        <p:tgtEl>
                                          <p:spTgt spid="53"/>
                                        </p:tgtEl>
                                        <p:attrNameLst>
                                          <p:attrName>ppt_y</p:attrName>
                                        </p:attrNameLst>
                                      </p:cBhvr>
                                      <p:tavLst>
                                        <p:tav tm="0">
                                          <p:val>
                                            <p:strVal val="1+#ppt_h/2"/>
                                          </p:val>
                                        </p:tav>
                                        <p:tav tm="100000">
                                          <p:val>
                                            <p:strVal val="#ppt_y"/>
                                          </p:val>
                                        </p:tav>
                                      </p:tavLst>
                                    </p:anim>
                                  </p:childTnLst>
                                </p:cTn>
                              </p:par>
                              <p:par>
                                <p:cTn id="64" presetID="49" presetClass="entr" presetSubtype="0" decel="100000" fill="hold" nodeType="withEffect">
                                  <p:stCondLst>
                                    <p:cond delay="0"/>
                                  </p:stCondLst>
                                  <p:childTnLst>
                                    <p:set>
                                      <p:cBhvr>
                                        <p:cTn id="65" dur="1" fill="hold">
                                          <p:stCondLst>
                                            <p:cond delay="0"/>
                                          </p:stCondLst>
                                        </p:cTn>
                                        <p:tgtEl>
                                          <p:spTgt spid="53"/>
                                        </p:tgtEl>
                                        <p:attrNameLst>
                                          <p:attrName>style.visibility</p:attrName>
                                        </p:attrNameLst>
                                      </p:cBhvr>
                                      <p:to>
                                        <p:strVal val="visible"/>
                                      </p:to>
                                    </p:set>
                                    <p:anim calcmode="lin" valueType="num">
                                      <p:cBhvr>
                                        <p:cTn id="66" dur="750" fill="hold"/>
                                        <p:tgtEl>
                                          <p:spTgt spid="53"/>
                                        </p:tgtEl>
                                        <p:attrNameLst>
                                          <p:attrName>ppt_w</p:attrName>
                                        </p:attrNameLst>
                                      </p:cBhvr>
                                      <p:tavLst>
                                        <p:tav tm="0">
                                          <p:val>
                                            <p:fltVal val="0"/>
                                          </p:val>
                                        </p:tav>
                                        <p:tav tm="100000">
                                          <p:val>
                                            <p:strVal val="#ppt_w"/>
                                          </p:val>
                                        </p:tav>
                                      </p:tavLst>
                                    </p:anim>
                                    <p:anim calcmode="lin" valueType="num">
                                      <p:cBhvr>
                                        <p:cTn id="67" dur="750" fill="hold"/>
                                        <p:tgtEl>
                                          <p:spTgt spid="53"/>
                                        </p:tgtEl>
                                        <p:attrNameLst>
                                          <p:attrName>ppt_h</p:attrName>
                                        </p:attrNameLst>
                                      </p:cBhvr>
                                      <p:tavLst>
                                        <p:tav tm="0">
                                          <p:val>
                                            <p:fltVal val="0"/>
                                          </p:val>
                                        </p:tav>
                                        <p:tav tm="100000">
                                          <p:val>
                                            <p:strVal val="#ppt_h"/>
                                          </p:val>
                                        </p:tav>
                                      </p:tavLst>
                                    </p:anim>
                                    <p:anim calcmode="lin" valueType="num">
                                      <p:cBhvr>
                                        <p:cTn id="68" dur="750" fill="hold"/>
                                        <p:tgtEl>
                                          <p:spTgt spid="53"/>
                                        </p:tgtEl>
                                        <p:attrNameLst>
                                          <p:attrName>style.rotation</p:attrName>
                                        </p:attrNameLst>
                                      </p:cBhvr>
                                      <p:tavLst>
                                        <p:tav tm="0">
                                          <p:val>
                                            <p:fltVal val="360"/>
                                          </p:val>
                                        </p:tav>
                                        <p:tav tm="100000">
                                          <p:val>
                                            <p:fltVal val="0"/>
                                          </p:val>
                                        </p:tav>
                                      </p:tavLst>
                                    </p:anim>
                                    <p:animEffect transition="in" filter="fade">
                                      <p:cBhvr>
                                        <p:cTn id="69" dur="750"/>
                                        <p:tgtEl>
                                          <p:spTgt spid="53"/>
                                        </p:tgtEl>
                                      </p:cBhvr>
                                    </p:animEffect>
                                  </p:childTnLst>
                                </p:cTn>
                              </p:par>
                            </p:childTnLst>
                          </p:cTn>
                        </p:par>
                        <p:par>
                          <p:cTn id="70" fill="hold">
                            <p:stCondLst>
                              <p:cond delay="1725"/>
                            </p:stCondLst>
                            <p:childTnLst>
                              <p:par>
                                <p:cTn id="71" presetID="22" presetClass="entr" presetSubtype="8" fill="hold" nodeType="afterEffect">
                                  <p:stCondLst>
                                    <p:cond delay="0"/>
                                  </p:stCondLst>
                                  <p:childTnLst>
                                    <p:set>
                                      <p:cBhvr>
                                        <p:cTn id="72" dur="1" fill="hold">
                                          <p:stCondLst>
                                            <p:cond delay="0"/>
                                          </p:stCondLst>
                                        </p:cTn>
                                        <p:tgtEl>
                                          <p:spTgt spid="70"/>
                                        </p:tgtEl>
                                        <p:attrNameLst>
                                          <p:attrName>style.visibility</p:attrName>
                                        </p:attrNameLst>
                                      </p:cBhvr>
                                      <p:to>
                                        <p:strVal val="visible"/>
                                      </p:to>
                                    </p:set>
                                    <p:animEffect transition="in" filter="wipe(left)">
                                      <p:cBhvr>
                                        <p:cTn id="73" dur="500"/>
                                        <p:tgtEl>
                                          <p:spTgt spid="70"/>
                                        </p:tgtEl>
                                      </p:cBhvr>
                                    </p:animEffect>
                                  </p:childTnLst>
                                </p:cTn>
                              </p:par>
                            </p:childTnLst>
                          </p:cTn>
                        </p:par>
                        <p:par>
                          <p:cTn id="74" fill="hold">
                            <p:stCondLst>
                              <p:cond delay="2225"/>
                            </p:stCondLst>
                            <p:childTnLst>
                              <p:par>
                                <p:cTn id="75" presetID="2" presetClass="entr" presetSubtype="2" decel="100000" fill="hold" grpId="0" nodeType="afterEffect">
                                  <p:stCondLst>
                                    <p:cond delay="0"/>
                                  </p:stCondLst>
                                  <p:childTnLst>
                                    <p:set>
                                      <p:cBhvr>
                                        <p:cTn id="76" dur="1" fill="hold">
                                          <p:stCondLst>
                                            <p:cond delay="0"/>
                                          </p:stCondLst>
                                        </p:cTn>
                                        <p:tgtEl>
                                          <p:spTgt spid="57">
                                            <p:txEl>
                                              <p:pRg st="0" end="0"/>
                                            </p:txEl>
                                          </p:spTgt>
                                        </p:tgtEl>
                                        <p:attrNameLst>
                                          <p:attrName>style.visibility</p:attrName>
                                        </p:attrNameLst>
                                      </p:cBhvr>
                                      <p:to>
                                        <p:strVal val="visible"/>
                                      </p:to>
                                    </p:set>
                                    <p:anim calcmode="lin" valueType="num">
                                      <p:cBhvr additive="base">
                                        <p:cTn id="77" dur="500" fill="hold"/>
                                        <p:tgtEl>
                                          <p:spTgt spid="57">
                                            <p:txEl>
                                              <p:pRg st="0" end="0"/>
                                            </p:txEl>
                                          </p:spTgt>
                                        </p:tgtEl>
                                        <p:attrNameLst>
                                          <p:attrName>ppt_x</p:attrName>
                                        </p:attrNameLst>
                                      </p:cBhvr>
                                      <p:tavLst>
                                        <p:tav tm="0">
                                          <p:val>
                                            <p:strVal val="1+#ppt_w/2"/>
                                          </p:val>
                                        </p:tav>
                                        <p:tav tm="100000">
                                          <p:val>
                                            <p:strVal val="#ppt_x"/>
                                          </p:val>
                                        </p:tav>
                                      </p:tavLst>
                                    </p:anim>
                                    <p:anim calcmode="lin" valueType="num">
                                      <p:cBhvr additive="base">
                                        <p:cTn id="78" dur="500" fill="hold"/>
                                        <p:tgtEl>
                                          <p:spTgt spid="57">
                                            <p:txEl>
                                              <p:pRg st="0" end="0"/>
                                            </p:txEl>
                                          </p:spTgt>
                                        </p:tgtEl>
                                        <p:attrNameLst>
                                          <p:attrName>ppt_y</p:attrName>
                                        </p:attrNameLst>
                                      </p:cBhvr>
                                      <p:tavLst>
                                        <p:tav tm="0">
                                          <p:val>
                                            <p:strVal val="#ppt_y"/>
                                          </p:val>
                                        </p:tav>
                                        <p:tav tm="100000">
                                          <p:val>
                                            <p:strVal val="#ppt_y"/>
                                          </p:val>
                                        </p:tav>
                                      </p:tavLst>
                                    </p:anim>
                                  </p:childTnLst>
                                </p:cTn>
                              </p:par>
                            </p:childTnLst>
                          </p:cTn>
                        </p:par>
                        <p:par>
                          <p:cTn id="79" fill="hold">
                            <p:stCondLst>
                              <p:cond delay="2725"/>
                            </p:stCondLst>
                            <p:childTnLst>
                              <p:par>
                                <p:cTn id="80" presetID="22" presetClass="entr" presetSubtype="8" fill="hold" grpId="0" nodeType="afterEffect">
                                  <p:stCondLst>
                                    <p:cond delay="0"/>
                                  </p:stCondLst>
                                  <p:childTnLst>
                                    <p:set>
                                      <p:cBhvr>
                                        <p:cTn id="81" dur="1" fill="hold">
                                          <p:stCondLst>
                                            <p:cond delay="0"/>
                                          </p:stCondLst>
                                        </p:cTn>
                                        <p:tgtEl>
                                          <p:spTgt spid="58">
                                            <p:txEl>
                                              <p:pRg st="0" end="0"/>
                                            </p:txEl>
                                          </p:spTgt>
                                        </p:tgtEl>
                                        <p:attrNameLst>
                                          <p:attrName>style.visibility</p:attrName>
                                        </p:attrNameLst>
                                      </p:cBhvr>
                                      <p:to>
                                        <p:strVal val="visible"/>
                                      </p:to>
                                    </p:set>
                                    <p:animEffect transition="in" filter="wipe(left)">
                                      <p:cBhvr>
                                        <p:cTn id="82" dur="500"/>
                                        <p:tgtEl>
                                          <p:spTgt spid="58">
                                            <p:txEl>
                                              <p:pRg st="0" end="0"/>
                                            </p:txEl>
                                          </p:spTgt>
                                        </p:tgtEl>
                                      </p:cBhvr>
                                    </p:animEffect>
                                  </p:childTnLst>
                                </p:cTn>
                              </p:par>
                            </p:childTnLst>
                          </p:cTn>
                        </p:par>
                        <p:par>
                          <p:cTn id="83" fill="hold">
                            <p:stCondLst>
                              <p:cond delay="3225"/>
                            </p:stCondLst>
                            <p:childTnLst>
                              <p:par>
                                <p:cTn id="84" presetID="22" presetClass="entr" presetSubtype="8" fill="hold" nodeType="afterEffect">
                                  <p:stCondLst>
                                    <p:cond delay="0"/>
                                  </p:stCondLst>
                                  <p:childTnLst>
                                    <p:set>
                                      <p:cBhvr>
                                        <p:cTn id="85" dur="1" fill="hold">
                                          <p:stCondLst>
                                            <p:cond delay="0"/>
                                          </p:stCondLst>
                                        </p:cTn>
                                        <p:tgtEl>
                                          <p:spTgt spid="78"/>
                                        </p:tgtEl>
                                        <p:attrNameLst>
                                          <p:attrName>style.visibility</p:attrName>
                                        </p:attrNameLst>
                                      </p:cBhvr>
                                      <p:to>
                                        <p:strVal val="visible"/>
                                      </p:to>
                                    </p:set>
                                    <p:animEffect transition="in" filter="wipe(left)">
                                      <p:cBhvr>
                                        <p:cTn id="86" dur="500"/>
                                        <p:tgtEl>
                                          <p:spTgt spid="78"/>
                                        </p:tgtEl>
                                      </p:cBhvr>
                                    </p:animEffect>
                                  </p:childTnLst>
                                </p:cTn>
                              </p:par>
                            </p:childTnLst>
                          </p:cTn>
                        </p:par>
                        <p:par>
                          <p:cTn id="87" fill="hold">
                            <p:stCondLst>
                              <p:cond delay="3725"/>
                            </p:stCondLst>
                            <p:childTnLst>
                              <p:par>
                                <p:cTn id="88" presetID="2" presetClass="entr" presetSubtype="2" decel="100000" fill="hold" grpId="0" nodeType="afterEffect">
                                  <p:stCondLst>
                                    <p:cond delay="0"/>
                                  </p:stCondLst>
                                  <p:childTnLst>
                                    <p:set>
                                      <p:cBhvr>
                                        <p:cTn id="89" dur="1" fill="hold">
                                          <p:stCondLst>
                                            <p:cond delay="0"/>
                                          </p:stCondLst>
                                        </p:cTn>
                                        <p:tgtEl>
                                          <p:spTgt spid="59">
                                            <p:txEl>
                                              <p:pRg st="0" end="0"/>
                                            </p:txEl>
                                          </p:spTgt>
                                        </p:tgtEl>
                                        <p:attrNameLst>
                                          <p:attrName>style.visibility</p:attrName>
                                        </p:attrNameLst>
                                      </p:cBhvr>
                                      <p:to>
                                        <p:strVal val="visible"/>
                                      </p:to>
                                    </p:set>
                                    <p:anim calcmode="lin" valueType="num">
                                      <p:cBhvr additive="base">
                                        <p:cTn id="90" dur="500" fill="hold"/>
                                        <p:tgtEl>
                                          <p:spTgt spid="59">
                                            <p:txEl>
                                              <p:pRg st="0" end="0"/>
                                            </p:txEl>
                                          </p:spTgt>
                                        </p:tgtEl>
                                        <p:attrNameLst>
                                          <p:attrName>ppt_x</p:attrName>
                                        </p:attrNameLst>
                                      </p:cBhvr>
                                      <p:tavLst>
                                        <p:tav tm="0">
                                          <p:val>
                                            <p:strVal val="1+#ppt_w/2"/>
                                          </p:val>
                                        </p:tav>
                                        <p:tav tm="100000">
                                          <p:val>
                                            <p:strVal val="#ppt_x"/>
                                          </p:val>
                                        </p:tav>
                                      </p:tavLst>
                                    </p:anim>
                                    <p:anim calcmode="lin" valueType="num">
                                      <p:cBhvr additive="base">
                                        <p:cTn id="91" dur="500" fill="hold"/>
                                        <p:tgtEl>
                                          <p:spTgt spid="59">
                                            <p:txEl>
                                              <p:pRg st="0" end="0"/>
                                            </p:txEl>
                                          </p:spTgt>
                                        </p:tgtEl>
                                        <p:attrNameLst>
                                          <p:attrName>ppt_y</p:attrName>
                                        </p:attrNameLst>
                                      </p:cBhvr>
                                      <p:tavLst>
                                        <p:tav tm="0">
                                          <p:val>
                                            <p:strVal val="#ppt_y"/>
                                          </p:val>
                                        </p:tav>
                                        <p:tav tm="100000">
                                          <p:val>
                                            <p:strVal val="#ppt_y"/>
                                          </p:val>
                                        </p:tav>
                                      </p:tavLst>
                                    </p:anim>
                                  </p:childTnLst>
                                </p:cTn>
                              </p:par>
                            </p:childTnLst>
                          </p:cTn>
                        </p:par>
                        <p:par>
                          <p:cTn id="92" fill="hold">
                            <p:stCondLst>
                              <p:cond delay="4225"/>
                            </p:stCondLst>
                            <p:childTnLst>
                              <p:par>
                                <p:cTn id="93" presetID="22" presetClass="entr" presetSubtype="8" fill="hold" grpId="0" nodeType="afterEffect">
                                  <p:stCondLst>
                                    <p:cond delay="0"/>
                                  </p:stCondLst>
                                  <p:childTnLst>
                                    <p:set>
                                      <p:cBhvr>
                                        <p:cTn id="94" dur="1" fill="hold">
                                          <p:stCondLst>
                                            <p:cond delay="0"/>
                                          </p:stCondLst>
                                        </p:cTn>
                                        <p:tgtEl>
                                          <p:spTgt spid="60">
                                            <p:txEl>
                                              <p:pRg st="0" end="0"/>
                                            </p:txEl>
                                          </p:spTgt>
                                        </p:tgtEl>
                                        <p:attrNameLst>
                                          <p:attrName>style.visibility</p:attrName>
                                        </p:attrNameLst>
                                      </p:cBhvr>
                                      <p:to>
                                        <p:strVal val="visible"/>
                                      </p:to>
                                    </p:set>
                                    <p:animEffect transition="in" filter="wipe(left)">
                                      <p:cBhvr>
                                        <p:cTn id="95" dur="500"/>
                                        <p:tgtEl>
                                          <p:spTgt spid="60">
                                            <p:txEl>
                                              <p:pRg st="0" end="0"/>
                                            </p:txEl>
                                          </p:spTgt>
                                        </p:tgtEl>
                                      </p:cBhvr>
                                    </p:animEffect>
                                  </p:childTnLst>
                                </p:cTn>
                              </p:par>
                            </p:childTnLst>
                          </p:cTn>
                        </p:par>
                        <p:par>
                          <p:cTn id="96" fill="hold">
                            <p:stCondLst>
                              <p:cond delay="4725"/>
                            </p:stCondLst>
                            <p:childTnLst>
                              <p:par>
                                <p:cTn id="97" presetID="22" presetClass="entr" presetSubtype="8" fill="hold" nodeType="afterEffect">
                                  <p:stCondLst>
                                    <p:cond delay="0"/>
                                  </p:stCondLst>
                                  <p:childTnLst>
                                    <p:set>
                                      <p:cBhvr>
                                        <p:cTn id="98" dur="1" fill="hold">
                                          <p:stCondLst>
                                            <p:cond delay="0"/>
                                          </p:stCondLst>
                                        </p:cTn>
                                        <p:tgtEl>
                                          <p:spTgt spid="84"/>
                                        </p:tgtEl>
                                        <p:attrNameLst>
                                          <p:attrName>style.visibility</p:attrName>
                                        </p:attrNameLst>
                                      </p:cBhvr>
                                      <p:to>
                                        <p:strVal val="visible"/>
                                      </p:to>
                                    </p:set>
                                    <p:animEffect transition="in" filter="wipe(left)">
                                      <p:cBhvr>
                                        <p:cTn id="99" dur="500"/>
                                        <p:tgtEl>
                                          <p:spTgt spid="84"/>
                                        </p:tgtEl>
                                      </p:cBhvr>
                                    </p:animEffect>
                                  </p:childTnLst>
                                </p:cTn>
                              </p:par>
                            </p:childTnLst>
                          </p:cTn>
                        </p:par>
                        <p:par>
                          <p:cTn id="100" fill="hold">
                            <p:stCondLst>
                              <p:cond delay="5225"/>
                            </p:stCondLst>
                            <p:childTnLst>
                              <p:par>
                                <p:cTn id="101" presetID="2" presetClass="entr" presetSubtype="2" decel="100000" fill="hold" grpId="0" nodeType="afterEffect">
                                  <p:stCondLst>
                                    <p:cond delay="0"/>
                                  </p:stCondLst>
                                  <p:childTnLst>
                                    <p:set>
                                      <p:cBhvr>
                                        <p:cTn id="102" dur="1" fill="hold">
                                          <p:stCondLst>
                                            <p:cond delay="0"/>
                                          </p:stCondLst>
                                        </p:cTn>
                                        <p:tgtEl>
                                          <p:spTgt spid="61">
                                            <p:txEl>
                                              <p:pRg st="0" end="0"/>
                                            </p:txEl>
                                          </p:spTgt>
                                        </p:tgtEl>
                                        <p:attrNameLst>
                                          <p:attrName>style.visibility</p:attrName>
                                        </p:attrNameLst>
                                      </p:cBhvr>
                                      <p:to>
                                        <p:strVal val="visible"/>
                                      </p:to>
                                    </p:set>
                                    <p:anim calcmode="lin" valueType="num">
                                      <p:cBhvr additive="base">
                                        <p:cTn id="103" dur="500" fill="hold"/>
                                        <p:tgtEl>
                                          <p:spTgt spid="61">
                                            <p:txEl>
                                              <p:pRg st="0" end="0"/>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61">
                                            <p:txEl>
                                              <p:pRg st="0" end="0"/>
                                            </p:txEl>
                                          </p:spTgt>
                                        </p:tgtEl>
                                        <p:attrNameLst>
                                          <p:attrName>ppt_y</p:attrName>
                                        </p:attrNameLst>
                                      </p:cBhvr>
                                      <p:tavLst>
                                        <p:tav tm="0">
                                          <p:val>
                                            <p:strVal val="#ppt_y"/>
                                          </p:val>
                                        </p:tav>
                                        <p:tav tm="100000">
                                          <p:val>
                                            <p:strVal val="#ppt_y"/>
                                          </p:val>
                                        </p:tav>
                                      </p:tavLst>
                                    </p:anim>
                                  </p:childTnLst>
                                </p:cTn>
                              </p:par>
                            </p:childTnLst>
                          </p:cTn>
                        </p:par>
                        <p:par>
                          <p:cTn id="105" fill="hold">
                            <p:stCondLst>
                              <p:cond delay="5725"/>
                            </p:stCondLst>
                            <p:childTnLst>
                              <p:par>
                                <p:cTn id="106" presetID="22" presetClass="entr" presetSubtype="8" fill="hold" grpId="0" nodeType="afterEffect">
                                  <p:stCondLst>
                                    <p:cond delay="0"/>
                                  </p:stCondLst>
                                  <p:childTnLst>
                                    <p:set>
                                      <p:cBhvr>
                                        <p:cTn id="107" dur="1" fill="hold">
                                          <p:stCondLst>
                                            <p:cond delay="0"/>
                                          </p:stCondLst>
                                        </p:cTn>
                                        <p:tgtEl>
                                          <p:spTgt spid="62">
                                            <p:txEl>
                                              <p:pRg st="0" end="0"/>
                                            </p:txEl>
                                          </p:spTgt>
                                        </p:tgtEl>
                                        <p:attrNameLst>
                                          <p:attrName>style.visibility</p:attrName>
                                        </p:attrNameLst>
                                      </p:cBhvr>
                                      <p:to>
                                        <p:strVal val="visible"/>
                                      </p:to>
                                    </p:set>
                                    <p:animEffect transition="in" filter="wipe(left)">
                                      <p:cBhvr>
                                        <p:cTn id="108" dur="500"/>
                                        <p:tgtEl>
                                          <p:spTgt spid="62">
                                            <p:txEl>
                                              <p:pRg st="0" end="0"/>
                                            </p:txEl>
                                          </p:spTgt>
                                        </p:tgtEl>
                                      </p:cBhvr>
                                    </p:animEffect>
                                  </p:childTnLst>
                                </p:cTn>
                              </p:par>
                            </p:childTnLst>
                          </p:cTn>
                        </p:par>
                        <p:par>
                          <p:cTn id="109" fill="hold">
                            <p:stCondLst>
                              <p:cond delay="6225"/>
                            </p:stCondLst>
                            <p:childTnLst>
                              <p:par>
                                <p:cTn id="110" presetID="22" presetClass="entr" presetSubtype="2" fill="hold" nodeType="afterEffect">
                                  <p:stCondLst>
                                    <p:cond delay="0"/>
                                  </p:stCondLst>
                                  <p:childTnLst>
                                    <p:set>
                                      <p:cBhvr>
                                        <p:cTn id="111" dur="1" fill="hold">
                                          <p:stCondLst>
                                            <p:cond delay="0"/>
                                          </p:stCondLst>
                                        </p:cTn>
                                        <p:tgtEl>
                                          <p:spTgt spid="91"/>
                                        </p:tgtEl>
                                        <p:attrNameLst>
                                          <p:attrName>style.visibility</p:attrName>
                                        </p:attrNameLst>
                                      </p:cBhvr>
                                      <p:to>
                                        <p:strVal val="visible"/>
                                      </p:to>
                                    </p:set>
                                    <p:animEffect transition="in" filter="wipe(right)">
                                      <p:cBhvr>
                                        <p:cTn id="112" dur="500"/>
                                        <p:tgtEl>
                                          <p:spTgt spid="91"/>
                                        </p:tgtEl>
                                      </p:cBhvr>
                                    </p:animEffect>
                                  </p:childTnLst>
                                </p:cTn>
                              </p:par>
                            </p:childTnLst>
                          </p:cTn>
                        </p:par>
                        <p:par>
                          <p:cTn id="113" fill="hold">
                            <p:stCondLst>
                              <p:cond delay="6725"/>
                            </p:stCondLst>
                            <p:childTnLst>
                              <p:par>
                                <p:cTn id="114" presetID="2" presetClass="entr" presetSubtype="8" decel="100000" fill="hold" grpId="0" nodeType="afterEffect">
                                  <p:stCondLst>
                                    <p:cond delay="0"/>
                                  </p:stCondLst>
                                  <p:childTnLst>
                                    <p:set>
                                      <p:cBhvr>
                                        <p:cTn id="115" dur="1" fill="hold">
                                          <p:stCondLst>
                                            <p:cond delay="0"/>
                                          </p:stCondLst>
                                        </p:cTn>
                                        <p:tgtEl>
                                          <p:spTgt spid="67">
                                            <p:txEl>
                                              <p:pRg st="0" end="0"/>
                                            </p:txEl>
                                          </p:spTgt>
                                        </p:tgtEl>
                                        <p:attrNameLst>
                                          <p:attrName>style.visibility</p:attrName>
                                        </p:attrNameLst>
                                      </p:cBhvr>
                                      <p:to>
                                        <p:strVal val="visible"/>
                                      </p:to>
                                    </p:set>
                                    <p:anim calcmode="lin" valueType="num">
                                      <p:cBhvr additive="base">
                                        <p:cTn id="116" dur="500" fill="hold"/>
                                        <p:tgtEl>
                                          <p:spTgt spid="67">
                                            <p:txEl>
                                              <p:pRg st="0" end="0"/>
                                            </p:txEl>
                                          </p:spTgt>
                                        </p:tgtEl>
                                        <p:attrNameLst>
                                          <p:attrName>ppt_x</p:attrName>
                                        </p:attrNameLst>
                                      </p:cBhvr>
                                      <p:tavLst>
                                        <p:tav tm="0">
                                          <p:val>
                                            <p:strVal val="0-#ppt_w/2"/>
                                          </p:val>
                                        </p:tav>
                                        <p:tav tm="100000">
                                          <p:val>
                                            <p:strVal val="#ppt_x"/>
                                          </p:val>
                                        </p:tav>
                                      </p:tavLst>
                                    </p:anim>
                                    <p:anim calcmode="lin" valueType="num">
                                      <p:cBhvr additive="base">
                                        <p:cTn id="117" dur="500" fill="hold"/>
                                        <p:tgtEl>
                                          <p:spTgt spid="67">
                                            <p:txEl>
                                              <p:pRg st="0" end="0"/>
                                            </p:txEl>
                                          </p:spTgt>
                                        </p:tgtEl>
                                        <p:attrNameLst>
                                          <p:attrName>ppt_y</p:attrName>
                                        </p:attrNameLst>
                                      </p:cBhvr>
                                      <p:tavLst>
                                        <p:tav tm="0">
                                          <p:val>
                                            <p:strVal val="#ppt_y"/>
                                          </p:val>
                                        </p:tav>
                                        <p:tav tm="100000">
                                          <p:val>
                                            <p:strVal val="#ppt_y"/>
                                          </p:val>
                                        </p:tav>
                                      </p:tavLst>
                                    </p:anim>
                                  </p:childTnLst>
                                </p:cTn>
                              </p:par>
                            </p:childTnLst>
                          </p:cTn>
                        </p:par>
                        <p:par>
                          <p:cTn id="118" fill="hold">
                            <p:stCondLst>
                              <p:cond delay="7225"/>
                            </p:stCondLst>
                            <p:childTnLst>
                              <p:par>
                                <p:cTn id="119" presetID="22" presetClass="entr" presetSubtype="2" fill="hold" grpId="0" nodeType="afterEffect">
                                  <p:stCondLst>
                                    <p:cond delay="0"/>
                                  </p:stCondLst>
                                  <p:childTnLst>
                                    <p:set>
                                      <p:cBhvr>
                                        <p:cTn id="120" dur="1" fill="hold">
                                          <p:stCondLst>
                                            <p:cond delay="0"/>
                                          </p:stCondLst>
                                        </p:cTn>
                                        <p:tgtEl>
                                          <p:spTgt spid="68">
                                            <p:txEl>
                                              <p:pRg st="0" end="0"/>
                                            </p:txEl>
                                          </p:spTgt>
                                        </p:tgtEl>
                                        <p:attrNameLst>
                                          <p:attrName>style.visibility</p:attrName>
                                        </p:attrNameLst>
                                      </p:cBhvr>
                                      <p:to>
                                        <p:strVal val="visible"/>
                                      </p:to>
                                    </p:set>
                                    <p:animEffect transition="in" filter="wipe(right)">
                                      <p:cBhvr>
                                        <p:cTn id="121" dur="500"/>
                                        <p:tgtEl>
                                          <p:spTgt spid="68">
                                            <p:txEl>
                                              <p:pRg st="0" end="0"/>
                                            </p:txEl>
                                          </p:spTgt>
                                        </p:tgtEl>
                                      </p:cBhvr>
                                    </p:animEffect>
                                  </p:childTnLst>
                                </p:cTn>
                              </p:par>
                            </p:childTnLst>
                          </p:cTn>
                        </p:par>
                        <p:par>
                          <p:cTn id="122" fill="hold">
                            <p:stCondLst>
                              <p:cond delay="7725"/>
                            </p:stCondLst>
                            <p:childTnLst>
                              <p:par>
                                <p:cTn id="123" presetID="22" presetClass="entr" presetSubtype="2" fill="hold" nodeType="afterEffect">
                                  <p:stCondLst>
                                    <p:cond delay="0"/>
                                  </p:stCondLst>
                                  <p:childTnLst>
                                    <p:set>
                                      <p:cBhvr>
                                        <p:cTn id="124" dur="1" fill="hold">
                                          <p:stCondLst>
                                            <p:cond delay="0"/>
                                          </p:stCondLst>
                                        </p:cTn>
                                        <p:tgtEl>
                                          <p:spTgt spid="96"/>
                                        </p:tgtEl>
                                        <p:attrNameLst>
                                          <p:attrName>style.visibility</p:attrName>
                                        </p:attrNameLst>
                                      </p:cBhvr>
                                      <p:to>
                                        <p:strVal val="visible"/>
                                      </p:to>
                                    </p:set>
                                    <p:animEffect transition="in" filter="wipe(right)">
                                      <p:cBhvr>
                                        <p:cTn id="125" dur="500"/>
                                        <p:tgtEl>
                                          <p:spTgt spid="96"/>
                                        </p:tgtEl>
                                      </p:cBhvr>
                                    </p:animEffect>
                                  </p:childTnLst>
                                </p:cTn>
                              </p:par>
                            </p:childTnLst>
                          </p:cTn>
                        </p:par>
                        <p:par>
                          <p:cTn id="126" fill="hold">
                            <p:stCondLst>
                              <p:cond delay="8225"/>
                            </p:stCondLst>
                            <p:childTnLst>
                              <p:par>
                                <p:cTn id="127" presetID="2" presetClass="entr" presetSubtype="8" decel="100000" fill="hold" grpId="0" nodeType="afterEffect">
                                  <p:stCondLst>
                                    <p:cond delay="0"/>
                                  </p:stCondLst>
                                  <p:childTnLst>
                                    <p:set>
                                      <p:cBhvr>
                                        <p:cTn id="128" dur="1" fill="hold">
                                          <p:stCondLst>
                                            <p:cond delay="0"/>
                                          </p:stCondLst>
                                        </p:cTn>
                                        <p:tgtEl>
                                          <p:spTgt spid="65">
                                            <p:txEl>
                                              <p:pRg st="0" end="0"/>
                                            </p:txEl>
                                          </p:spTgt>
                                        </p:tgtEl>
                                        <p:attrNameLst>
                                          <p:attrName>style.visibility</p:attrName>
                                        </p:attrNameLst>
                                      </p:cBhvr>
                                      <p:to>
                                        <p:strVal val="visible"/>
                                      </p:to>
                                    </p:set>
                                    <p:anim calcmode="lin" valueType="num">
                                      <p:cBhvr additive="base">
                                        <p:cTn id="129" dur="500" fill="hold"/>
                                        <p:tgtEl>
                                          <p:spTgt spid="65">
                                            <p:txEl>
                                              <p:pRg st="0" end="0"/>
                                            </p:txEl>
                                          </p:spTgt>
                                        </p:tgtEl>
                                        <p:attrNameLst>
                                          <p:attrName>ppt_x</p:attrName>
                                        </p:attrNameLst>
                                      </p:cBhvr>
                                      <p:tavLst>
                                        <p:tav tm="0">
                                          <p:val>
                                            <p:strVal val="0-#ppt_w/2"/>
                                          </p:val>
                                        </p:tav>
                                        <p:tav tm="100000">
                                          <p:val>
                                            <p:strVal val="#ppt_x"/>
                                          </p:val>
                                        </p:tav>
                                      </p:tavLst>
                                    </p:anim>
                                    <p:anim calcmode="lin" valueType="num">
                                      <p:cBhvr additive="base">
                                        <p:cTn id="130" dur="500" fill="hold"/>
                                        <p:tgtEl>
                                          <p:spTgt spid="65">
                                            <p:txEl>
                                              <p:pRg st="0" end="0"/>
                                            </p:txEl>
                                          </p:spTgt>
                                        </p:tgtEl>
                                        <p:attrNameLst>
                                          <p:attrName>ppt_y</p:attrName>
                                        </p:attrNameLst>
                                      </p:cBhvr>
                                      <p:tavLst>
                                        <p:tav tm="0">
                                          <p:val>
                                            <p:strVal val="#ppt_y"/>
                                          </p:val>
                                        </p:tav>
                                        <p:tav tm="100000">
                                          <p:val>
                                            <p:strVal val="#ppt_y"/>
                                          </p:val>
                                        </p:tav>
                                      </p:tavLst>
                                    </p:anim>
                                  </p:childTnLst>
                                </p:cTn>
                              </p:par>
                            </p:childTnLst>
                          </p:cTn>
                        </p:par>
                        <p:par>
                          <p:cTn id="131" fill="hold">
                            <p:stCondLst>
                              <p:cond delay="8725"/>
                            </p:stCondLst>
                            <p:childTnLst>
                              <p:par>
                                <p:cTn id="132" presetID="22" presetClass="entr" presetSubtype="2" fill="hold" grpId="0" nodeType="afterEffect">
                                  <p:stCondLst>
                                    <p:cond delay="0"/>
                                  </p:stCondLst>
                                  <p:childTnLst>
                                    <p:set>
                                      <p:cBhvr>
                                        <p:cTn id="133" dur="1" fill="hold">
                                          <p:stCondLst>
                                            <p:cond delay="0"/>
                                          </p:stCondLst>
                                        </p:cTn>
                                        <p:tgtEl>
                                          <p:spTgt spid="66">
                                            <p:txEl>
                                              <p:pRg st="0" end="0"/>
                                            </p:txEl>
                                          </p:spTgt>
                                        </p:tgtEl>
                                        <p:attrNameLst>
                                          <p:attrName>style.visibility</p:attrName>
                                        </p:attrNameLst>
                                      </p:cBhvr>
                                      <p:to>
                                        <p:strVal val="visible"/>
                                      </p:to>
                                    </p:set>
                                    <p:animEffect transition="in" filter="wipe(right)">
                                      <p:cBhvr>
                                        <p:cTn id="134" dur="500"/>
                                        <p:tgtEl>
                                          <p:spTgt spid="66">
                                            <p:txEl>
                                              <p:pRg st="0" end="0"/>
                                            </p:txEl>
                                          </p:spTgt>
                                        </p:tgtEl>
                                      </p:cBhvr>
                                    </p:animEffect>
                                  </p:childTnLst>
                                </p:cTn>
                              </p:par>
                            </p:childTnLst>
                          </p:cTn>
                        </p:par>
                        <p:par>
                          <p:cTn id="135" fill="hold">
                            <p:stCondLst>
                              <p:cond delay="9225"/>
                            </p:stCondLst>
                            <p:childTnLst>
                              <p:par>
                                <p:cTn id="136" presetID="22" presetClass="entr" presetSubtype="2" fill="hold" nodeType="afterEffect">
                                  <p:stCondLst>
                                    <p:cond delay="0"/>
                                  </p:stCondLst>
                                  <p:childTnLst>
                                    <p:set>
                                      <p:cBhvr>
                                        <p:cTn id="137" dur="1" fill="hold">
                                          <p:stCondLst>
                                            <p:cond delay="0"/>
                                          </p:stCondLst>
                                        </p:cTn>
                                        <p:tgtEl>
                                          <p:spTgt spid="88"/>
                                        </p:tgtEl>
                                        <p:attrNameLst>
                                          <p:attrName>style.visibility</p:attrName>
                                        </p:attrNameLst>
                                      </p:cBhvr>
                                      <p:to>
                                        <p:strVal val="visible"/>
                                      </p:to>
                                    </p:set>
                                    <p:animEffect transition="in" filter="wipe(right)">
                                      <p:cBhvr>
                                        <p:cTn id="138" dur="500"/>
                                        <p:tgtEl>
                                          <p:spTgt spid="88"/>
                                        </p:tgtEl>
                                      </p:cBhvr>
                                    </p:animEffect>
                                  </p:childTnLst>
                                </p:cTn>
                              </p:par>
                            </p:childTnLst>
                          </p:cTn>
                        </p:par>
                        <p:par>
                          <p:cTn id="139" fill="hold">
                            <p:stCondLst>
                              <p:cond delay="9725"/>
                            </p:stCondLst>
                            <p:childTnLst>
                              <p:par>
                                <p:cTn id="140" presetID="2" presetClass="entr" presetSubtype="8" decel="100000" fill="hold" grpId="0" nodeType="afterEffect">
                                  <p:stCondLst>
                                    <p:cond delay="0"/>
                                  </p:stCondLst>
                                  <p:childTnLst>
                                    <p:set>
                                      <p:cBhvr>
                                        <p:cTn id="141" dur="1" fill="hold">
                                          <p:stCondLst>
                                            <p:cond delay="0"/>
                                          </p:stCondLst>
                                        </p:cTn>
                                        <p:tgtEl>
                                          <p:spTgt spid="63">
                                            <p:txEl>
                                              <p:pRg st="0" end="0"/>
                                            </p:txEl>
                                          </p:spTgt>
                                        </p:tgtEl>
                                        <p:attrNameLst>
                                          <p:attrName>style.visibility</p:attrName>
                                        </p:attrNameLst>
                                      </p:cBhvr>
                                      <p:to>
                                        <p:strVal val="visible"/>
                                      </p:to>
                                    </p:set>
                                    <p:anim calcmode="lin" valueType="num">
                                      <p:cBhvr additive="base">
                                        <p:cTn id="142" dur="500" fill="hold"/>
                                        <p:tgtEl>
                                          <p:spTgt spid="63">
                                            <p:txEl>
                                              <p:pRg st="0" end="0"/>
                                            </p:txEl>
                                          </p:spTgt>
                                        </p:tgtEl>
                                        <p:attrNameLst>
                                          <p:attrName>ppt_x</p:attrName>
                                        </p:attrNameLst>
                                      </p:cBhvr>
                                      <p:tavLst>
                                        <p:tav tm="0">
                                          <p:val>
                                            <p:strVal val="0-#ppt_w/2"/>
                                          </p:val>
                                        </p:tav>
                                        <p:tav tm="100000">
                                          <p:val>
                                            <p:strVal val="#ppt_x"/>
                                          </p:val>
                                        </p:tav>
                                      </p:tavLst>
                                    </p:anim>
                                    <p:anim calcmode="lin" valueType="num">
                                      <p:cBhvr additive="base">
                                        <p:cTn id="143" dur="500" fill="hold"/>
                                        <p:tgtEl>
                                          <p:spTgt spid="63">
                                            <p:txEl>
                                              <p:pRg st="0" end="0"/>
                                            </p:txEl>
                                          </p:spTgt>
                                        </p:tgtEl>
                                        <p:attrNameLst>
                                          <p:attrName>ppt_y</p:attrName>
                                        </p:attrNameLst>
                                      </p:cBhvr>
                                      <p:tavLst>
                                        <p:tav tm="0">
                                          <p:val>
                                            <p:strVal val="#ppt_y"/>
                                          </p:val>
                                        </p:tav>
                                        <p:tav tm="100000">
                                          <p:val>
                                            <p:strVal val="#ppt_y"/>
                                          </p:val>
                                        </p:tav>
                                      </p:tavLst>
                                    </p:anim>
                                  </p:childTnLst>
                                </p:cTn>
                              </p:par>
                            </p:childTnLst>
                          </p:cTn>
                        </p:par>
                        <p:par>
                          <p:cTn id="144" fill="hold">
                            <p:stCondLst>
                              <p:cond delay="10225"/>
                            </p:stCondLst>
                            <p:childTnLst>
                              <p:par>
                                <p:cTn id="145" presetID="22" presetClass="entr" presetSubtype="2" fill="hold" grpId="0" nodeType="afterEffect">
                                  <p:stCondLst>
                                    <p:cond delay="0"/>
                                  </p:stCondLst>
                                  <p:childTnLst>
                                    <p:set>
                                      <p:cBhvr>
                                        <p:cTn id="146" dur="1" fill="hold">
                                          <p:stCondLst>
                                            <p:cond delay="0"/>
                                          </p:stCondLst>
                                        </p:cTn>
                                        <p:tgtEl>
                                          <p:spTgt spid="64">
                                            <p:txEl>
                                              <p:pRg st="0" end="0"/>
                                            </p:txEl>
                                          </p:spTgt>
                                        </p:tgtEl>
                                        <p:attrNameLst>
                                          <p:attrName>style.visibility</p:attrName>
                                        </p:attrNameLst>
                                      </p:cBhvr>
                                      <p:to>
                                        <p:strVal val="visible"/>
                                      </p:to>
                                    </p:set>
                                    <p:animEffect transition="in" filter="wipe(right)">
                                      <p:cBhvr>
                                        <p:cTn id="147" dur="500"/>
                                        <p:tgtEl>
                                          <p:spTgt spid="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7" grpId="0" build="p">
        <p:tmplLst>
          <p:tmpl lvl="1">
            <p:tnLst>
              <p:par>
                <p:cTn presetID="2" presetClass="entr" presetSubtype="2" decel="100000"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additive="base">
                        <p:cTn dur="500" fill="hold"/>
                        <p:tgtEl>
                          <p:spTgt spid="57"/>
                        </p:tgtEl>
                        <p:attrNameLst>
                          <p:attrName>ppt_x</p:attrName>
                        </p:attrNameLst>
                      </p:cBhvr>
                      <p:tavLst>
                        <p:tav tm="0">
                          <p:val>
                            <p:strVal val="1+#ppt_w/2"/>
                          </p:val>
                        </p:tav>
                        <p:tav tm="100000">
                          <p:val>
                            <p:strVal val="#ppt_x"/>
                          </p:val>
                        </p:tav>
                      </p:tavLst>
                    </p:anim>
                    <p:anim calcmode="lin" valueType="num">
                      <p:cBhvr additive="base">
                        <p:cTn dur="500" fill="hold"/>
                        <p:tgtEl>
                          <p:spTgt spid="57"/>
                        </p:tgtEl>
                        <p:attrNameLst>
                          <p:attrName>ppt_y</p:attrName>
                        </p:attrNameLst>
                      </p:cBhvr>
                      <p:tavLst>
                        <p:tav tm="0">
                          <p:val>
                            <p:strVal val="#ppt_y"/>
                          </p:val>
                        </p:tav>
                        <p:tav tm="100000">
                          <p:val>
                            <p:strVal val="#ppt_y"/>
                          </p:val>
                        </p:tav>
                      </p:tavLst>
                    </p:anim>
                  </p:childTnLst>
                </p:cTn>
              </p:par>
            </p:tnLst>
          </p:tmpl>
        </p:tmplLst>
      </p:bldP>
      <p:bldP spid="58" grpId="0" build="p">
        <p:tmplLst>
          <p:tmpl lvl="1">
            <p:tnLst>
              <p:par>
                <p:cTn presetID="22" presetClass="entr" presetSubtype="8"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wipe(left)">
                      <p:cBhvr>
                        <p:cTn dur="500"/>
                        <p:tgtEl>
                          <p:spTgt spid="58"/>
                        </p:tgtEl>
                      </p:cBhvr>
                    </p:animEffect>
                  </p:childTnLst>
                </p:cTn>
              </p:par>
            </p:tnLst>
          </p:tmpl>
        </p:tmplLst>
      </p:bldP>
      <p:bldP spid="59" grpId="0" build="p">
        <p:tmplLst>
          <p:tmpl lvl="1">
            <p:tnLst>
              <p:par>
                <p:cTn presetID="2" presetClass="entr" presetSubtype="2" decel="100000"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500" fill="hold"/>
                        <p:tgtEl>
                          <p:spTgt spid="59"/>
                        </p:tgtEl>
                        <p:attrNameLst>
                          <p:attrName>ppt_x</p:attrName>
                        </p:attrNameLst>
                      </p:cBhvr>
                      <p:tavLst>
                        <p:tav tm="0">
                          <p:val>
                            <p:strVal val="1+#ppt_w/2"/>
                          </p:val>
                        </p:tav>
                        <p:tav tm="100000">
                          <p:val>
                            <p:strVal val="#ppt_x"/>
                          </p:val>
                        </p:tav>
                      </p:tavLst>
                    </p:anim>
                    <p:anim calcmode="lin" valueType="num">
                      <p:cBhvr additive="base">
                        <p:cTn dur="500" fill="hold"/>
                        <p:tgtEl>
                          <p:spTgt spid="59"/>
                        </p:tgtEl>
                        <p:attrNameLst>
                          <p:attrName>ppt_y</p:attrName>
                        </p:attrNameLst>
                      </p:cBhvr>
                      <p:tavLst>
                        <p:tav tm="0">
                          <p:val>
                            <p:strVal val="#ppt_y"/>
                          </p:val>
                        </p:tav>
                        <p:tav tm="100000">
                          <p:val>
                            <p:strVal val="#ppt_y"/>
                          </p:val>
                        </p:tav>
                      </p:tavLst>
                    </p:anim>
                  </p:childTnLst>
                </p:cTn>
              </p:par>
            </p:tnLst>
          </p:tmpl>
        </p:tmplLst>
      </p:bldP>
      <p:bldP spid="60" grpId="0" build="p">
        <p:tmplLst>
          <p:tmpl lvl="1">
            <p:tnLst>
              <p:par>
                <p:cTn presetID="22" presetClass="entr" presetSubtype="8"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wipe(left)">
                      <p:cBhvr>
                        <p:cTn dur="500"/>
                        <p:tgtEl>
                          <p:spTgt spid="60"/>
                        </p:tgtEl>
                      </p:cBhvr>
                    </p:animEffect>
                  </p:childTnLst>
                </p:cTn>
              </p:par>
            </p:tnLst>
          </p:tmpl>
        </p:tmplLst>
      </p:bldP>
      <p:bldP spid="61" grpId="0" build="p">
        <p:tmplLst>
          <p:tmpl lvl="1">
            <p:tnLst>
              <p:par>
                <p:cTn presetID="2" presetClass="entr" presetSubtype="2" decel="10000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500" fill="hold"/>
                        <p:tgtEl>
                          <p:spTgt spid="61"/>
                        </p:tgtEl>
                        <p:attrNameLst>
                          <p:attrName>ppt_x</p:attrName>
                        </p:attrNameLst>
                      </p:cBhvr>
                      <p:tavLst>
                        <p:tav tm="0">
                          <p:val>
                            <p:strVal val="1+#ppt_w/2"/>
                          </p:val>
                        </p:tav>
                        <p:tav tm="100000">
                          <p:val>
                            <p:strVal val="#ppt_x"/>
                          </p:val>
                        </p:tav>
                      </p:tavLst>
                    </p:anim>
                    <p:anim calcmode="lin" valueType="num">
                      <p:cBhvr additive="base">
                        <p:cTn dur="500" fill="hold"/>
                        <p:tgtEl>
                          <p:spTgt spid="61"/>
                        </p:tgtEl>
                        <p:attrNameLst>
                          <p:attrName>ppt_y</p:attrName>
                        </p:attrNameLst>
                      </p:cBhvr>
                      <p:tavLst>
                        <p:tav tm="0">
                          <p:val>
                            <p:strVal val="#ppt_y"/>
                          </p:val>
                        </p:tav>
                        <p:tav tm="100000">
                          <p:val>
                            <p:strVal val="#ppt_y"/>
                          </p:val>
                        </p:tav>
                      </p:tavLst>
                    </p:anim>
                  </p:childTnLst>
                </p:cTn>
              </p:par>
            </p:tnLst>
          </p:tmpl>
        </p:tmplLst>
      </p:bldP>
      <p:bldP spid="62" grpId="0" build="p">
        <p:tmplLst>
          <p:tmpl lvl="1">
            <p:tnLst>
              <p:par>
                <p:cTn presetID="22" presetClass="entr" presetSubtype="8"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wipe(left)">
                      <p:cBhvr>
                        <p:cTn dur="500"/>
                        <p:tgtEl>
                          <p:spTgt spid="62"/>
                        </p:tgtEl>
                      </p:cBhvr>
                    </p:animEffect>
                  </p:childTnLst>
                </p:cTn>
              </p:par>
            </p:tnLst>
          </p:tmpl>
        </p:tmplLst>
      </p:bldP>
      <p:bldP spid="63" grpId="0" build="p">
        <p:tmplLst>
          <p:tmpl lvl="1">
            <p:tnLst>
              <p:par>
                <p:cTn presetID="2" presetClass="entr" presetSubtype="8" decel="100000"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0-#ppt_w/2"/>
                          </p:val>
                        </p:tav>
                        <p:tav tm="100000">
                          <p:val>
                            <p:strVal val="#ppt_x"/>
                          </p:val>
                        </p:tav>
                      </p:tavLst>
                    </p:anim>
                    <p:anim calcmode="lin" valueType="num">
                      <p:cBhvr additive="base">
                        <p:cTn dur="500" fill="hold"/>
                        <p:tgtEl>
                          <p:spTgt spid="63"/>
                        </p:tgtEl>
                        <p:attrNameLst>
                          <p:attrName>ppt_y</p:attrName>
                        </p:attrNameLst>
                      </p:cBhvr>
                      <p:tavLst>
                        <p:tav tm="0">
                          <p:val>
                            <p:strVal val="#ppt_y"/>
                          </p:val>
                        </p:tav>
                        <p:tav tm="100000">
                          <p:val>
                            <p:strVal val="#ppt_y"/>
                          </p:val>
                        </p:tav>
                      </p:tavLst>
                    </p:anim>
                  </p:childTnLst>
                </p:cTn>
              </p:par>
            </p:tnLst>
          </p:tmpl>
        </p:tmplLst>
      </p:bldP>
      <p:bldP spid="64" grpId="0" build="p">
        <p:tmplLst>
          <p:tmpl lvl="1">
            <p:tnLst>
              <p:par>
                <p:cTn presetID="22" presetClass="entr" presetSubtype="2"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wipe(right)">
                      <p:cBhvr>
                        <p:cTn dur="500"/>
                        <p:tgtEl>
                          <p:spTgt spid="64"/>
                        </p:tgtEl>
                      </p:cBhvr>
                    </p:animEffect>
                  </p:childTnLst>
                </p:cTn>
              </p:par>
            </p:tnLst>
          </p:tmpl>
        </p:tmplLst>
      </p:bldP>
      <p:bldP spid="65" grpId="0" build="p">
        <p:tmplLst>
          <p:tmpl lvl="1">
            <p:tnLst>
              <p:par>
                <p:cTn presetID="2" presetClass="entr" presetSubtype="8" decel="100000" fill="hold" nodeType="afterEffect">
                  <p:stCondLst>
                    <p:cond delay="0"/>
                  </p:stCondLst>
                  <p:childTnLst>
                    <p:set>
                      <p:cBhvr>
                        <p:cTn dur="1" fill="hold">
                          <p:stCondLst>
                            <p:cond delay="0"/>
                          </p:stCondLst>
                        </p:cTn>
                        <p:tgtEl>
                          <p:spTgt spid="65"/>
                        </p:tgtEl>
                        <p:attrNameLst>
                          <p:attrName>style.visibility</p:attrName>
                        </p:attrNameLst>
                      </p:cBhvr>
                      <p:to>
                        <p:strVal val="visible"/>
                      </p:to>
                    </p:set>
                    <p:anim calcmode="lin" valueType="num">
                      <p:cBhvr additive="base">
                        <p:cTn dur="500" fill="hold"/>
                        <p:tgtEl>
                          <p:spTgt spid="65"/>
                        </p:tgtEl>
                        <p:attrNameLst>
                          <p:attrName>ppt_x</p:attrName>
                        </p:attrNameLst>
                      </p:cBhvr>
                      <p:tavLst>
                        <p:tav tm="0">
                          <p:val>
                            <p:strVal val="0-#ppt_w/2"/>
                          </p:val>
                        </p:tav>
                        <p:tav tm="100000">
                          <p:val>
                            <p:strVal val="#ppt_x"/>
                          </p:val>
                        </p:tav>
                      </p:tavLst>
                    </p:anim>
                    <p:anim calcmode="lin" valueType="num">
                      <p:cBhvr additive="base">
                        <p:cTn dur="500" fill="hold"/>
                        <p:tgtEl>
                          <p:spTgt spid="65"/>
                        </p:tgtEl>
                        <p:attrNameLst>
                          <p:attrName>ppt_y</p:attrName>
                        </p:attrNameLst>
                      </p:cBhvr>
                      <p:tavLst>
                        <p:tav tm="0">
                          <p:val>
                            <p:strVal val="#ppt_y"/>
                          </p:val>
                        </p:tav>
                        <p:tav tm="100000">
                          <p:val>
                            <p:strVal val="#ppt_y"/>
                          </p:val>
                        </p:tav>
                      </p:tavLst>
                    </p:anim>
                  </p:childTnLst>
                </p:cTn>
              </p:par>
            </p:tnLst>
          </p:tmpl>
        </p:tmplLst>
      </p:bldP>
      <p:bldP spid="66" grpId="0" build="p">
        <p:tmplLst>
          <p:tmpl lvl="1">
            <p:tnLst>
              <p:par>
                <p:cTn presetID="22" presetClass="entr" presetSubtype="2" fill="hold" nodeType="after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wipe(right)">
                      <p:cBhvr>
                        <p:cTn dur="500"/>
                        <p:tgtEl>
                          <p:spTgt spid="66"/>
                        </p:tgtEl>
                      </p:cBhvr>
                    </p:animEffect>
                  </p:childTnLst>
                </p:cTn>
              </p:par>
            </p:tnLst>
          </p:tmpl>
        </p:tmplLst>
      </p:bldP>
      <p:bldP spid="67" grpId="0" build="p">
        <p:tmplLst>
          <p:tmpl lvl="1">
            <p:tnLst>
              <p:par>
                <p:cTn presetID="2" presetClass="entr" presetSubtype="8" decel="100000" fill="hold" nodeType="afterEffect">
                  <p:stCondLst>
                    <p:cond delay="0"/>
                  </p:stCondLst>
                  <p:childTnLst>
                    <p:set>
                      <p:cBhvr>
                        <p:cTn dur="1" fill="hold">
                          <p:stCondLst>
                            <p:cond delay="0"/>
                          </p:stCondLst>
                        </p:cTn>
                        <p:tgtEl>
                          <p:spTgt spid="67"/>
                        </p:tgtEl>
                        <p:attrNameLst>
                          <p:attrName>style.visibility</p:attrName>
                        </p:attrNameLst>
                      </p:cBhvr>
                      <p:to>
                        <p:strVal val="visible"/>
                      </p:to>
                    </p:set>
                    <p:anim calcmode="lin" valueType="num">
                      <p:cBhvr additive="base">
                        <p:cTn dur="500" fill="hold"/>
                        <p:tgtEl>
                          <p:spTgt spid="67"/>
                        </p:tgtEl>
                        <p:attrNameLst>
                          <p:attrName>ppt_x</p:attrName>
                        </p:attrNameLst>
                      </p:cBhvr>
                      <p:tavLst>
                        <p:tav tm="0">
                          <p:val>
                            <p:strVal val="0-#ppt_w/2"/>
                          </p:val>
                        </p:tav>
                        <p:tav tm="100000">
                          <p:val>
                            <p:strVal val="#ppt_x"/>
                          </p:val>
                        </p:tav>
                      </p:tavLst>
                    </p:anim>
                    <p:anim calcmode="lin" valueType="num">
                      <p:cBhvr additive="base">
                        <p:cTn dur="500" fill="hold"/>
                        <p:tgtEl>
                          <p:spTgt spid="67"/>
                        </p:tgtEl>
                        <p:attrNameLst>
                          <p:attrName>ppt_y</p:attrName>
                        </p:attrNameLst>
                      </p:cBhvr>
                      <p:tavLst>
                        <p:tav tm="0">
                          <p:val>
                            <p:strVal val="#ppt_y"/>
                          </p:val>
                        </p:tav>
                        <p:tav tm="100000">
                          <p:val>
                            <p:strVal val="#ppt_y"/>
                          </p:val>
                        </p:tav>
                      </p:tavLst>
                    </p:anim>
                  </p:childTnLst>
                </p:cTn>
              </p:par>
            </p:tnLst>
          </p:tmpl>
        </p:tmplLst>
      </p:bldP>
      <p:bldP spid="68" grpId="0" build="p">
        <p:tmplLst>
          <p:tmpl lvl="1">
            <p:tnLst>
              <p:par>
                <p:cTn presetID="22" presetClass="entr" presetSubtype="2" fill="hold" nodeType="afterEffect">
                  <p:stCondLst>
                    <p:cond delay="0"/>
                  </p:stCondLst>
                  <p:childTnLst>
                    <p:set>
                      <p:cBhvr>
                        <p:cTn dur="1" fill="hold">
                          <p:stCondLst>
                            <p:cond delay="0"/>
                          </p:stCondLst>
                        </p:cTn>
                        <p:tgtEl>
                          <p:spTgt spid="68"/>
                        </p:tgtEl>
                        <p:attrNameLst>
                          <p:attrName>style.visibility</p:attrName>
                        </p:attrNameLst>
                      </p:cBhvr>
                      <p:to>
                        <p:strVal val="visible"/>
                      </p:to>
                    </p:set>
                    <p:animEffect transition="in" filter="wipe(right)">
                      <p:cBhvr>
                        <p:cTn dur="500"/>
                        <p:tgtEl>
                          <p:spTgt spid="68"/>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oop">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grpSp>
        <p:nvGrpSpPr>
          <p:cNvPr id="26" name="Group 25"/>
          <p:cNvGrpSpPr/>
          <p:nvPr userDrawn="1"/>
        </p:nvGrpSpPr>
        <p:grpSpPr>
          <a:xfrm>
            <a:off x="9174414" y="3239873"/>
            <a:ext cx="2492554" cy="2704071"/>
            <a:chOff x="9261873" y="2748729"/>
            <a:chExt cx="2492554" cy="2704071"/>
          </a:xfrm>
        </p:grpSpPr>
        <p:sp>
          <p:nvSpPr>
            <p:cNvPr id="18" name="Freeform: Shape 17"/>
            <p:cNvSpPr/>
            <p:nvPr userDrawn="1"/>
          </p:nvSpPr>
          <p:spPr>
            <a:xfrm rot="5400000">
              <a:off x="9156114" y="2854488"/>
              <a:ext cx="2704071" cy="2492554"/>
            </a:xfrm>
            <a:custGeom>
              <a:avLst/>
              <a:gdLst>
                <a:gd name="connsiteX0" fmla="*/ 2503 w 2704071"/>
                <a:gd name="connsiteY0" fmla="*/ 2490052 h 2492554"/>
                <a:gd name="connsiteX1" fmla="*/ 13712 w 2704071"/>
                <a:gd name="connsiteY1" fmla="*/ 2253308 h 2492554"/>
                <a:gd name="connsiteX2" fmla="*/ 2241225 w 2704071"/>
                <a:gd name="connsiteY2" fmla="*/ 11610 h 2492554"/>
                <a:gd name="connsiteX3" fmla="*/ 2471163 w 2704071"/>
                <a:gd name="connsiteY3" fmla="*/ 0 h 2492554"/>
                <a:gd name="connsiteX4" fmla="*/ 2704071 w 2704071"/>
                <a:gd name="connsiteY4" fmla="*/ 232908 h 2492554"/>
                <a:gd name="connsiteX5" fmla="*/ 2471163 w 2704071"/>
                <a:gd name="connsiteY5" fmla="*/ 465816 h 2492554"/>
                <a:gd name="connsiteX6" fmla="*/ 2471163 w 2704071"/>
                <a:gd name="connsiteY6" fmla="*/ 463650 h 2492554"/>
                <a:gd name="connsiteX7" fmla="*/ 2288630 w 2704071"/>
                <a:gd name="connsiteY7" fmla="*/ 472868 h 2492554"/>
                <a:gd name="connsiteX8" fmla="*/ 466035 w 2704071"/>
                <a:gd name="connsiteY8" fmla="*/ 2492553 h 2492554"/>
                <a:gd name="connsiteX9" fmla="*/ 465815 w 2704071"/>
                <a:gd name="connsiteY9" fmla="*/ 2492553 h 2492554"/>
                <a:gd name="connsiteX10" fmla="*/ 232908 w 2704071"/>
                <a:gd name="connsiteY10" fmla="*/ 2259646 h 2492554"/>
                <a:gd name="connsiteX11" fmla="*/ 0 w 2704071"/>
                <a:gd name="connsiteY11" fmla="*/ 2492554 h 2492554"/>
                <a:gd name="connsiteX12" fmla="*/ 2503 w 2704071"/>
                <a:gd name="connsiteY12" fmla="*/ 2490052 h 2492554"/>
                <a:gd name="connsiteX13" fmla="*/ 2384 w 2704071"/>
                <a:gd name="connsiteY13" fmla="*/ 2492553 h 2492554"/>
                <a:gd name="connsiteX14" fmla="*/ 465815 w 2704071"/>
                <a:gd name="connsiteY14" fmla="*/ 2492553 h 2492554"/>
                <a:gd name="connsiteX15" fmla="*/ 465816 w 2704071"/>
                <a:gd name="connsiteY15" fmla="*/ 2492554 h 249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4071" h="2492554">
                  <a:moveTo>
                    <a:pt x="2503" y="2490052"/>
                  </a:moveTo>
                  <a:lnTo>
                    <a:pt x="13712" y="2253308"/>
                  </a:lnTo>
                  <a:cubicBezTo>
                    <a:pt x="126128" y="1072233"/>
                    <a:pt x="1062297" y="131336"/>
                    <a:pt x="2241225" y="11610"/>
                  </a:cubicBezTo>
                  <a:lnTo>
                    <a:pt x="2471163" y="0"/>
                  </a:lnTo>
                  <a:lnTo>
                    <a:pt x="2704071" y="232908"/>
                  </a:lnTo>
                  <a:lnTo>
                    <a:pt x="2471163" y="465816"/>
                  </a:lnTo>
                  <a:lnTo>
                    <a:pt x="2471163" y="463650"/>
                  </a:lnTo>
                  <a:lnTo>
                    <a:pt x="2288630" y="472868"/>
                  </a:lnTo>
                  <a:cubicBezTo>
                    <a:pt x="1264906" y="576832"/>
                    <a:pt x="466035" y="1441400"/>
                    <a:pt x="466035" y="2492553"/>
                  </a:cubicBezTo>
                  <a:lnTo>
                    <a:pt x="465815" y="2492553"/>
                  </a:lnTo>
                  <a:lnTo>
                    <a:pt x="232908" y="2259646"/>
                  </a:lnTo>
                  <a:close/>
                  <a:moveTo>
                    <a:pt x="0" y="2492554"/>
                  </a:moveTo>
                  <a:lnTo>
                    <a:pt x="2503" y="2490052"/>
                  </a:lnTo>
                  <a:lnTo>
                    <a:pt x="2384" y="2492553"/>
                  </a:lnTo>
                  <a:lnTo>
                    <a:pt x="465815" y="2492553"/>
                  </a:lnTo>
                  <a:lnTo>
                    <a:pt x="465816" y="249255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TextBox 21"/>
            <p:cNvSpPr txBox="1"/>
            <p:nvPr userDrawn="1"/>
          </p:nvSpPr>
          <p:spPr>
            <a:xfrm>
              <a:off x="10607494" y="3428825"/>
              <a:ext cx="704039" cy="646331"/>
            </a:xfrm>
            <a:prstGeom prst="rect">
              <a:avLst/>
            </a:prstGeom>
            <a:noFill/>
          </p:spPr>
          <p:txBody>
            <a:bodyPr wrap="none" rtlCol="0">
              <a:spAutoFit/>
            </a:bodyPr>
            <a:lstStyle/>
            <a:p>
              <a:pPr algn="ctr"/>
              <a:r>
                <a:rPr kumimoji="1" lang="en-US" altLang="ja-JP" sz="3600" i="1" dirty="0">
                  <a:solidFill>
                    <a:schemeClr val="bg1"/>
                  </a:solidFill>
                </a:rPr>
                <a:t>01</a:t>
              </a:r>
              <a:endParaRPr kumimoji="1" lang="ja-JP" altLang="en-US" sz="3600" i="1" dirty="0">
                <a:solidFill>
                  <a:schemeClr val="bg1"/>
                </a:solidFill>
              </a:endParaRPr>
            </a:p>
          </p:txBody>
        </p:sp>
      </p:grpSp>
      <p:grpSp>
        <p:nvGrpSpPr>
          <p:cNvPr id="27" name="Group 26"/>
          <p:cNvGrpSpPr/>
          <p:nvPr userDrawn="1"/>
        </p:nvGrpSpPr>
        <p:grpSpPr>
          <a:xfrm>
            <a:off x="8961453" y="5775765"/>
            <a:ext cx="2704071" cy="2492554"/>
            <a:chOff x="9058438" y="5277001"/>
            <a:chExt cx="2704071" cy="2492554"/>
          </a:xfrm>
        </p:grpSpPr>
        <p:sp>
          <p:nvSpPr>
            <p:cNvPr id="19" name="Freeform: Shape 18"/>
            <p:cNvSpPr/>
            <p:nvPr userDrawn="1"/>
          </p:nvSpPr>
          <p:spPr>
            <a:xfrm rot="10800000">
              <a:off x="9058438" y="5277001"/>
              <a:ext cx="2704071" cy="2492554"/>
            </a:xfrm>
            <a:custGeom>
              <a:avLst/>
              <a:gdLst>
                <a:gd name="connsiteX0" fmla="*/ 2503 w 2704071"/>
                <a:gd name="connsiteY0" fmla="*/ 2490052 h 2492554"/>
                <a:gd name="connsiteX1" fmla="*/ 13712 w 2704071"/>
                <a:gd name="connsiteY1" fmla="*/ 2253308 h 2492554"/>
                <a:gd name="connsiteX2" fmla="*/ 2241225 w 2704071"/>
                <a:gd name="connsiteY2" fmla="*/ 11610 h 2492554"/>
                <a:gd name="connsiteX3" fmla="*/ 2471163 w 2704071"/>
                <a:gd name="connsiteY3" fmla="*/ 0 h 2492554"/>
                <a:gd name="connsiteX4" fmla="*/ 2704071 w 2704071"/>
                <a:gd name="connsiteY4" fmla="*/ 232908 h 2492554"/>
                <a:gd name="connsiteX5" fmla="*/ 2471163 w 2704071"/>
                <a:gd name="connsiteY5" fmla="*/ 465816 h 2492554"/>
                <a:gd name="connsiteX6" fmla="*/ 2471163 w 2704071"/>
                <a:gd name="connsiteY6" fmla="*/ 463650 h 2492554"/>
                <a:gd name="connsiteX7" fmla="*/ 2288630 w 2704071"/>
                <a:gd name="connsiteY7" fmla="*/ 472868 h 2492554"/>
                <a:gd name="connsiteX8" fmla="*/ 466035 w 2704071"/>
                <a:gd name="connsiteY8" fmla="*/ 2492553 h 2492554"/>
                <a:gd name="connsiteX9" fmla="*/ 465815 w 2704071"/>
                <a:gd name="connsiteY9" fmla="*/ 2492553 h 2492554"/>
                <a:gd name="connsiteX10" fmla="*/ 232908 w 2704071"/>
                <a:gd name="connsiteY10" fmla="*/ 2259646 h 2492554"/>
                <a:gd name="connsiteX11" fmla="*/ 0 w 2704071"/>
                <a:gd name="connsiteY11" fmla="*/ 2492554 h 2492554"/>
                <a:gd name="connsiteX12" fmla="*/ 2503 w 2704071"/>
                <a:gd name="connsiteY12" fmla="*/ 2490052 h 2492554"/>
                <a:gd name="connsiteX13" fmla="*/ 2384 w 2704071"/>
                <a:gd name="connsiteY13" fmla="*/ 2492553 h 2492554"/>
                <a:gd name="connsiteX14" fmla="*/ 465815 w 2704071"/>
                <a:gd name="connsiteY14" fmla="*/ 2492553 h 2492554"/>
                <a:gd name="connsiteX15" fmla="*/ 465816 w 2704071"/>
                <a:gd name="connsiteY15" fmla="*/ 2492554 h 249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4071" h="2492554">
                  <a:moveTo>
                    <a:pt x="2503" y="2490052"/>
                  </a:moveTo>
                  <a:lnTo>
                    <a:pt x="13712" y="2253308"/>
                  </a:lnTo>
                  <a:cubicBezTo>
                    <a:pt x="126128" y="1072233"/>
                    <a:pt x="1062297" y="131336"/>
                    <a:pt x="2241225" y="11610"/>
                  </a:cubicBezTo>
                  <a:lnTo>
                    <a:pt x="2471163" y="0"/>
                  </a:lnTo>
                  <a:lnTo>
                    <a:pt x="2704071" y="232908"/>
                  </a:lnTo>
                  <a:lnTo>
                    <a:pt x="2471163" y="465816"/>
                  </a:lnTo>
                  <a:lnTo>
                    <a:pt x="2471163" y="463650"/>
                  </a:lnTo>
                  <a:lnTo>
                    <a:pt x="2288630" y="472868"/>
                  </a:lnTo>
                  <a:cubicBezTo>
                    <a:pt x="1264906" y="576832"/>
                    <a:pt x="466035" y="1441400"/>
                    <a:pt x="466035" y="2492553"/>
                  </a:cubicBezTo>
                  <a:lnTo>
                    <a:pt x="465815" y="2492553"/>
                  </a:lnTo>
                  <a:lnTo>
                    <a:pt x="232908" y="2259646"/>
                  </a:lnTo>
                  <a:close/>
                  <a:moveTo>
                    <a:pt x="0" y="2492554"/>
                  </a:moveTo>
                  <a:lnTo>
                    <a:pt x="2503" y="2490052"/>
                  </a:lnTo>
                  <a:lnTo>
                    <a:pt x="2384" y="2492553"/>
                  </a:lnTo>
                  <a:lnTo>
                    <a:pt x="465815" y="2492553"/>
                  </a:lnTo>
                  <a:lnTo>
                    <a:pt x="465816" y="249255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TextBox 22"/>
            <p:cNvSpPr txBox="1"/>
            <p:nvPr userDrawn="1"/>
          </p:nvSpPr>
          <p:spPr>
            <a:xfrm>
              <a:off x="10607494" y="6523277"/>
              <a:ext cx="691215" cy="646331"/>
            </a:xfrm>
            <a:prstGeom prst="rect">
              <a:avLst/>
            </a:prstGeom>
            <a:noFill/>
          </p:spPr>
          <p:txBody>
            <a:bodyPr wrap="none" rtlCol="0">
              <a:spAutoFit/>
            </a:bodyPr>
            <a:lstStyle/>
            <a:p>
              <a:pPr algn="ctr"/>
              <a:r>
                <a:rPr kumimoji="1" lang="en-US" altLang="ja-JP" sz="3600" i="1" dirty="0">
                  <a:solidFill>
                    <a:schemeClr val="bg1"/>
                  </a:solidFill>
                </a:rPr>
                <a:t>02</a:t>
              </a:r>
              <a:endParaRPr kumimoji="1" lang="ja-JP" altLang="en-US" sz="3600" i="1" dirty="0">
                <a:solidFill>
                  <a:schemeClr val="bg1"/>
                </a:solidFill>
              </a:endParaRPr>
            </a:p>
          </p:txBody>
        </p:sp>
      </p:grpSp>
      <p:grpSp>
        <p:nvGrpSpPr>
          <p:cNvPr id="28" name="Group 27"/>
          <p:cNvGrpSpPr/>
          <p:nvPr userDrawn="1"/>
        </p:nvGrpSpPr>
        <p:grpSpPr>
          <a:xfrm>
            <a:off x="6638852" y="5564249"/>
            <a:ext cx="2492554" cy="2704071"/>
            <a:chOff x="6735837" y="5065485"/>
            <a:chExt cx="2492554" cy="2704071"/>
          </a:xfrm>
        </p:grpSpPr>
        <p:sp>
          <p:nvSpPr>
            <p:cNvPr id="20" name="Freeform: Shape 19"/>
            <p:cNvSpPr/>
            <p:nvPr userDrawn="1"/>
          </p:nvSpPr>
          <p:spPr>
            <a:xfrm rot="16200000">
              <a:off x="6630078" y="5171244"/>
              <a:ext cx="2704071" cy="2492554"/>
            </a:xfrm>
            <a:custGeom>
              <a:avLst/>
              <a:gdLst>
                <a:gd name="connsiteX0" fmla="*/ 2503 w 2704071"/>
                <a:gd name="connsiteY0" fmla="*/ 2490052 h 2492554"/>
                <a:gd name="connsiteX1" fmla="*/ 13712 w 2704071"/>
                <a:gd name="connsiteY1" fmla="*/ 2253308 h 2492554"/>
                <a:gd name="connsiteX2" fmla="*/ 2241225 w 2704071"/>
                <a:gd name="connsiteY2" fmla="*/ 11610 h 2492554"/>
                <a:gd name="connsiteX3" fmla="*/ 2471163 w 2704071"/>
                <a:gd name="connsiteY3" fmla="*/ 0 h 2492554"/>
                <a:gd name="connsiteX4" fmla="*/ 2704071 w 2704071"/>
                <a:gd name="connsiteY4" fmla="*/ 232908 h 2492554"/>
                <a:gd name="connsiteX5" fmla="*/ 2471163 w 2704071"/>
                <a:gd name="connsiteY5" fmla="*/ 465816 h 2492554"/>
                <a:gd name="connsiteX6" fmla="*/ 2471163 w 2704071"/>
                <a:gd name="connsiteY6" fmla="*/ 463650 h 2492554"/>
                <a:gd name="connsiteX7" fmla="*/ 2288630 w 2704071"/>
                <a:gd name="connsiteY7" fmla="*/ 472868 h 2492554"/>
                <a:gd name="connsiteX8" fmla="*/ 466035 w 2704071"/>
                <a:gd name="connsiteY8" fmla="*/ 2492553 h 2492554"/>
                <a:gd name="connsiteX9" fmla="*/ 465815 w 2704071"/>
                <a:gd name="connsiteY9" fmla="*/ 2492553 h 2492554"/>
                <a:gd name="connsiteX10" fmla="*/ 232908 w 2704071"/>
                <a:gd name="connsiteY10" fmla="*/ 2259646 h 2492554"/>
                <a:gd name="connsiteX11" fmla="*/ 0 w 2704071"/>
                <a:gd name="connsiteY11" fmla="*/ 2492554 h 2492554"/>
                <a:gd name="connsiteX12" fmla="*/ 2503 w 2704071"/>
                <a:gd name="connsiteY12" fmla="*/ 2490052 h 2492554"/>
                <a:gd name="connsiteX13" fmla="*/ 2384 w 2704071"/>
                <a:gd name="connsiteY13" fmla="*/ 2492553 h 2492554"/>
                <a:gd name="connsiteX14" fmla="*/ 465815 w 2704071"/>
                <a:gd name="connsiteY14" fmla="*/ 2492553 h 2492554"/>
                <a:gd name="connsiteX15" fmla="*/ 465816 w 2704071"/>
                <a:gd name="connsiteY15" fmla="*/ 2492554 h 249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4071" h="2492554">
                  <a:moveTo>
                    <a:pt x="2503" y="2490052"/>
                  </a:moveTo>
                  <a:lnTo>
                    <a:pt x="13712" y="2253308"/>
                  </a:lnTo>
                  <a:cubicBezTo>
                    <a:pt x="126128" y="1072233"/>
                    <a:pt x="1062297" y="131336"/>
                    <a:pt x="2241225" y="11610"/>
                  </a:cubicBezTo>
                  <a:lnTo>
                    <a:pt x="2471163" y="0"/>
                  </a:lnTo>
                  <a:lnTo>
                    <a:pt x="2704071" y="232908"/>
                  </a:lnTo>
                  <a:lnTo>
                    <a:pt x="2471163" y="465816"/>
                  </a:lnTo>
                  <a:lnTo>
                    <a:pt x="2471163" y="463650"/>
                  </a:lnTo>
                  <a:lnTo>
                    <a:pt x="2288630" y="472868"/>
                  </a:lnTo>
                  <a:cubicBezTo>
                    <a:pt x="1264906" y="576832"/>
                    <a:pt x="466035" y="1441400"/>
                    <a:pt x="466035" y="2492553"/>
                  </a:cubicBezTo>
                  <a:lnTo>
                    <a:pt x="465815" y="2492553"/>
                  </a:lnTo>
                  <a:lnTo>
                    <a:pt x="232908" y="2259646"/>
                  </a:lnTo>
                  <a:close/>
                  <a:moveTo>
                    <a:pt x="0" y="2492554"/>
                  </a:moveTo>
                  <a:lnTo>
                    <a:pt x="2503" y="2490052"/>
                  </a:lnTo>
                  <a:lnTo>
                    <a:pt x="2384" y="2492553"/>
                  </a:lnTo>
                  <a:lnTo>
                    <a:pt x="465815" y="2492553"/>
                  </a:lnTo>
                  <a:lnTo>
                    <a:pt x="465816" y="249255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TextBox 23"/>
            <p:cNvSpPr txBox="1"/>
            <p:nvPr userDrawn="1"/>
          </p:nvSpPr>
          <p:spPr>
            <a:xfrm>
              <a:off x="7245394" y="6523278"/>
              <a:ext cx="691215" cy="646331"/>
            </a:xfrm>
            <a:prstGeom prst="rect">
              <a:avLst/>
            </a:prstGeom>
            <a:noFill/>
          </p:spPr>
          <p:txBody>
            <a:bodyPr wrap="none" rtlCol="0">
              <a:spAutoFit/>
            </a:bodyPr>
            <a:lstStyle/>
            <a:p>
              <a:pPr algn="ctr"/>
              <a:r>
                <a:rPr kumimoji="1" lang="en-US" altLang="ja-JP" sz="3600" i="1" dirty="0">
                  <a:solidFill>
                    <a:schemeClr val="bg1"/>
                  </a:solidFill>
                </a:rPr>
                <a:t>03</a:t>
              </a:r>
              <a:endParaRPr kumimoji="1" lang="ja-JP" altLang="en-US" sz="3600" i="1" dirty="0">
                <a:solidFill>
                  <a:schemeClr val="bg1"/>
                </a:solidFill>
              </a:endParaRPr>
            </a:p>
          </p:txBody>
        </p:sp>
      </p:grpSp>
      <p:grpSp>
        <p:nvGrpSpPr>
          <p:cNvPr id="29" name="Group 28"/>
          <p:cNvGrpSpPr/>
          <p:nvPr userDrawn="1"/>
        </p:nvGrpSpPr>
        <p:grpSpPr>
          <a:xfrm>
            <a:off x="6638851" y="3245110"/>
            <a:ext cx="2704071" cy="2492554"/>
            <a:chOff x="6735836" y="2746346"/>
            <a:chExt cx="2704071" cy="2492554"/>
          </a:xfrm>
        </p:grpSpPr>
        <p:sp>
          <p:nvSpPr>
            <p:cNvPr id="21" name="Freeform: Shape 20"/>
            <p:cNvSpPr/>
            <p:nvPr userDrawn="1"/>
          </p:nvSpPr>
          <p:spPr>
            <a:xfrm>
              <a:off x="6735836" y="2746346"/>
              <a:ext cx="2704071" cy="2492554"/>
            </a:xfrm>
            <a:custGeom>
              <a:avLst/>
              <a:gdLst>
                <a:gd name="connsiteX0" fmla="*/ 2503 w 2704071"/>
                <a:gd name="connsiteY0" fmla="*/ 2490052 h 2492554"/>
                <a:gd name="connsiteX1" fmla="*/ 13712 w 2704071"/>
                <a:gd name="connsiteY1" fmla="*/ 2253308 h 2492554"/>
                <a:gd name="connsiteX2" fmla="*/ 2241225 w 2704071"/>
                <a:gd name="connsiteY2" fmla="*/ 11610 h 2492554"/>
                <a:gd name="connsiteX3" fmla="*/ 2471163 w 2704071"/>
                <a:gd name="connsiteY3" fmla="*/ 0 h 2492554"/>
                <a:gd name="connsiteX4" fmla="*/ 2704071 w 2704071"/>
                <a:gd name="connsiteY4" fmla="*/ 232908 h 2492554"/>
                <a:gd name="connsiteX5" fmla="*/ 2471163 w 2704071"/>
                <a:gd name="connsiteY5" fmla="*/ 465816 h 2492554"/>
                <a:gd name="connsiteX6" fmla="*/ 2471163 w 2704071"/>
                <a:gd name="connsiteY6" fmla="*/ 463650 h 2492554"/>
                <a:gd name="connsiteX7" fmla="*/ 2288630 w 2704071"/>
                <a:gd name="connsiteY7" fmla="*/ 472868 h 2492554"/>
                <a:gd name="connsiteX8" fmla="*/ 466035 w 2704071"/>
                <a:gd name="connsiteY8" fmla="*/ 2492553 h 2492554"/>
                <a:gd name="connsiteX9" fmla="*/ 465815 w 2704071"/>
                <a:gd name="connsiteY9" fmla="*/ 2492553 h 2492554"/>
                <a:gd name="connsiteX10" fmla="*/ 232908 w 2704071"/>
                <a:gd name="connsiteY10" fmla="*/ 2259646 h 2492554"/>
                <a:gd name="connsiteX11" fmla="*/ 0 w 2704071"/>
                <a:gd name="connsiteY11" fmla="*/ 2492554 h 2492554"/>
                <a:gd name="connsiteX12" fmla="*/ 2503 w 2704071"/>
                <a:gd name="connsiteY12" fmla="*/ 2490052 h 2492554"/>
                <a:gd name="connsiteX13" fmla="*/ 2384 w 2704071"/>
                <a:gd name="connsiteY13" fmla="*/ 2492553 h 2492554"/>
                <a:gd name="connsiteX14" fmla="*/ 465815 w 2704071"/>
                <a:gd name="connsiteY14" fmla="*/ 2492553 h 2492554"/>
                <a:gd name="connsiteX15" fmla="*/ 465816 w 2704071"/>
                <a:gd name="connsiteY15" fmla="*/ 2492554 h 249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4071" h="2492554">
                  <a:moveTo>
                    <a:pt x="2503" y="2490052"/>
                  </a:moveTo>
                  <a:lnTo>
                    <a:pt x="13712" y="2253308"/>
                  </a:lnTo>
                  <a:cubicBezTo>
                    <a:pt x="126128" y="1072233"/>
                    <a:pt x="1062297" y="131336"/>
                    <a:pt x="2241225" y="11610"/>
                  </a:cubicBezTo>
                  <a:lnTo>
                    <a:pt x="2471163" y="0"/>
                  </a:lnTo>
                  <a:lnTo>
                    <a:pt x="2704071" y="232908"/>
                  </a:lnTo>
                  <a:lnTo>
                    <a:pt x="2471163" y="465816"/>
                  </a:lnTo>
                  <a:lnTo>
                    <a:pt x="2471163" y="463650"/>
                  </a:lnTo>
                  <a:lnTo>
                    <a:pt x="2288630" y="472868"/>
                  </a:lnTo>
                  <a:cubicBezTo>
                    <a:pt x="1264906" y="576832"/>
                    <a:pt x="466035" y="1441400"/>
                    <a:pt x="466035" y="2492553"/>
                  </a:cubicBezTo>
                  <a:lnTo>
                    <a:pt x="465815" y="2492553"/>
                  </a:lnTo>
                  <a:lnTo>
                    <a:pt x="232908" y="2259646"/>
                  </a:lnTo>
                  <a:close/>
                  <a:moveTo>
                    <a:pt x="0" y="2492554"/>
                  </a:moveTo>
                  <a:lnTo>
                    <a:pt x="2503" y="2490052"/>
                  </a:lnTo>
                  <a:lnTo>
                    <a:pt x="2384" y="2492553"/>
                  </a:lnTo>
                  <a:lnTo>
                    <a:pt x="465815" y="2492553"/>
                  </a:lnTo>
                  <a:lnTo>
                    <a:pt x="465816" y="2492554"/>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TextBox 24"/>
            <p:cNvSpPr txBox="1"/>
            <p:nvPr userDrawn="1"/>
          </p:nvSpPr>
          <p:spPr>
            <a:xfrm>
              <a:off x="7245393" y="3428824"/>
              <a:ext cx="691215" cy="646331"/>
            </a:xfrm>
            <a:prstGeom prst="rect">
              <a:avLst/>
            </a:prstGeom>
            <a:noFill/>
          </p:spPr>
          <p:txBody>
            <a:bodyPr wrap="none" rtlCol="0">
              <a:spAutoFit/>
            </a:bodyPr>
            <a:lstStyle/>
            <a:p>
              <a:pPr algn="ctr"/>
              <a:r>
                <a:rPr kumimoji="1" lang="en-US" altLang="ja-JP" sz="3600" i="1" dirty="0">
                  <a:solidFill>
                    <a:schemeClr val="bg1"/>
                  </a:solidFill>
                </a:rPr>
                <a:t>04</a:t>
              </a:r>
              <a:endParaRPr kumimoji="1" lang="ja-JP" altLang="en-US" sz="3600" i="1" dirty="0">
                <a:solidFill>
                  <a:schemeClr val="bg1"/>
                </a:solidFill>
              </a:endParaRPr>
            </a:p>
          </p:txBody>
        </p:sp>
      </p:grpSp>
      <p:sp>
        <p:nvSpPr>
          <p:cNvPr id="30" name="テキスト プレースホルダー 5"/>
          <p:cNvSpPr>
            <a:spLocks noGrp="1"/>
          </p:cNvSpPr>
          <p:nvPr>
            <p:ph type="body" sz="quarter" idx="18" hasCustomPrompt="1"/>
          </p:nvPr>
        </p:nvSpPr>
        <p:spPr>
          <a:xfrm>
            <a:off x="12052224" y="3078831"/>
            <a:ext cx="5345946" cy="537027"/>
          </a:xfrm>
        </p:spPr>
        <p:txBody>
          <a:bodyPr numCol="1" spcCol="360000" anchor="b">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31" name="テキスト プレースホルダー 5"/>
          <p:cNvSpPr>
            <a:spLocks noGrp="1"/>
          </p:cNvSpPr>
          <p:nvPr>
            <p:ph type="body" sz="quarter" idx="19" hasCustomPrompt="1"/>
          </p:nvPr>
        </p:nvSpPr>
        <p:spPr>
          <a:xfrm>
            <a:off x="12052224" y="3601351"/>
            <a:ext cx="5345946" cy="1676889"/>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32" name="テキスト プレースホルダー 5"/>
          <p:cNvSpPr>
            <a:spLocks noGrp="1"/>
          </p:cNvSpPr>
          <p:nvPr>
            <p:ph type="body" sz="quarter" idx="22" hasCustomPrompt="1"/>
          </p:nvPr>
        </p:nvSpPr>
        <p:spPr>
          <a:xfrm>
            <a:off x="12052224" y="6535230"/>
            <a:ext cx="5345946" cy="537027"/>
          </a:xfrm>
        </p:spPr>
        <p:txBody>
          <a:bodyPr numCol="1" spcCol="360000" anchor="b">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33" name="テキスト プレースホルダー 5"/>
          <p:cNvSpPr>
            <a:spLocks noGrp="1"/>
          </p:cNvSpPr>
          <p:nvPr>
            <p:ph type="body" sz="quarter" idx="23" hasCustomPrompt="1"/>
          </p:nvPr>
        </p:nvSpPr>
        <p:spPr>
          <a:xfrm>
            <a:off x="12052224" y="7057750"/>
            <a:ext cx="5345946" cy="1676889"/>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34" name="テキスト プレースホルダー 5"/>
          <p:cNvSpPr>
            <a:spLocks noGrp="1"/>
          </p:cNvSpPr>
          <p:nvPr>
            <p:ph type="body" sz="quarter" idx="24" hasCustomPrompt="1"/>
          </p:nvPr>
        </p:nvSpPr>
        <p:spPr>
          <a:xfrm>
            <a:off x="897639" y="3078831"/>
            <a:ext cx="5345946" cy="537027"/>
          </a:xfrm>
        </p:spPr>
        <p:txBody>
          <a:bodyPr numCol="1" spcCol="360000" anchor="b">
            <a:normAutofit/>
          </a:bodyPr>
          <a:lstStyle>
            <a:lvl1pPr marL="0" indent="0" algn="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35" name="テキスト プレースホルダー 5"/>
          <p:cNvSpPr>
            <a:spLocks noGrp="1"/>
          </p:cNvSpPr>
          <p:nvPr>
            <p:ph type="body" sz="quarter" idx="25" hasCustomPrompt="1"/>
          </p:nvPr>
        </p:nvSpPr>
        <p:spPr>
          <a:xfrm>
            <a:off x="897639" y="3601351"/>
            <a:ext cx="5345946" cy="1676889"/>
          </a:xfrm>
        </p:spPr>
        <p:txBody>
          <a:bodyPr numCol="1" spcCol="360000" anchor="t">
            <a:normAutofit/>
          </a:bodyPr>
          <a:lstStyle>
            <a:lvl1pPr marL="0" indent="0" algn="r">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36" name="テキスト プレースホルダー 5"/>
          <p:cNvSpPr>
            <a:spLocks noGrp="1"/>
          </p:cNvSpPr>
          <p:nvPr>
            <p:ph type="body" sz="quarter" idx="28" hasCustomPrompt="1"/>
          </p:nvPr>
        </p:nvSpPr>
        <p:spPr>
          <a:xfrm>
            <a:off x="897639" y="6535230"/>
            <a:ext cx="5345946" cy="537027"/>
          </a:xfrm>
        </p:spPr>
        <p:txBody>
          <a:bodyPr numCol="1" spcCol="360000" anchor="b">
            <a:normAutofit/>
          </a:bodyPr>
          <a:lstStyle>
            <a:lvl1pPr marL="0" indent="0" algn="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37" name="テキスト プレースホルダー 5"/>
          <p:cNvSpPr>
            <a:spLocks noGrp="1"/>
          </p:cNvSpPr>
          <p:nvPr>
            <p:ph type="body" sz="quarter" idx="29" hasCustomPrompt="1"/>
          </p:nvPr>
        </p:nvSpPr>
        <p:spPr>
          <a:xfrm>
            <a:off x="897639" y="7057750"/>
            <a:ext cx="5345946" cy="1676889"/>
          </a:xfrm>
        </p:spPr>
        <p:txBody>
          <a:bodyPr numCol="1" spcCol="360000" anchor="t">
            <a:normAutofit/>
          </a:bodyPr>
          <a:lstStyle>
            <a:lvl1pPr marL="0" indent="0" algn="r">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cxnSp>
        <p:nvCxnSpPr>
          <p:cNvPr id="38" name="Straight Connector 69"/>
          <p:cNvCxnSpPr>
            <a:stCxn id="22" idx="0"/>
            <a:endCxn id="30" idx="1"/>
          </p:cNvCxnSpPr>
          <p:nvPr userDrawn="1"/>
        </p:nvCxnSpPr>
        <p:spPr>
          <a:xfrm rot="5400000" flipH="1" flipV="1">
            <a:off x="11175827" y="3043573"/>
            <a:ext cx="572624" cy="1180169"/>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9" name="Straight Connector 69"/>
          <p:cNvCxnSpPr>
            <a:stCxn id="23" idx="3"/>
            <a:endCxn id="32" idx="1"/>
          </p:cNvCxnSpPr>
          <p:nvPr userDrawn="1"/>
        </p:nvCxnSpPr>
        <p:spPr>
          <a:xfrm flipV="1">
            <a:off x="11201724" y="6803744"/>
            <a:ext cx="850500" cy="541463"/>
          </a:xfrm>
          <a:prstGeom prst="bentConnector3">
            <a:avLst>
              <a:gd name="adj1" fmla="val 50000"/>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69"/>
          <p:cNvCxnSpPr>
            <a:stCxn id="34" idx="3"/>
            <a:endCxn id="25" idx="0"/>
          </p:cNvCxnSpPr>
          <p:nvPr userDrawn="1"/>
        </p:nvCxnSpPr>
        <p:spPr>
          <a:xfrm>
            <a:off x="6243585" y="3347345"/>
            <a:ext cx="1250431" cy="580243"/>
          </a:xfrm>
          <a:prstGeom prst="bentConnector2">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69"/>
          <p:cNvCxnSpPr>
            <a:stCxn id="36" idx="3"/>
            <a:endCxn id="24" idx="1"/>
          </p:cNvCxnSpPr>
          <p:nvPr userDrawn="1"/>
        </p:nvCxnSpPr>
        <p:spPr>
          <a:xfrm>
            <a:off x="6243585" y="6803744"/>
            <a:ext cx="904824" cy="541464"/>
          </a:xfrm>
          <a:prstGeom prst="bentConnector3">
            <a:avLst>
              <a:gd name="adj1" fmla="val 50000"/>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9" name="タイトル 1"/>
          <p:cNvSpPr>
            <a:spLocks noGrp="1"/>
          </p:cNvSpPr>
          <p:nvPr>
            <p:ph type="title" hasCustomPrompt="1"/>
          </p:nvPr>
        </p:nvSpPr>
        <p:spPr>
          <a:xfrm>
            <a:off x="775021" y="531190"/>
            <a:ext cx="16737958" cy="1612865"/>
          </a:xfrm>
        </p:spPr>
        <p:txBody>
          <a:bodyPr anchor="ctr">
            <a:normAutofit/>
          </a:bodyPr>
          <a:lstStyle>
            <a:lvl1pPr algn="ctr">
              <a:lnSpc>
                <a:spcPct val="100000"/>
              </a:lnSpc>
              <a:defRPr sz="9600" baseline="0">
                <a:latin typeface="Roboto Bold" pitchFamily="2" charset="0"/>
              </a:defRPr>
            </a:lvl1pPr>
          </a:lstStyle>
          <a:p>
            <a:r>
              <a:rPr kumimoji="1" lang="en-US" altLang="ja-JP" dirty="0"/>
              <a:t>Slide Title Goes Here</a:t>
            </a:r>
            <a:endParaRPr kumimoji="1" lang="ja-JP" altLang="en-US" dirty="0"/>
          </a:p>
        </p:txBody>
      </p:sp>
      <p:sp>
        <p:nvSpPr>
          <p:cNvPr id="50" name="テキスト プレースホルダー 5"/>
          <p:cNvSpPr>
            <a:spLocks noGrp="1"/>
          </p:cNvSpPr>
          <p:nvPr>
            <p:ph type="body" sz="quarter" idx="27" hasCustomPrompt="1"/>
          </p:nvPr>
        </p:nvSpPr>
        <p:spPr>
          <a:xfrm>
            <a:off x="7339358" y="5357594"/>
            <a:ext cx="3609285" cy="586351"/>
          </a:xfrm>
        </p:spPr>
        <p:txBody>
          <a:bodyPr numCol="1" spcCol="360000" anchor="b">
            <a:noAutofit/>
          </a:bodyPr>
          <a:lstStyle>
            <a:lvl1pPr marL="0" indent="0" algn="ct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194070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49"/>
                                        </p:tgtEl>
                                        <p:attrNameLst>
                                          <p:attrName>style.visibility</p:attrName>
                                        </p:attrNameLst>
                                      </p:cBhvr>
                                      <p:to>
                                        <p:strVal val="visible"/>
                                      </p:to>
                                    </p:set>
                                    <p:anim calcmode="lin" valueType="num">
                                      <p:cBhvr additive="base">
                                        <p:cTn id="7" dur="750" fill="hold"/>
                                        <p:tgtEl>
                                          <p:spTgt spid="49"/>
                                        </p:tgtEl>
                                        <p:attrNameLst>
                                          <p:attrName>ppt_x</p:attrName>
                                        </p:attrNameLst>
                                      </p:cBhvr>
                                      <p:tavLst>
                                        <p:tav tm="0">
                                          <p:val>
                                            <p:strVal val="#ppt_x"/>
                                          </p:val>
                                        </p:tav>
                                        <p:tav tm="100000">
                                          <p:val>
                                            <p:strVal val="#ppt_x"/>
                                          </p:val>
                                        </p:tav>
                                      </p:tavLst>
                                    </p:anim>
                                    <p:anim calcmode="lin" valueType="num">
                                      <p:cBhvr additive="base">
                                        <p:cTn id="8" dur="750" fill="hold"/>
                                        <p:tgtEl>
                                          <p:spTgt spid="49"/>
                                        </p:tgtEl>
                                        <p:attrNameLst>
                                          <p:attrName>ppt_y</p:attrName>
                                        </p:attrNameLst>
                                      </p:cBhvr>
                                      <p:tavLst>
                                        <p:tav tm="0">
                                          <p:val>
                                            <p:strVal val="0-#ppt_h/2"/>
                                          </p:val>
                                        </p:tav>
                                        <p:tav tm="100000">
                                          <p:val>
                                            <p:strVal val="#ppt_y"/>
                                          </p:val>
                                        </p:tav>
                                      </p:tavLst>
                                    </p:anim>
                                  </p:childTnLst>
                                </p:cTn>
                              </p:par>
                            </p:childTnLst>
                          </p:cTn>
                        </p:par>
                        <p:par>
                          <p:cTn id="9" fill="hold">
                            <p:stCondLst>
                              <p:cond delay="975"/>
                            </p:stCondLst>
                            <p:childTnLst>
                              <p:par>
                                <p:cTn id="10" presetID="22" presetClass="entr" presetSubtype="1"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500"/>
                                        <p:tgtEl>
                                          <p:spTgt spid="26"/>
                                        </p:tgtEl>
                                      </p:cBhvr>
                                    </p:animEffect>
                                  </p:childTnLst>
                                </p:cTn>
                              </p:par>
                            </p:childTnLst>
                          </p:cTn>
                        </p:par>
                        <p:par>
                          <p:cTn id="13" fill="hold">
                            <p:stCondLst>
                              <p:cond delay="1475"/>
                            </p:stCondLst>
                            <p:childTnLst>
                              <p:par>
                                <p:cTn id="14" presetID="22" presetClass="entr" presetSubtype="8"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500"/>
                                        <p:tgtEl>
                                          <p:spTgt spid="38"/>
                                        </p:tgtEl>
                                      </p:cBhvr>
                                    </p:animEffect>
                                  </p:childTnLst>
                                </p:cTn>
                              </p:par>
                            </p:childTnLst>
                          </p:cTn>
                        </p:par>
                        <p:par>
                          <p:cTn id="17" fill="hold">
                            <p:stCondLst>
                              <p:cond delay="1975"/>
                            </p:stCondLst>
                            <p:childTnLst>
                              <p:par>
                                <p:cTn id="18" presetID="2" presetClass="entr" presetSubtype="2" decel="100000" fill="hold" grpId="0" nodeType="afterEffect">
                                  <p:stCondLst>
                                    <p:cond delay="0"/>
                                  </p:stCondLst>
                                  <p:childTnLst>
                                    <p:set>
                                      <p:cBhvr>
                                        <p:cTn id="19" dur="1" fill="hold">
                                          <p:stCondLst>
                                            <p:cond delay="0"/>
                                          </p:stCondLst>
                                        </p:cTn>
                                        <p:tgtEl>
                                          <p:spTgt spid="30">
                                            <p:txEl>
                                              <p:pRg st="0" end="0"/>
                                            </p:txEl>
                                          </p:spTgt>
                                        </p:tgtEl>
                                        <p:attrNameLst>
                                          <p:attrName>style.visibility</p:attrName>
                                        </p:attrNameLst>
                                      </p:cBhvr>
                                      <p:to>
                                        <p:strVal val="visible"/>
                                      </p:to>
                                    </p:set>
                                    <p:anim calcmode="lin" valueType="num">
                                      <p:cBhvr additive="base">
                                        <p:cTn id="20" dur="50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30">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2475"/>
                            </p:stCondLst>
                            <p:childTnLst>
                              <p:par>
                                <p:cTn id="23" presetID="22" presetClass="entr" presetSubtype="8" fill="hold" grpId="0" nodeType="afterEffect">
                                  <p:stCondLst>
                                    <p:cond delay="0"/>
                                  </p:stCondLst>
                                  <p:childTnLst>
                                    <p:set>
                                      <p:cBhvr>
                                        <p:cTn id="24" dur="1" fill="hold">
                                          <p:stCondLst>
                                            <p:cond delay="0"/>
                                          </p:stCondLst>
                                        </p:cTn>
                                        <p:tgtEl>
                                          <p:spTgt spid="31">
                                            <p:txEl>
                                              <p:pRg st="0" end="0"/>
                                            </p:txEl>
                                          </p:spTgt>
                                        </p:tgtEl>
                                        <p:attrNameLst>
                                          <p:attrName>style.visibility</p:attrName>
                                        </p:attrNameLst>
                                      </p:cBhvr>
                                      <p:to>
                                        <p:strVal val="visible"/>
                                      </p:to>
                                    </p:set>
                                    <p:animEffect transition="in" filter="wipe(left)">
                                      <p:cBhvr>
                                        <p:cTn id="25" dur="500"/>
                                        <p:tgtEl>
                                          <p:spTgt spid="31">
                                            <p:txEl>
                                              <p:pRg st="0" end="0"/>
                                            </p:txEl>
                                          </p:spTgt>
                                        </p:tgtEl>
                                      </p:cBhvr>
                                    </p:animEffect>
                                  </p:childTnLst>
                                </p:cTn>
                              </p:par>
                            </p:childTnLst>
                          </p:cTn>
                        </p:par>
                        <p:par>
                          <p:cTn id="26" fill="hold">
                            <p:stCondLst>
                              <p:cond delay="2975"/>
                            </p:stCondLst>
                            <p:childTnLst>
                              <p:par>
                                <p:cTn id="27" presetID="22" presetClass="entr" presetSubtype="2"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right)">
                                      <p:cBhvr>
                                        <p:cTn id="29" dur="500"/>
                                        <p:tgtEl>
                                          <p:spTgt spid="27"/>
                                        </p:tgtEl>
                                      </p:cBhvr>
                                    </p:animEffect>
                                  </p:childTnLst>
                                </p:cTn>
                              </p:par>
                            </p:childTnLst>
                          </p:cTn>
                        </p:par>
                        <p:par>
                          <p:cTn id="30" fill="hold">
                            <p:stCondLst>
                              <p:cond delay="3475"/>
                            </p:stCondLst>
                            <p:childTnLst>
                              <p:par>
                                <p:cTn id="31" presetID="22" presetClass="entr" presetSubtype="8" fill="hold"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left)">
                                      <p:cBhvr>
                                        <p:cTn id="33" dur="500"/>
                                        <p:tgtEl>
                                          <p:spTgt spid="39"/>
                                        </p:tgtEl>
                                      </p:cBhvr>
                                    </p:animEffect>
                                  </p:childTnLst>
                                </p:cTn>
                              </p:par>
                            </p:childTnLst>
                          </p:cTn>
                        </p:par>
                        <p:par>
                          <p:cTn id="34" fill="hold">
                            <p:stCondLst>
                              <p:cond delay="3975"/>
                            </p:stCondLst>
                            <p:childTnLst>
                              <p:par>
                                <p:cTn id="35" presetID="2" presetClass="entr" presetSubtype="2" decel="100000" fill="hold" grpId="0" nodeType="after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 calcmode="lin" valueType="num">
                                      <p:cBhvr additive="base">
                                        <p:cTn id="37" dur="500" fill="hold"/>
                                        <p:tgtEl>
                                          <p:spTgt spid="32">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2">
                                            <p:txEl>
                                              <p:pRg st="0" end="0"/>
                                            </p:txEl>
                                          </p:spTgt>
                                        </p:tgtEl>
                                        <p:attrNameLst>
                                          <p:attrName>ppt_y</p:attrName>
                                        </p:attrNameLst>
                                      </p:cBhvr>
                                      <p:tavLst>
                                        <p:tav tm="0">
                                          <p:val>
                                            <p:strVal val="#ppt_y"/>
                                          </p:val>
                                        </p:tav>
                                        <p:tav tm="100000">
                                          <p:val>
                                            <p:strVal val="#ppt_y"/>
                                          </p:val>
                                        </p:tav>
                                      </p:tavLst>
                                    </p:anim>
                                  </p:childTnLst>
                                </p:cTn>
                              </p:par>
                            </p:childTnLst>
                          </p:cTn>
                        </p:par>
                        <p:par>
                          <p:cTn id="39" fill="hold">
                            <p:stCondLst>
                              <p:cond delay="4475"/>
                            </p:stCondLst>
                            <p:childTnLst>
                              <p:par>
                                <p:cTn id="40" presetID="22" presetClass="entr" presetSubtype="8" fill="hold" grpId="0" nodeType="afterEffect">
                                  <p:stCondLst>
                                    <p:cond delay="0"/>
                                  </p:stCondLst>
                                  <p:childTnLst>
                                    <p:set>
                                      <p:cBhvr>
                                        <p:cTn id="41" dur="1" fill="hold">
                                          <p:stCondLst>
                                            <p:cond delay="0"/>
                                          </p:stCondLst>
                                        </p:cTn>
                                        <p:tgtEl>
                                          <p:spTgt spid="33">
                                            <p:txEl>
                                              <p:pRg st="0" end="0"/>
                                            </p:txEl>
                                          </p:spTgt>
                                        </p:tgtEl>
                                        <p:attrNameLst>
                                          <p:attrName>style.visibility</p:attrName>
                                        </p:attrNameLst>
                                      </p:cBhvr>
                                      <p:to>
                                        <p:strVal val="visible"/>
                                      </p:to>
                                    </p:set>
                                    <p:animEffect transition="in" filter="wipe(left)">
                                      <p:cBhvr>
                                        <p:cTn id="42" dur="500"/>
                                        <p:tgtEl>
                                          <p:spTgt spid="33">
                                            <p:txEl>
                                              <p:pRg st="0" end="0"/>
                                            </p:txEl>
                                          </p:spTgt>
                                        </p:tgtEl>
                                      </p:cBhvr>
                                    </p:animEffect>
                                  </p:childTnLst>
                                </p:cTn>
                              </p:par>
                            </p:childTnLst>
                          </p:cTn>
                        </p:par>
                        <p:par>
                          <p:cTn id="43" fill="hold">
                            <p:stCondLst>
                              <p:cond delay="4975"/>
                            </p:stCondLst>
                            <p:childTnLst>
                              <p:par>
                                <p:cTn id="44" presetID="22" presetClass="entr" presetSubtype="4"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500"/>
                                        <p:tgtEl>
                                          <p:spTgt spid="28"/>
                                        </p:tgtEl>
                                      </p:cBhvr>
                                    </p:animEffect>
                                  </p:childTnLst>
                                </p:cTn>
                              </p:par>
                            </p:childTnLst>
                          </p:cTn>
                        </p:par>
                        <p:par>
                          <p:cTn id="47" fill="hold">
                            <p:stCondLst>
                              <p:cond delay="5475"/>
                            </p:stCondLst>
                            <p:childTnLst>
                              <p:par>
                                <p:cTn id="48" presetID="22" presetClass="entr" presetSubtype="2" fill="hold" nodeType="after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wipe(right)">
                                      <p:cBhvr>
                                        <p:cTn id="50" dur="500"/>
                                        <p:tgtEl>
                                          <p:spTgt spid="41"/>
                                        </p:tgtEl>
                                      </p:cBhvr>
                                    </p:animEffect>
                                  </p:childTnLst>
                                </p:cTn>
                              </p:par>
                            </p:childTnLst>
                          </p:cTn>
                        </p:par>
                        <p:par>
                          <p:cTn id="51" fill="hold">
                            <p:stCondLst>
                              <p:cond delay="5975"/>
                            </p:stCondLst>
                            <p:childTnLst>
                              <p:par>
                                <p:cTn id="52" presetID="2" presetClass="entr" presetSubtype="8" decel="100000" fill="hold" grpId="0" nodeType="afterEffect">
                                  <p:stCondLst>
                                    <p:cond delay="0"/>
                                  </p:stCondLst>
                                  <p:childTnLst>
                                    <p:set>
                                      <p:cBhvr>
                                        <p:cTn id="53" dur="1" fill="hold">
                                          <p:stCondLst>
                                            <p:cond delay="0"/>
                                          </p:stCondLst>
                                        </p:cTn>
                                        <p:tgtEl>
                                          <p:spTgt spid="36">
                                            <p:txEl>
                                              <p:pRg st="0" end="0"/>
                                            </p:txEl>
                                          </p:spTgt>
                                        </p:tgtEl>
                                        <p:attrNameLst>
                                          <p:attrName>style.visibility</p:attrName>
                                        </p:attrNameLst>
                                      </p:cBhvr>
                                      <p:to>
                                        <p:strVal val="visible"/>
                                      </p:to>
                                    </p:set>
                                    <p:anim calcmode="lin" valueType="num">
                                      <p:cBhvr additive="base">
                                        <p:cTn id="54"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36">
                                            <p:txEl>
                                              <p:pRg st="0" end="0"/>
                                            </p:txEl>
                                          </p:spTgt>
                                        </p:tgtEl>
                                        <p:attrNameLst>
                                          <p:attrName>ppt_y</p:attrName>
                                        </p:attrNameLst>
                                      </p:cBhvr>
                                      <p:tavLst>
                                        <p:tav tm="0">
                                          <p:val>
                                            <p:strVal val="#ppt_y"/>
                                          </p:val>
                                        </p:tav>
                                        <p:tav tm="100000">
                                          <p:val>
                                            <p:strVal val="#ppt_y"/>
                                          </p:val>
                                        </p:tav>
                                      </p:tavLst>
                                    </p:anim>
                                  </p:childTnLst>
                                </p:cTn>
                              </p:par>
                            </p:childTnLst>
                          </p:cTn>
                        </p:par>
                        <p:par>
                          <p:cTn id="56" fill="hold">
                            <p:stCondLst>
                              <p:cond delay="6475"/>
                            </p:stCondLst>
                            <p:childTnLst>
                              <p:par>
                                <p:cTn id="57" presetID="22" presetClass="entr" presetSubtype="2" fill="hold" grpId="0" nodeType="afterEffect">
                                  <p:stCondLst>
                                    <p:cond delay="0"/>
                                  </p:stCondLst>
                                  <p:childTnLst>
                                    <p:set>
                                      <p:cBhvr>
                                        <p:cTn id="58" dur="1" fill="hold">
                                          <p:stCondLst>
                                            <p:cond delay="0"/>
                                          </p:stCondLst>
                                        </p:cTn>
                                        <p:tgtEl>
                                          <p:spTgt spid="37">
                                            <p:txEl>
                                              <p:pRg st="0" end="0"/>
                                            </p:txEl>
                                          </p:spTgt>
                                        </p:tgtEl>
                                        <p:attrNameLst>
                                          <p:attrName>style.visibility</p:attrName>
                                        </p:attrNameLst>
                                      </p:cBhvr>
                                      <p:to>
                                        <p:strVal val="visible"/>
                                      </p:to>
                                    </p:set>
                                    <p:animEffect transition="in" filter="wipe(right)">
                                      <p:cBhvr>
                                        <p:cTn id="59" dur="500"/>
                                        <p:tgtEl>
                                          <p:spTgt spid="37">
                                            <p:txEl>
                                              <p:pRg st="0" end="0"/>
                                            </p:txEl>
                                          </p:spTgt>
                                        </p:tgtEl>
                                      </p:cBhvr>
                                    </p:animEffect>
                                  </p:childTnLst>
                                </p:cTn>
                              </p:par>
                            </p:childTnLst>
                          </p:cTn>
                        </p:par>
                        <p:par>
                          <p:cTn id="60" fill="hold">
                            <p:stCondLst>
                              <p:cond delay="6975"/>
                            </p:stCondLst>
                            <p:childTnLst>
                              <p:par>
                                <p:cTn id="61" presetID="22" presetClass="entr" presetSubtype="8" fill="hold" nodeType="after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wipe(left)">
                                      <p:cBhvr>
                                        <p:cTn id="63" dur="500"/>
                                        <p:tgtEl>
                                          <p:spTgt spid="29"/>
                                        </p:tgtEl>
                                      </p:cBhvr>
                                    </p:animEffect>
                                  </p:childTnLst>
                                </p:cTn>
                              </p:par>
                            </p:childTnLst>
                          </p:cTn>
                        </p:par>
                        <p:par>
                          <p:cTn id="64" fill="hold">
                            <p:stCondLst>
                              <p:cond delay="7475"/>
                            </p:stCondLst>
                            <p:childTnLst>
                              <p:par>
                                <p:cTn id="65" presetID="22" presetClass="entr" presetSubtype="2" fill="hold" nodeType="after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wipe(right)">
                                      <p:cBhvr>
                                        <p:cTn id="67" dur="500"/>
                                        <p:tgtEl>
                                          <p:spTgt spid="40"/>
                                        </p:tgtEl>
                                      </p:cBhvr>
                                    </p:animEffect>
                                  </p:childTnLst>
                                </p:cTn>
                              </p:par>
                            </p:childTnLst>
                          </p:cTn>
                        </p:par>
                        <p:par>
                          <p:cTn id="68" fill="hold">
                            <p:stCondLst>
                              <p:cond delay="7975"/>
                            </p:stCondLst>
                            <p:childTnLst>
                              <p:par>
                                <p:cTn id="69" presetID="2" presetClass="entr" presetSubtype="8" decel="100000" fill="hold" grpId="0" nodeType="afterEffect">
                                  <p:stCondLst>
                                    <p:cond delay="0"/>
                                  </p:stCondLst>
                                  <p:childTnLst>
                                    <p:set>
                                      <p:cBhvr>
                                        <p:cTn id="70" dur="1" fill="hold">
                                          <p:stCondLst>
                                            <p:cond delay="0"/>
                                          </p:stCondLst>
                                        </p:cTn>
                                        <p:tgtEl>
                                          <p:spTgt spid="34">
                                            <p:txEl>
                                              <p:pRg st="0" end="0"/>
                                            </p:txEl>
                                          </p:spTgt>
                                        </p:tgtEl>
                                        <p:attrNameLst>
                                          <p:attrName>style.visibility</p:attrName>
                                        </p:attrNameLst>
                                      </p:cBhvr>
                                      <p:to>
                                        <p:strVal val="visible"/>
                                      </p:to>
                                    </p:set>
                                    <p:anim calcmode="lin" valueType="num">
                                      <p:cBhvr additive="base">
                                        <p:cTn id="71" dur="500" fill="hold"/>
                                        <p:tgtEl>
                                          <p:spTgt spid="34">
                                            <p:txEl>
                                              <p:pRg st="0" end="0"/>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34">
                                            <p:txEl>
                                              <p:pRg st="0" end="0"/>
                                            </p:txEl>
                                          </p:spTgt>
                                        </p:tgtEl>
                                        <p:attrNameLst>
                                          <p:attrName>ppt_y</p:attrName>
                                        </p:attrNameLst>
                                      </p:cBhvr>
                                      <p:tavLst>
                                        <p:tav tm="0">
                                          <p:val>
                                            <p:strVal val="#ppt_y"/>
                                          </p:val>
                                        </p:tav>
                                        <p:tav tm="100000">
                                          <p:val>
                                            <p:strVal val="#ppt_y"/>
                                          </p:val>
                                        </p:tav>
                                      </p:tavLst>
                                    </p:anim>
                                  </p:childTnLst>
                                </p:cTn>
                              </p:par>
                            </p:childTnLst>
                          </p:cTn>
                        </p:par>
                        <p:par>
                          <p:cTn id="73" fill="hold">
                            <p:stCondLst>
                              <p:cond delay="8475"/>
                            </p:stCondLst>
                            <p:childTnLst>
                              <p:par>
                                <p:cTn id="74" presetID="22" presetClass="entr" presetSubtype="2" fill="hold" grpId="0" nodeType="afterEffect">
                                  <p:stCondLst>
                                    <p:cond delay="0"/>
                                  </p:stCondLst>
                                  <p:childTnLst>
                                    <p:set>
                                      <p:cBhvr>
                                        <p:cTn id="75" dur="1" fill="hold">
                                          <p:stCondLst>
                                            <p:cond delay="0"/>
                                          </p:stCondLst>
                                        </p:cTn>
                                        <p:tgtEl>
                                          <p:spTgt spid="35">
                                            <p:txEl>
                                              <p:pRg st="0" end="0"/>
                                            </p:txEl>
                                          </p:spTgt>
                                        </p:tgtEl>
                                        <p:attrNameLst>
                                          <p:attrName>style.visibility</p:attrName>
                                        </p:attrNameLst>
                                      </p:cBhvr>
                                      <p:to>
                                        <p:strVal val="visible"/>
                                      </p:to>
                                    </p:set>
                                    <p:animEffect transition="in" filter="wipe(right)">
                                      <p:cBhvr>
                                        <p:cTn id="76" dur="500"/>
                                        <p:tgtEl>
                                          <p:spTgt spid="35">
                                            <p:txEl>
                                              <p:pRg st="0" end="0"/>
                                            </p:txEl>
                                          </p:spTgt>
                                        </p:tgtEl>
                                      </p:cBhvr>
                                    </p:animEffect>
                                  </p:childTnLst>
                                </p:cTn>
                              </p:par>
                            </p:childTnLst>
                          </p:cTn>
                        </p:par>
                        <p:par>
                          <p:cTn id="77" fill="hold">
                            <p:stCondLst>
                              <p:cond delay="8975"/>
                            </p:stCondLst>
                            <p:childTnLst>
                              <p:par>
                                <p:cTn id="78" presetID="10" presetClass="entr" presetSubtype="0" fill="hold" grpId="0" nodeType="afterEffect">
                                  <p:stCondLst>
                                    <p:cond delay="500"/>
                                  </p:stCondLst>
                                  <p:childTnLst>
                                    <p:set>
                                      <p:cBhvr>
                                        <p:cTn id="79" dur="1" fill="hold">
                                          <p:stCondLst>
                                            <p:cond delay="0"/>
                                          </p:stCondLst>
                                        </p:cTn>
                                        <p:tgtEl>
                                          <p:spTgt spid="50">
                                            <p:txEl>
                                              <p:pRg st="0" end="0"/>
                                            </p:txEl>
                                          </p:spTgt>
                                        </p:tgtEl>
                                        <p:attrNameLst>
                                          <p:attrName>style.visibility</p:attrName>
                                        </p:attrNameLst>
                                      </p:cBhvr>
                                      <p:to>
                                        <p:strVal val="visible"/>
                                      </p:to>
                                    </p:set>
                                    <p:animEffect transition="in" filter="fade">
                                      <p:cBhvr>
                                        <p:cTn id="80" dur="500"/>
                                        <p:tgtEl>
                                          <p:spTgt spid="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tmplLst>
          <p:tmpl lvl="1">
            <p:tnLst>
              <p:par>
                <p:cTn presetID="2" presetClass="entr" presetSubtype="2" decel="10000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P spid="31" grpId="0" build="p">
        <p:tmplLst>
          <p:tmpl lvl="1">
            <p:tnLst>
              <p:par>
                <p:cTn presetID="22" presetClass="entr" presetSubtype="8"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32" grpId="0" build="p">
        <p:tmplLst>
          <p:tmpl lvl="1">
            <p:tnLst>
              <p:par>
                <p:cTn presetID="2" presetClass="entr" presetSubtype="2" decel="10000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1+#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build="p">
        <p:tmplLst>
          <p:tmpl lvl="1">
            <p:tnLst>
              <p:par>
                <p:cTn presetID="22" presetClass="entr" presetSubtype="8"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P spid="34" grpId="0" build="p">
        <p:tmplLst>
          <p:tmpl lvl="1">
            <p:tnLst>
              <p:par>
                <p:cTn presetID="2" presetClass="entr" presetSubtype="8" decel="10000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0-#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Lst>
      </p:bldP>
      <p:bldP spid="35" grpId="0" build="p">
        <p:tmplLst>
          <p:tmpl lvl="1">
            <p:tnLst>
              <p:par>
                <p:cTn presetID="22" presetClass="entr" presetSubtype="2"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right)">
                      <p:cBhvr>
                        <p:cTn dur="500"/>
                        <p:tgtEl>
                          <p:spTgt spid="35"/>
                        </p:tgtEl>
                      </p:cBhvr>
                    </p:animEffect>
                  </p:childTnLst>
                </p:cTn>
              </p:par>
            </p:tnLst>
          </p:tmpl>
        </p:tmplLst>
      </p:bldP>
      <p:bldP spid="36" grpId="0" build="p">
        <p:tmplLst>
          <p:tmpl lvl="1">
            <p:tnLst>
              <p:par>
                <p:cTn presetID="2" presetClass="entr" presetSubtype="8" decel="10000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0-#ppt_w/2"/>
                          </p:val>
                        </p:tav>
                        <p:tav tm="100000">
                          <p:val>
                            <p:strVal val="#ppt_x"/>
                          </p:val>
                        </p:tav>
                      </p:tavLst>
                    </p:anim>
                    <p:anim calcmode="lin" valueType="num">
                      <p:cBhvr additive="base">
                        <p:cTn dur="500" fill="hold"/>
                        <p:tgtEl>
                          <p:spTgt spid="36"/>
                        </p:tgtEl>
                        <p:attrNameLst>
                          <p:attrName>ppt_y</p:attrName>
                        </p:attrNameLst>
                      </p:cBhvr>
                      <p:tavLst>
                        <p:tav tm="0">
                          <p:val>
                            <p:strVal val="#ppt_y"/>
                          </p:val>
                        </p:tav>
                        <p:tav tm="100000">
                          <p:val>
                            <p:strVal val="#ppt_y"/>
                          </p:val>
                        </p:tav>
                      </p:tavLst>
                    </p:anim>
                  </p:childTnLst>
                </p:cTn>
              </p:par>
            </p:tnLst>
          </p:tmpl>
        </p:tmplLst>
      </p:bldP>
      <p:bldP spid="37" grpId="0" build="p">
        <p:tmplLst>
          <p:tmpl lvl="1">
            <p:tnLst>
              <p:par>
                <p:cTn presetID="22" presetClass="entr" presetSubtype="2"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right)">
                      <p:cBhvr>
                        <p:cTn dur="500"/>
                        <p:tgtEl>
                          <p:spTgt spid="37"/>
                        </p:tgtEl>
                      </p:cBhvr>
                    </p:animEffect>
                  </p:childTnLst>
                </p:cTn>
              </p:par>
            </p:tnLst>
          </p:tmpl>
        </p:tmplLst>
      </p:bldP>
      <p:bldP spid="49" grpId="0"/>
      <p:bldP spid="50" grpId="0" build="p">
        <p:tmplLst>
          <p:tmpl lvl="1">
            <p:tnLst>
              <p:par>
                <p:cTn presetID="10" presetClass="entr" presetSubtype="0" fill="hold" nodeType="afterEffect">
                  <p:stCondLst>
                    <p:cond delay="50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poin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grpSp>
        <p:nvGrpSpPr>
          <p:cNvPr id="47" name="グループ化 4"/>
          <p:cNvGrpSpPr/>
          <p:nvPr userDrawn="1"/>
        </p:nvGrpSpPr>
        <p:grpSpPr>
          <a:xfrm>
            <a:off x="725872" y="2982872"/>
            <a:ext cx="17560541" cy="2475756"/>
            <a:chOff x="725872" y="2982872"/>
            <a:chExt cx="17560541" cy="2475756"/>
          </a:xfrm>
        </p:grpSpPr>
        <p:sp>
          <p:nvSpPr>
            <p:cNvPr id="48" name="正方形/長方形 24"/>
            <p:cNvSpPr/>
            <p:nvPr userDrawn="1"/>
          </p:nvSpPr>
          <p:spPr>
            <a:xfrm>
              <a:off x="10548745" y="2982873"/>
              <a:ext cx="7737668" cy="1332289"/>
            </a:xfrm>
            <a:prstGeom prst="rect">
              <a:avLst/>
            </a:pr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49" name="正方形/長方形 4"/>
            <p:cNvSpPr/>
            <p:nvPr userDrawn="1"/>
          </p:nvSpPr>
          <p:spPr>
            <a:xfrm>
              <a:off x="8217884" y="2982872"/>
              <a:ext cx="2330858" cy="2475754"/>
            </a:xfrm>
            <a:custGeom>
              <a:avLst/>
              <a:gdLst/>
              <a:ahLst/>
              <a:cxnLst/>
              <a:rect l="l" t="t" r="r" b="b"/>
              <a:pathLst>
                <a:path w="2330858" h="2475754">
                  <a:moveTo>
                    <a:pt x="0" y="0"/>
                  </a:moveTo>
                  <a:lnTo>
                    <a:pt x="2330857" y="0"/>
                  </a:lnTo>
                  <a:lnTo>
                    <a:pt x="2330857" y="1332289"/>
                  </a:lnTo>
                  <a:lnTo>
                    <a:pt x="2330858" y="1332289"/>
                  </a:lnTo>
                  <a:lnTo>
                    <a:pt x="2330858" y="1332290"/>
                  </a:lnTo>
                  <a:lnTo>
                    <a:pt x="2" y="2475754"/>
                  </a:lnTo>
                  <a:lnTo>
                    <a:pt x="1" y="2475754"/>
                  </a:lnTo>
                  <a:lnTo>
                    <a:pt x="1" y="2286931"/>
                  </a:lnTo>
                  <a:lnTo>
                    <a:pt x="0" y="2286931"/>
                  </a:lnTo>
                  <a:lnTo>
                    <a:pt x="0" y="2286929"/>
                  </a:lnTo>
                  <a:lnTo>
                    <a:pt x="2330855" y="1"/>
                  </a:lnTo>
                  <a:lnTo>
                    <a:pt x="0" y="1"/>
                  </a:lnTo>
                  <a:close/>
                </a:path>
              </a:pathLst>
            </a:custGeom>
            <a:solidFill>
              <a:schemeClr val="accent1">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50" name="正方形/長方形 24"/>
            <p:cNvSpPr/>
            <p:nvPr userDrawn="1"/>
          </p:nvSpPr>
          <p:spPr>
            <a:xfrm>
              <a:off x="725872" y="5269804"/>
              <a:ext cx="7492017" cy="188824"/>
            </a:xfrm>
            <a:custGeom>
              <a:avLst/>
              <a:gdLst/>
              <a:ahLst/>
              <a:cxnLst/>
              <a:rect l="l" t="t" r="r" b="b"/>
              <a:pathLst>
                <a:path w="7492017" h="188824">
                  <a:moveTo>
                    <a:pt x="188824" y="0"/>
                  </a:moveTo>
                  <a:lnTo>
                    <a:pt x="7492017" y="0"/>
                  </a:lnTo>
                  <a:lnTo>
                    <a:pt x="7492017" y="188824"/>
                  </a:lnTo>
                  <a:lnTo>
                    <a:pt x="0" y="188824"/>
                  </a:lnTo>
                  <a:close/>
                </a:path>
              </a:pathLst>
            </a:cu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grpSp>
      <p:grpSp>
        <p:nvGrpSpPr>
          <p:cNvPr id="51" name="グループ化 5"/>
          <p:cNvGrpSpPr/>
          <p:nvPr userDrawn="1"/>
        </p:nvGrpSpPr>
        <p:grpSpPr>
          <a:xfrm>
            <a:off x="487876" y="4364335"/>
            <a:ext cx="17798537" cy="1332290"/>
            <a:chOff x="487876" y="4364335"/>
            <a:chExt cx="17798537" cy="1332290"/>
          </a:xfrm>
        </p:grpSpPr>
        <p:sp>
          <p:nvSpPr>
            <p:cNvPr id="52" name="正方形/長方形 23"/>
            <p:cNvSpPr/>
            <p:nvPr userDrawn="1"/>
          </p:nvSpPr>
          <p:spPr>
            <a:xfrm>
              <a:off x="10548745" y="4364335"/>
              <a:ext cx="7737668" cy="1332289"/>
            </a:xfrm>
            <a:prstGeom prst="rect">
              <a:avLst/>
            </a:pr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53" name="正方形/長方形 25"/>
            <p:cNvSpPr/>
            <p:nvPr userDrawn="1"/>
          </p:nvSpPr>
          <p:spPr>
            <a:xfrm>
              <a:off x="487876" y="5507800"/>
              <a:ext cx="7730013" cy="188824"/>
            </a:xfrm>
            <a:custGeom>
              <a:avLst/>
              <a:gdLst/>
              <a:ahLst/>
              <a:cxnLst/>
              <a:rect l="l" t="t" r="r" b="b"/>
              <a:pathLst>
                <a:path w="7730013" h="188824">
                  <a:moveTo>
                    <a:pt x="188824" y="0"/>
                  </a:moveTo>
                  <a:lnTo>
                    <a:pt x="7730013" y="0"/>
                  </a:lnTo>
                  <a:lnTo>
                    <a:pt x="7730013" y="188824"/>
                  </a:lnTo>
                  <a:lnTo>
                    <a:pt x="0" y="188824"/>
                  </a:lnTo>
                  <a:close/>
                </a:path>
              </a:pathLst>
            </a:cu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54" name="直角三角形 31"/>
            <p:cNvSpPr/>
            <p:nvPr userDrawn="1"/>
          </p:nvSpPr>
          <p:spPr>
            <a:xfrm rot="16200000">
              <a:off x="8717170" y="3865052"/>
              <a:ext cx="1332288" cy="2330857"/>
            </a:xfrm>
            <a:custGeom>
              <a:avLst/>
              <a:gdLst/>
              <a:ahLst/>
              <a:cxnLst/>
              <a:rect l="l" t="t" r="r" b="b"/>
              <a:pathLst>
                <a:path w="1332288" h="2330857">
                  <a:moveTo>
                    <a:pt x="1332288" y="2330856"/>
                  </a:moveTo>
                  <a:lnTo>
                    <a:pt x="188824" y="2330856"/>
                  </a:lnTo>
                  <a:lnTo>
                    <a:pt x="188824" y="2330857"/>
                  </a:lnTo>
                  <a:lnTo>
                    <a:pt x="0" y="2330857"/>
                  </a:lnTo>
                  <a:lnTo>
                    <a:pt x="0" y="3"/>
                  </a:lnTo>
                  <a:lnTo>
                    <a:pt x="188824" y="3"/>
                  </a:lnTo>
                  <a:lnTo>
                    <a:pt x="188824" y="0"/>
                  </a:lnTo>
                  <a:close/>
                </a:path>
              </a:pathLst>
            </a:custGeom>
            <a:solidFill>
              <a:schemeClr val="accent3">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grpSp>
      <p:grpSp>
        <p:nvGrpSpPr>
          <p:cNvPr id="55" name="グループ化 36"/>
          <p:cNvGrpSpPr/>
          <p:nvPr userDrawn="1"/>
        </p:nvGrpSpPr>
        <p:grpSpPr>
          <a:xfrm>
            <a:off x="725872" y="5984782"/>
            <a:ext cx="17560541" cy="2475756"/>
            <a:chOff x="725872" y="5984782"/>
            <a:chExt cx="17560541" cy="2475756"/>
          </a:xfrm>
          <a:solidFill>
            <a:schemeClr val="accent4"/>
          </a:solidFill>
        </p:grpSpPr>
        <p:sp>
          <p:nvSpPr>
            <p:cNvPr id="56" name="正方形/長方形 30"/>
            <p:cNvSpPr/>
            <p:nvPr userDrawn="1"/>
          </p:nvSpPr>
          <p:spPr>
            <a:xfrm flipV="1">
              <a:off x="10548745" y="7128248"/>
              <a:ext cx="7737668" cy="1332289"/>
            </a:xfrm>
            <a:prstGeom prst="rect">
              <a:avLst/>
            </a:prstGeom>
            <a:grp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57" name="正方形/長方形 4"/>
            <p:cNvSpPr/>
            <p:nvPr userDrawn="1"/>
          </p:nvSpPr>
          <p:spPr>
            <a:xfrm flipV="1">
              <a:off x="8217884" y="5984784"/>
              <a:ext cx="2330858" cy="2475754"/>
            </a:xfrm>
            <a:custGeom>
              <a:avLst/>
              <a:gdLst/>
              <a:ahLst/>
              <a:cxnLst/>
              <a:rect l="l" t="t" r="r" b="b"/>
              <a:pathLst>
                <a:path w="2330858" h="2475754">
                  <a:moveTo>
                    <a:pt x="0" y="0"/>
                  </a:moveTo>
                  <a:lnTo>
                    <a:pt x="2330857" y="0"/>
                  </a:lnTo>
                  <a:lnTo>
                    <a:pt x="2330857" y="1332289"/>
                  </a:lnTo>
                  <a:lnTo>
                    <a:pt x="2330858" y="1332289"/>
                  </a:lnTo>
                  <a:lnTo>
                    <a:pt x="2330858" y="1332290"/>
                  </a:lnTo>
                  <a:lnTo>
                    <a:pt x="2" y="2475754"/>
                  </a:lnTo>
                  <a:lnTo>
                    <a:pt x="1" y="2475754"/>
                  </a:lnTo>
                  <a:lnTo>
                    <a:pt x="1" y="2286931"/>
                  </a:lnTo>
                  <a:lnTo>
                    <a:pt x="0" y="2286931"/>
                  </a:lnTo>
                  <a:lnTo>
                    <a:pt x="0" y="2286929"/>
                  </a:lnTo>
                  <a:lnTo>
                    <a:pt x="2330855" y="1"/>
                  </a:lnTo>
                  <a:lnTo>
                    <a:pt x="0" y="1"/>
                  </a:lnTo>
                  <a:close/>
                </a:path>
              </a:pathLst>
            </a:custGeom>
            <a:solidFill>
              <a:schemeClr val="accent4">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58" name="正方形/長方形 24"/>
            <p:cNvSpPr/>
            <p:nvPr userDrawn="1"/>
          </p:nvSpPr>
          <p:spPr>
            <a:xfrm flipV="1">
              <a:off x="725872" y="5984782"/>
              <a:ext cx="7492017" cy="188824"/>
            </a:xfrm>
            <a:custGeom>
              <a:avLst/>
              <a:gdLst/>
              <a:ahLst/>
              <a:cxnLst/>
              <a:rect l="l" t="t" r="r" b="b"/>
              <a:pathLst>
                <a:path w="7492017" h="188824">
                  <a:moveTo>
                    <a:pt x="188824" y="0"/>
                  </a:moveTo>
                  <a:lnTo>
                    <a:pt x="7492017" y="0"/>
                  </a:lnTo>
                  <a:lnTo>
                    <a:pt x="7492017" y="188824"/>
                  </a:lnTo>
                  <a:lnTo>
                    <a:pt x="0" y="188824"/>
                  </a:lnTo>
                  <a:close/>
                </a:path>
              </a:pathLst>
            </a:custGeom>
            <a:grp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grpSp>
      <p:grpSp>
        <p:nvGrpSpPr>
          <p:cNvPr id="59" name="グループ化 35"/>
          <p:cNvGrpSpPr/>
          <p:nvPr userDrawn="1"/>
        </p:nvGrpSpPr>
        <p:grpSpPr>
          <a:xfrm>
            <a:off x="487876" y="5746786"/>
            <a:ext cx="17798537" cy="1332289"/>
            <a:chOff x="487876" y="5746786"/>
            <a:chExt cx="17798537" cy="1332289"/>
          </a:xfrm>
        </p:grpSpPr>
        <p:sp>
          <p:nvSpPr>
            <p:cNvPr id="60" name="正方形/長方形 29"/>
            <p:cNvSpPr/>
            <p:nvPr userDrawn="1"/>
          </p:nvSpPr>
          <p:spPr>
            <a:xfrm flipV="1">
              <a:off x="10548745" y="5746786"/>
              <a:ext cx="7737668" cy="1332289"/>
            </a:xfrm>
            <a:prstGeom prst="rect">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61" name="正方形/長方形 25"/>
            <p:cNvSpPr/>
            <p:nvPr userDrawn="1"/>
          </p:nvSpPr>
          <p:spPr>
            <a:xfrm flipV="1">
              <a:off x="487876" y="5746786"/>
              <a:ext cx="7730013" cy="188824"/>
            </a:xfrm>
            <a:custGeom>
              <a:avLst/>
              <a:gdLst/>
              <a:ahLst/>
              <a:cxnLst/>
              <a:rect l="l" t="t" r="r" b="b"/>
              <a:pathLst>
                <a:path w="7730013" h="188824">
                  <a:moveTo>
                    <a:pt x="188824" y="0"/>
                  </a:moveTo>
                  <a:lnTo>
                    <a:pt x="7730013" y="0"/>
                  </a:lnTo>
                  <a:lnTo>
                    <a:pt x="7730013" y="188824"/>
                  </a:lnTo>
                  <a:lnTo>
                    <a:pt x="0" y="188824"/>
                  </a:lnTo>
                  <a:close/>
                </a:path>
              </a:pathLst>
            </a:cu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62" name="直角三角形 31"/>
            <p:cNvSpPr/>
            <p:nvPr userDrawn="1"/>
          </p:nvSpPr>
          <p:spPr>
            <a:xfrm rot="5400000" flipV="1">
              <a:off x="8717170" y="5247501"/>
              <a:ext cx="1332288" cy="2330857"/>
            </a:xfrm>
            <a:custGeom>
              <a:avLst/>
              <a:gdLst/>
              <a:ahLst/>
              <a:cxnLst/>
              <a:rect l="l" t="t" r="r" b="b"/>
              <a:pathLst>
                <a:path w="1332288" h="2330857">
                  <a:moveTo>
                    <a:pt x="1332288" y="2330856"/>
                  </a:moveTo>
                  <a:lnTo>
                    <a:pt x="188824" y="2330856"/>
                  </a:lnTo>
                  <a:lnTo>
                    <a:pt x="188824" y="2330857"/>
                  </a:lnTo>
                  <a:lnTo>
                    <a:pt x="0" y="2330857"/>
                  </a:lnTo>
                  <a:lnTo>
                    <a:pt x="0" y="3"/>
                  </a:lnTo>
                  <a:lnTo>
                    <a:pt x="188824" y="3"/>
                  </a:lnTo>
                  <a:lnTo>
                    <a:pt x="188824" y="0"/>
                  </a:lnTo>
                  <a:close/>
                </a:path>
              </a:pathLst>
            </a:custGeom>
            <a:solidFill>
              <a:schemeClr val="accent2">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grpSp>
      <p:sp>
        <p:nvSpPr>
          <p:cNvPr id="63" name="タイトル 1"/>
          <p:cNvSpPr>
            <a:spLocks noGrp="1"/>
          </p:cNvSpPr>
          <p:nvPr>
            <p:ph type="title" hasCustomPrompt="1"/>
          </p:nvPr>
        </p:nvSpPr>
        <p:spPr>
          <a:xfrm>
            <a:off x="900545" y="531190"/>
            <a:ext cx="7317336" cy="4548124"/>
          </a:xfrm>
        </p:spPr>
        <p:txBody>
          <a:bodyPr anchor="b">
            <a:normAutofit/>
          </a:bodyPr>
          <a:lstStyle>
            <a:lvl1pPr algn="l">
              <a:lnSpc>
                <a:spcPct val="80000"/>
              </a:lnSpc>
              <a:defRPr sz="9600" baseline="0">
                <a:latin typeface="Roboto Bold" pitchFamily="2" charset="0"/>
              </a:defRPr>
            </a:lvl1pPr>
          </a:lstStyle>
          <a:p>
            <a:r>
              <a:rPr kumimoji="1" lang="en-US" altLang="ja-JP" dirty="0"/>
              <a:t>Slide Title Goes Here</a:t>
            </a:r>
            <a:endParaRPr kumimoji="1" lang="ja-JP" altLang="en-US" dirty="0"/>
          </a:p>
        </p:txBody>
      </p:sp>
      <p:sp>
        <p:nvSpPr>
          <p:cNvPr id="64" name="テキスト プレースホルダー 5"/>
          <p:cNvSpPr>
            <a:spLocks noGrp="1"/>
          </p:cNvSpPr>
          <p:nvPr>
            <p:ph type="body" sz="quarter" idx="25" hasCustomPrompt="1"/>
          </p:nvPr>
        </p:nvSpPr>
        <p:spPr>
          <a:xfrm>
            <a:off x="900545" y="6289803"/>
            <a:ext cx="7317336" cy="2696893"/>
          </a:xfrm>
        </p:spPr>
        <p:txBody>
          <a:bodyPr numCol="1" spcCol="360000" anchor="t">
            <a:normAutofit/>
          </a:bodyPr>
          <a:lstStyle>
            <a:lvl1pPr marL="285750" indent="-285750" algn="l">
              <a:lnSpc>
                <a:spcPct val="130000"/>
              </a:lnSpc>
              <a:spcBef>
                <a:spcPts val="1200"/>
              </a:spcBef>
              <a:buClr>
                <a:schemeClr val="accent1"/>
              </a:buClr>
              <a:buFont typeface="Wingdings" panose="05000000000000000000" pitchFamily="2" charset="2"/>
              <a:buChar char="n"/>
              <a:defRPr sz="1800">
                <a:solidFill>
                  <a:schemeClr val="bg2"/>
                </a:solidFill>
              </a:defRPr>
            </a:lvl1pPr>
          </a:lstStyle>
          <a:p>
            <a:pPr lvl="0"/>
            <a:r>
              <a:rPr kumimoji="1" lang="en-US" altLang="ja-JP" dirty="0"/>
              <a:t>Text Goes Here</a:t>
            </a:r>
            <a:endParaRPr kumimoji="1" lang="ja-JP" altLang="en-US" dirty="0"/>
          </a:p>
        </p:txBody>
      </p:sp>
      <p:sp>
        <p:nvSpPr>
          <p:cNvPr id="65" name="テキスト プレースホルダー 5"/>
          <p:cNvSpPr>
            <a:spLocks noGrp="1"/>
          </p:cNvSpPr>
          <p:nvPr>
            <p:ph type="body" sz="quarter" idx="26" hasCustomPrompt="1"/>
          </p:nvPr>
        </p:nvSpPr>
        <p:spPr>
          <a:xfrm>
            <a:off x="10784668" y="3197152"/>
            <a:ext cx="7027343" cy="851314"/>
          </a:xfrm>
        </p:spPr>
        <p:txBody>
          <a:bodyPr numCol="1" spcCol="360000" anchor="ctr">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66" name="テキスト プレースホルダー 5"/>
          <p:cNvSpPr>
            <a:spLocks noGrp="1"/>
          </p:cNvSpPr>
          <p:nvPr>
            <p:ph type="body" sz="quarter" idx="27" hasCustomPrompt="1"/>
          </p:nvPr>
        </p:nvSpPr>
        <p:spPr>
          <a:xfrm>
            <a:off x="10784668" y="4603322"/>
            <a:ext cx="7027343" cy="851314"/>
          </a:xfrm>
        </p:spPr>
        <p:txBody>
          <a:bodyPr numCol="1" spcCol="360000" anchor="ctr">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67" name="テキスト プレースホルダー 5"/>
          <p:cNvSpPr>
            <a:spLocks noGrp="1"/>
          </p:cNvSpPr>
          <p:nvPr>
            <p:ph type="body" sz="quarter" idx="28" hasCustomPrompt="1"/>
          </p:nvPr>
        </p:nvSpPr>
        <p:spPr>
          <a:xfrm>
            <a:off x="10784668" y="5992229"/>
            <a:ext cx="7027343" cy="851314"/>
          </a:xfrm>
        </p:spPr>
        <p:txBody>
          <a:bodyPr numCol="1" spcCol="360000" anchor="ctr">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68" name="テキスト プレースホルダー 5"/>
          <p:cNvSpPr>
            <a:spLocks noGrp="1"/>
          </p:cNvSpPr>
          <p:nvPr>
            <p:ph type="body" sz="quarter" idx="29" hasCustomPrompt="1"/>
          </p:nvPr>
        </p:nvSpPr>
        <p:spPr>
          <a:xfrm>
            <a:off x="10784667" y="7367235"/>
            <a:ext cx="7027343" cy="851314"/>
          </a:xfrm>
        </p:spPr>
        <p:txBody>
          <a:bodyPr numCol="1" spcCol="360000" anchor="ctr">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02604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1000"/>
                                        <p:tgtEl>
                                          <p:spTgt spid="47"/>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65">
                                            <p:txEl>
                                              <p:pRg st="0" end="0"/>
                                            </p:txEl>
                                          </p:spTgt>
                                        </p:tgtEl>
                                        <p:attrNameLst>
                                          <p:attrName>style.visibility</p:attrName>
                                        </p:attrNameLst>
                                      </p:cBhvr>
                                      <p:to>
                                        <p:strVal val="visible"/>
                                      </p:to>
                                    </p:set>
                                    <p:animEffect transition="in" filter="wipe(left)">
                                      <p:cBhvr>
                                        <p:cTn id="10" dur="500"/>
                                        <p:tgtEl>
                                          <p:spTgt spid="65">
                                            <p:txEl>
                                              <p:pRg st="0" end="0"/>
                                            </p:txEl>
                                          </p:spTgt>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wipe(left)">
                                      <p:cBhvr>
                                        <p:cTn id="14" dur="1000"/>
                                        <p:tgtEl>
                                          <p:spTgt spid="51"/>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66">
                                            <p:txEl>
                                              <p:pRg st="0" end="0"/>
                                            </p:txEl>
                                          </p:spTgt>
                                        </p:tgtEl>
                                        <p:attrNameLst>
                                          <p:attrName>style.visibility</p:attrName>
                                        </p:attrNameLst>
                                      </p:cBhvr>
                                      <p:to>
                                        <p:strVal val="visible"/>
                                      </p:to>
                                    </p:set>
                                    <p:animEffect transition="in" filter="wipe(left)">
                                      <p:cBhvr>
                                        <p:cTn id="17" dur="500"/>
                                        <p:tgtEl>
                                          <p:spTgt spid="66">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left)">
                                      <p:cBhvr>
                                        <p:cTn id="21" dur="1000"/>
                                        <p:tgtEl>
                                          <p:spTgt spid="59"/>
                                        </p:tgtEl>
                                      </p:cBhvr>
                                    </p:animEffect>
                                  </p:childTnLst>
                                </p:cTn>
                              </p:par>
                              <p:par>
                                <p:cTn id="22" presetID="22" presetClass="entr" presetSubtype="8" fill="hold" grpId="0" nodeType="withEffect">
                                  <p:stCondLst>
                                    <p:cond delay="500"/>
                                  </p:stCondLst>
                                  <p:childTnLst>
                                    <p:set>
                                      <p:cBhvr>
                                        <p:cTn id="23" dur="1" fill="hold">
                                          <p:stCondLst>
                                            <p:cond delay="0"/>
                                          </p:stCondLst>
                                        </p:cTn>
                                        <p:tgtEl>
                                          <p:spTgt spid="67">
                                            <p:txEl>
                                              <p:pRg st="0" end="0"/>
                                            </p:txEl>
                                          </p:spTgt>
                                        </p:tgtEl>
                                        <p:attrNameLst>
                                          <p:attrName>style.visibility</p:attrName>
                                        </p:attrNameLst>
                                      </p:cBhvr>
                                      <p:to>
                                        <p:strVal val="visible"/>
                                      </p:to>
                                    </p:set>
                                    <p:animEffect transition="in" filter="wipe(left)">
                                      <p:cBhvr>
                                        <p:cTn id="24" dur="500"/>
                                        <p:tgtEl>
                                          <p:spTgt spid="67">
                                            <p:txEl>
                                              <p:pRg st="0" end="0"/>
                                            </p:txEl>
                                          </p:spTgt>
                                        </p:tgtEl>
                                      </p:cBhvr>
                                    </p:animEffect>
                                  </p:childTnLst>
                                </p:cTn>
                              </p:par>
                            </p:childTnLst>
                          </p:cTn>
                        </p:par>
                        <p:par>
                          <p:cTn id="25" fill="hold">
                            <p:stCondLst>
                              <p:cond delay="3000"/>
                            </p:stCondLst>
                            <p:childTnLst>
                              <p:par>
                                <p:cTn id="26" presetID="22" presetClass="entr" presetSubtype="8" fill="hold" nodeType="after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ipe(left)">
                                      <p:cBhvr>
                                        <p:cTn id="28" dur="1000"/>
                                        <p:tgtEl>
                                          <p:spTgt spid="55"/>
                                        </p:tgtEl>
                                      </p:cBhvr>
                                    </p:animEffect>
                                  </p:childTnLst>
                                </p:cTn>
                              </p:par>
                              <p:par>
                                <p:cTn id="29" presetID="22" presetClass="entr" presetSubtype="8" fill="hold" grpId="0" nodeType="withEffect">
                                  <p:stCondLst>
                                    <p:cond delay="500"/>
                                  </p:stCondLst>
                                  <p:childTnLst>
                                    <p:set>
                                      <p:cBhvr>
                                        <p:cTn id="30" dur="1" fill="hold">
                                          <p:stCondLst>
                                            <p:cond delay="0"/>
                                          </p:stCondLst>
                                        </p:cTn>
                                        <p:tgtEl>
                                          <p:spTgt spid="68">
                                            <p:txEl>
                                              <p:pRg st="0" end="0"/>
                                            </p:txEl>
                                          </p:spTgt>
                                        </p:tgtEl>
                                        <p:attrNameLst>
                                          <p:attrName>style.visibility</p:attrName>
                                        </p:attrNameLst>
                                      </p:cBhvr>
                                      <p:to>
                                        <p:strVal val="visible"/>
                                      </p:to>
                                    </p:set>
                                    <p:animEffect transition="in" filter="wipe(left)">
                                      <p:cBhvr>
                                        <p:cTn id="31" dur="500"/>
                                        <p:tgtEl>
                                          <p:spTgt spid="68">
                                            <p:txEl>
                                              <p:pRg st="0" end="0"/>
                                            </p:txEl>
                                          </p:spTgt>
                                        </p:tgtEl>
                                      </p:cBhvr>
                                    </p:animEffect>
                                  </p:childTnLst>
                                </p:cTn>
                              </p:par>
                            </p:childTnLst>
                          </p:cTn>
                        </p:par>
                        <p:par>
                          <p:cTn id="32" fill="hold">
                            <p:stCondLst>
                              <p:cond delay="4000"/>
                            </p:stCondLst>
                            <p:childTnLst>
                              <p:par>
                                <p:cTn id="33" presetID="2" presetClass="entr" presetSubtype="1" decel="100000" fill="hold" grpId="0" nodeType="afterEffect">
                                  <p:stCondLst>
                                    <p:cond delay="250"/>
                                  </p:stCondLst>
                                  <p:iterate type="wd">
                                    <p:tmPct val="10000"/>
                                  </p:iterate>
                                  <p:childTnLst>
                                    <p:set>
                                      <p:cBhvr>
                                        <p:cTn id="34" dur="1" fill="hold">
                                          <p:stCondLst>
                                            <p:cond delay="0"/>
                                          </p:stCondLst>
                                        </p:cTn>
                                        <p:tgtEl>
                                          <p:spTgt spid="63"/>
                                        </p:tgtEl>
                                        <p:attrNameLst>
                                          <p:attrName>style.visibility</p:attrName>
                                        </p:attrNameLst>
                                      </p:cBhvr>
                                      <p:to>
                                        <p:strVal val="visible"/>
                                      </p:to>
                                    </p:set>
                                    <p:anim calcmode="lin" valueType="num">
                                      <p:cBhvr additive="base">
                                        <p:cTn id="35" dur="750" fill="hold"/>
                                        <p:tgtEl>
                                          <p:spTgt spid="63"/>
                                        </p:tgtEl>
                                        <p:attrNameLst>
                                          <p:attrName>ppt_x</p:attrName>
                                        </p:attrNameLst>
                                      </p:cBhvr>
                                      <p:tavLst>
                                        <p:tav tm="0">
                                          <p:val>
                                            <p:strVal val="#ppt_x"/>
                                          </p:val>
                                        </p:tav>
                                        <p:tav tm="100000">
                                          <p:val>
                                            <p:strVal val="#ppt_x"/>
                                          </p:val>
                                        </p:tav>
                                      </p:tavLst>
                                    </p:anim>
                                    <p:anim calcmode="lin" valueType="num">
                                      <p:cBhvr additive="base">
                                        <p:cTn id="36" dur="750" fill="hold"/>
                                        <p:tgtEl>
                                          <p:spTgt spid="63"/>
                                        </p:tgtEl>
                                        <p:attrNameLst>
                                          <p:attrName>ppt_y</p:attrName>
                                        </p:attrNameLst>
                                      </p:cBhvr>
                                      <p:tavLst>
                                        <p:tav tm="0">
                                          <p:val>
                                            <p:strVal val="0-#ppt_h/2"/>
                                          </p:val>
                                        </p:tav>
                                        <p:tav tm="100000">
                                          <p:val>
                                            <p:strVal val="#ppt_y"/>
                                          </p:val>
                                        </p:tav>
                                      </p:tavLst>
                                    </p:anim>
                                  </p:childTnLst>
                                </p:cTn>
                              </p:par>
                            </p:childTnLst>
                          </p:cTn>
                        </p:par>
                        <p:par>
                          <p:cTn id="37" fill="hold">
                            <p:stCondLst>
                              <p:cond delay="5225"/>
                            </p:stCondLst>
                            <p:childTnLst>
                              <p:par>
                                <p:cTn id="38" presetID="22" presetClass="entr" presetSubtype="8" fill="hold" grpId="0" nodeType="afterEffect">
                                  <p:stCondLst>
                                    <p:cond delay="0"/>
                                  </p:stCondLst>
                                  <p:childTnLst>
                                    <p:set>
                                      <p:cBhvr>
                                        <p:cTn id="39" dur="1" fill="hold">
                                          <p:stCondLst>
                                            <p:cond delay="0"/>
                                          </p:stCondLst>
                                        </p:cTn>
                                        <p:tgtEl>
                                          <p:spTgt spid="64">
                                            <p:txEl>
                                              <p:pRg st="0" end="0"/>
                                            </p:txEl>
                                          </p:spTgt>
                                        </p:tgtEl>
                                        <p:attrNameLst>
                                          <p:attrName>style.visibility</p:attrName>
                                        </p:attrNameLst>
                                      </p:cBhvr>
                                      <p:to>
                                        <p:strVal val="visible"/>
                                      </p:to>
                                    </p:set>
                                    <p:animEffect transition="in" filter="wipe(left)">
                                      <p:cBhvr>
                                        <p:cTn id="40" dur="500"/>
                                        <p:tgtEl>
                                          <p:spTgt spid="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build="p">
        <p:tmplLst>
          <p:tmpl lvl="1">
            <p:tnLst>
              <p:par>
                <p:cTn presetID="22" presetClass="entr" presetSubtype="8"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wipe(left)">
                      <p:cBhvr>
                        <p:cTn dur="500"/>
                        <p:tgtEl>
                          <p:spTgt spid="64"/>
                        </p:tgtEl>
                      </p:cBhvr>
                    </p:animEffect>
                  </p:childTnLst>
                </p:cTn>
              </p:par>
            </p:tnLst>
          </p:tmpl>
        </p:tmplLst>
      </p:bldP>
      <p:bldP spid="65" grpId="0" build="p">
        <p:tmplLst>
          <p:tmpl lvl="1">
            <p:tnLst>
              <p:par>
                <p:cTn presetID="22" presetClass="entr" presetSubtype="8" fill="hold" nodeType="withEffect">
                  <p:stCondLst>
                    <p:cond delay="500"/>
                  </p:stCondLst>
                  <p:childTnLst>
                    <p:set>
                      <p:cBhvr>
                        <p:cTn dur="1" fill="hold">
                          <p:stCondLst>
                            <p:cond delay="0"/>
                          </p:stCondLst>
                        </p:cTn>
                        <p:tgtEl>
                          <p:spTgt spid="65"/>
                        </p:tgtEl>
                        <p:attrNameLst>
                          <p:attrName>style.visibility</p:attrName>
                        </p:attrNameLst>
                      </p:cBhvr>
                      <p:to>
                        <p:strVal val="visible"/>
                      </p:to>
                    </p:set>
                    <p:animEffect transition="in" filter="wipe(left)">
                      <p:cBhvr>
                        <p:cTn dur="500"/>
                        <p:tgtEl>
                          <p:spTgt spid="65"/>
                        </p:tgtEl>
                      </p:cBhvr>
                    </p:animEffect>
                  </p:childTnLst>
                </p:cTn>
              </p:par>
            </p:tnLst>
          </p:tmpl>
        </p:tmplLst>
      </p:bldP>
      <p:bldP spid="66" grpId="0" build="p">
        <p:tmplLst>
          <p:tmpl lvl="1">
            <p:tnLst>
              <p:par>
                <p:cTn presetID="22" presetClass="entr" presetSubtype="8" fill="hold" nodeType="withEffect">
                  <p:stCondLst>
                    <p:cond delay="500"/>
                  </p:stCondLst>
                  <p:childTnLst>
                    <p:set>
                      <p:cBhvr>
                        <p:cTn dur="1" fill="hold">
                          <p:stCondLst>
                            <p:cond delay="0"/>
                          </p:stCondLst>
                        </p:cTn>
                        <p:tgtEl>
                          <p:spTgt spid="66"/>
                        </p:tgtEl>
                        <p:attrNameLst>
                          <p:attrName>style.visibility</p:attrName>
                        </p:attrNameLst>
                      </p:cBhvr>
                      <p:to>
                        <p:strVal val="visible"/>
                      </p:to>
                    </p:set>
                    <p:animEffect transition="in" filter="wipe(left)">
                      <p:cBhvr>
                        <p:cTn dur="500"/>
                        <p:tgtEl>
                          <p:spTgt spid="66"/>
                        </p:tgtEl>
                      </p:cBhvr>
                    </p:animEffect>
                  </p:childTnLst>
                </p:cTn>
              </p:par>
            </p:tnLst>
          </p:tmpl>
        </p:tmplLst>
      </p:bldP>
      <p:bldP spid="67" grpId="0" build="p">
        <p:tmplLst>
          <p:tmpl lvl="1">
            <p:tnLst>
              <p:par>
                <p:cTn presetID="22" presetClass="entr" presetSubtype="8" fill="hold" nodeType="withEffect">
                  <p:stCondLst>
                    <p:cond delay="500"/>
                  </p:stCondLst>
                  <p:childTnLst>
                    <p:set>
                      <p:cBhvr>
                        <p:cTn dur="1" fill="hold">
                          <p:stCondLst>
                            <p:cond delay="0"/>
                          </p:stCondLst>
                        </p:cTn>
                        <p:tgtEl>
                          <p:spTgt spid="67"/>
                        </p:tgtEl>
                        <p:attrNameLst>
                          <p:attrName>style.visibility</p:attrName>
                        </p:attrNameLst>
                      </p:cBhvr>
                      <p:to>
                        <p:strVal val="visible"/>
                      </p:to>
                    </p:set>
                    <p:animEffect transition="in" filter="wipe(left)">
                      <p:cBhvr>
                        <p:cTn dur="500"/>
                        <p:tgtEl>
                          <p:spTgt spid="67"/>
                        </p:tgtEl>
                      </p:cBhvr>
                    </p:animEffect>
                  </p:childTnLst>
                </p:cTn>
              </p:par>
            </p:tnLst>
          </p:tmpl>
        </p:tmplLst>
      </p:bldP>
      <p:bldP spid="68" grpId="0" build="p">
        <p:tmplLst>
          <p:tmpl lvl="1">
            <p:tnLst>
              <p:par>
                <p:cTn presetID="22" presetClass="entr" presetSubtype="8" fill="hold" nodeType="withEffect">
                  <p:stCondLst>
                    <p:cond delay="500"/>
                  </p:stCondLst>
                  <p:childTnLst>
                    <p:set>
                      <p:cBhvr>
                        <p:cTn dur="1" fill="hold">
                          <p:stCondLst>
                            <p:cond delay="0"/>
                          </p:stCondLst>
                        </p:cTn>
                        <p:tgtEl>
                          <p:spTgt spid="68"/>
                        </p:tgtEl>
                        <p:attrNameLst>
                          <p:attrName>style.visibility</p:attrName>
                        </p:attrNameLst>
                      </p:cBhvr>
                      <p:to>
                        <p:strVal val="visible"/>
                      </p:to>
                    </p:set>
                    <p:animEffect transition="in" filter="wipe(left)">
                      <p:cBhvr>
                        <p:cTn dur="500"/>
                        <p:tgtEl>
                          <p:spTgt spid="68"/>
                        </p:tgtEl>
                      </p:cBhvr>
                    </p:animEffect>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lan A">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6" name="TextBox 5"/>
          <p:cNvSpPr txBox="1"/>
          <p:nvPr userDrawn="1"/>
        </p:nvSpPr>
        <p:spPr>
          <a:xfrm>
            <a:off x="419100" y="-1809750"/>
            <a:ext cx="8550739" cy="15481161"/>
          </a:xfrm>
          <a:prstGeom prst="rect">
            <a:avLst/>
          </a:prstGeom>
          <a:noFill/>
        </p:spPr>
        <p:txBody>
          <a:bodyPr wrap="none" rtlCol="0">
            <a:spAutoFit/>
          </a:bodyPr>
          <a:lstStyle/>
          <a:p>
            <a:r>
              <a:rPr kumimoji="1" lang="en-US" altLang="ja-JP" sz="100000" i="1" dirty="0">
                <a:solidFill>
                  <a:schemeClr val="tx1">
                    <a:lumMod val="90000"/>
                    <a:lumOff val="10000"/>
                  </a:schemeClr>
                </a:solidFill>
              </a:rPr>
              <a:t>A</a:t>
            </a:r>
            <a:endParaRPr kumimoji="1" lang="ja-JP" altLang="en-US" sz="100000" i="1" dirty="0">
              <a:solidFill>
                <a:schemeClr val="tx1">
                  <a:lumMod val="90000"/>
                  <a:lumOff val="10000"/>
                </a:schemeClr>
              </a:solidFill>
            </a:endParaRPr>
          </a:p>
        </p:txBody>
      </p:sp>
      <p:sp>
        <p:nvSpPr>
          <p:cNvPr id="8" name="Picture Placeholder 6"/>
          <p:cNvSpPr>
            <a:spLocks noGrp="1"/>
          </p:cNvSpPr>
          <p:nvPr>
            <p:ph type="pic" sz="quarter" idx="13" hasCustomPrompt="1"/>
          </p:nvPr>
        </p:nvSpPr>
        <p:spPr>
          <a:xfrm>
            <a:off x="9144000" y="565761"/>
            <a:ext cx="8534400" cy="5365069"/>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9" name="テキスト プレースホルダー 5"/>
          <p:cNvSpPr>
            <a:spLocks noGrp="1"/>
          </p:cNvSpPr>
          <p:nvPr>
            <p:ph type="body" sz="quarter" idx="25" hasCustomPrompt="1"/>
          </p:nvPr>
        </p:nvSpPr>
        <p:spPr>
          <a:xfrm>
            <a:off x="9144000" y="6057574"/>
            <a:ext cx="8534400" cy="3100940"/>
          </a:xfrm>
        </p:spPr>
        <p:txBody>
          <a:bodyPr numCol="1" spcCol="360000" anchor="t">
            <a:normAutofit/>
          </a:bodyPr>
          <a:lstStyle>
            <a:lvl1pPr marL="285750" indent="-285750" algn="l">
              <a:lnSpc>
                <a:spcPct val="130000"/>
              </a:lnSpc>
              <a:spcBef>
                <a:spcPts val="1200"/>
              </a:spcBef>
              <a:buClr>
                <a:schemeClr val="accent1"/>
              </a:buClr>
              <a:buFont typeface="Wingdings" panose="05000000000000000000" pitchFamily="2" charset="2"/>
              <a:buChar char="n"/>
              <a:defRPr sz="1800">
                <a:solidFill>
                  <a:schemeClr val="bg2"/>
                </a:solidFill>
              </a:defRPr>
            </a:lvl1pPr>
          </a:lstStyle>
          <a:p>
            <a:pPr lvl="0"/>
            <a:r>
              <a:rPr kumimoji="1" lang="en-US" altLang="ja-JP" dirty="0"/>
              <a:t>Text Goes Here</a:t>
            </a:r>
            <a:endParaRPr kumimoji="1" lang="ja-JP" altLang="en-US" dirty="0"/>
          </a:p>
        </p:txBody>
      </p:sp>
      <p:sp>
        <p:nvSpPr>
          <p:cNvPr id="7" name="タイトル 1"/>
          <p:cNvSpPr>
            <a:spLocks noGrp="1"/>
          </p:cNvSpPr>
          <p:nvPr>
            <p:ph type="title" hasCustomPrompt="1"/>
          </p:nvPr>
        </p:nvSpPr>
        <p:spPr>
          <a:xfrm>
            <a:off x="707570" y="2017486"/>
            <a:ext cx="10077098" cy="4218144"/>
          </a:xfrm>
        </p:spPr>
        <p:txBody>
          <a:bodyPr anchor="b">
            <a:normAutofit/>
          </a:bodyPr>
          <a:lstStyle>
            <a:lvl1pPr algn="r">
              <a:lnSpc>
                <a:spcPct val="80000"/>
              </a:lnSpc>
              <a:defRPr sz="9600" baseline="0">
                <a:latin typeface="Roboto Bold" pitchFamily="2" charset="0"/>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88858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Effect transition="in" filter="fade">
                                      <p:cBhvr>
                                        <p:cTn id="13" dur="1000"/>
                                        <p:tgtEl>
                                          <p:spTgt spid="6"/>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par>
                          <p:cTn id="18" fill="hold">
                            <p:stCondLst>
                              <p:cond delay="1500"/>
                            </p:stCondLst>
                            <p:childTnLst>
                              <p:par>
                                <p:cTn id="19" presetID="2" presetClass="entr" presetSubtype="4" decel="100000" fill="hold" grpId="0" nodeType="afterEffect">
                                  <p:stCondLst>
                                    <p:cond delay="0"/>
                                  </p:stCondLst>
                                  <p:iterate type="wd">
                                    <p:tmPct val="10000"/>
                                  </p:iterate>
                                  <p:childTnLst>
                                    <p:set>
                                      <p:cBhvr>
                                        <p:cTn id="20" dur="1" fill="hold">
                                          <p:stCondLst>
                                            <p:cond delay="0"/>
                                          </p:stCondLst>
                                        </p:cTn>
                                        <p:tgtEl>
                                          <p:spTgt spid="7"/>
                                        </p:tgtEl>
                                        <p:attrNameLst>
                                          <p:attrName>style.visibility</p:attrName>
                                        </p:attrNameLst>
                                      </p:cBhvr>
                                      <p:to>
                                        <p:strVal val="visible"/>
                                      </p:to>
                                    </p:set>
                                    <p:anim calcmode="lin" valueType="num">
                                      <p:cBhvr additive="base">
                                        <p:cTn id="21" dur="750" fill="hold"/>
                                        <p:tgtEl>
                                          <p:spTgt spid="7"/>
                                        </p:tgtEl>
                                        <p:attrNameLst>
                                          <p:attrName>ppt_x</p:attrName>
                                        </p:attrNameLst>
                                      </p:cBhvr>
                                      <p:tavLst>
                                        <p:tav tm="0">
                                          <p:val>
                                            <p:strVal val="#ppt_x"/>
                                          </p:val>
                                        </p:tav>
                                        <p:tav tm="100000">
                                          <p:val>
                                            <p:strVal val="#ppt_x"/>
                                          </p:val>
                                        </p:tav>
                                      </p:tavLst>
                                    </p:anim>
                                    <p:anim calcmode="lin" valueType="num">
                                      <p:cBhvr additive="base">
                                        <p:cTn id="22" dur="750" fill="hold"/>
                                        <p:tgtEl>
                                          <p:spTgt spid="7"/>
                                        </p:tgtEl>
                                        <p:attrNameLst>
                                          <p:attrName>ppt_y</p:attrName>
                                        </p:attrNameLst>
                                      </p:cBhvr>
                                      <p:tavLst>
                                        <p:tav tm="0">
                                          <p:val>
                                            <p:strVal val="1+#ppt_h/2"/>
                                          </p:val>
                                        </p:tav>
                                        <p:tav tm="100000">
                                          <p:val>
                                            <p:strVal val="#ppt_y"/>
                                          </p:val>
                                        </p:tav>
                                      </p:tavLst>
                                    </p:anim>
                                  </p:childTnLst>
                                </p:cTn>
                              </p:par>
                            </p:childTnLst>
                          </p:cTn>
                        </p:par>
                        <p:par>
                          <p:cTn id="23" fill="hold">
                            <p:stCondLst>
                              <p:cond delay="2475"/>
                            </p:stCondLst>
                            <p:childTnLst>
                              <p:par>
                                <p:cTn id="24" presetID="22" presetClass="entr" presetSubtype="8" fill="hold" grpId="0" nodeType="after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wipe(left)">
                                      <p:cBhvr>
                                        <p:cTn id="2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animBg="1"/>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7" grpId="0"/>
    </p:bldLst>
  </p:timing>
  <p:extLst>
    <p:ext uri="{DCECCB84-F9BA-43D5-87BE-67443E8EF086}">
      <p15:sldGuideLst xmlns:p15="http://schemas.microsoft.com/office/powerpoint/2012/main">
        <p15:guide id="1" orient="horz" pos="3239" userDrawn="1">
          <p15:clr>
            <a:srgbClr val="FBAE40"/>
          </p15:clr>
        </p15:guide>
        <p15:guide id="2" pos="57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and text 3">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798286" y="928914"/>
            <a:ext cx="8069943" cy="6139543"/>
          </a:xfrm>
        </p:spPr>
        <p:txBody>
          <a:bodyPr anchor="b">
            <a:normAutofit/>
          </a:bodyPr>
          <a:lstStyle>
            <a:lvl1pPr algn="r">
              <a:lnSpc>
                <a:spcPct val="80000"/>
              </a:lnSpc>
              <a:defRPr sz="9600" baseline="0">
                <a:latin typeface="Roboto Bold" pitchFamily="2" charset="0"/>
              </a:defRPr>
            </a:lvl1pPr>
          </a:lstStyle>
          <a:p>
            <a:r>
              <a:rPr kumimoji="1" lang="en-US" altLang="ja-JP" dirty="0"/>
              <a:t>Heading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03EB59E2-90B9-4CD3-AC74-D672227E13C3}" type="slidenum">
              <a:rPr lang="en-US" smtClean="0"/>
              <a:pPr/>
              <a:t>‹#›</a:t>
            </a:fld>
            <a:endParaRPr lang="en-US" dirty="0"/>
          </a:p>
        </p:txBody>
      </p:sp>
      <p:sp>
        <p:nvSpPr>
          <p:cNvPr id="6" name="テキスト プレースホルダー 5"/>
          <p:cNvSpPr>
            <a:spLocks noGrp="1"/>
          </p:cNvSpPr>
          <p:nvPr>
            <p:ph type="body" sz="quarter" idx="12" hasCustomPrompt="1"/>
          </p:nvPr>
        </p:nvSpPr>
        <p:spPr>
          <a:xfrm>
            <a:off x="9274629" y="928914"/>
            <a:ext cx="8273142" cy="8244115"/>
          </a:xfrm>
        </p:spPr>
        <p:txBody>
          <a:bodyPr numCol="1" spcCol="360000" anchor="ctr">
            <a:normAutofit/>
          </a:bodyPr>
          <a:lstStyle>
            <a:lvl1pPr marL="285750" indent="-285750" algn="l">
              <a:spcBef>
                <a:spcPts val="1200"/>
              </a:spcBef>
              <a:buClr>
                <a:schemeClr val="accent1"/>
              </a:buClr>
              <a:buFont typeface="Wingdings" panose="05000000000000000000" pitchFamily="2" charset="2"/>
              <a:buChar char="n"/>
              <a:defRPr sz="1800">
                <a:solidFill>
                  <a:schemeClr val="bg2"/>
                </a:solidFill>
              </a:defRPr>
            </a:lvl1pPr>
          </a:lstStyle>
          <a:p>
            <a:pPr lvl="0"/>
            <a:r>
              <a:rPr kumimoji="1" lang="en-US" altLang="ja-JP" dirty="0"/>
              <a:t>Text Goes Here</a:t>
            </a:r>
            <a:endParaRPr kumimoji="1" lang="ja-JP" altLang="en-US" dirty="0"/>
          </a:p>
        </p:txBody>
      </p:sp>
      <p:sp>
        <p:nvSpPr>
          <p:cNvPr id="7" name="テキスト プレースホルダー 5"/>
          <p:cNvSpPr>
            <a:spLocks noGrp="1"/>
          </p:cNvSpPr>
          <p:nvPr>
            <p:ph type="body" sz="quarter" idx="13" hasCustomPrompt="1"/>
          </p:nvPr>
        </p:nvSpPr>
        <p:spPr>
          <a:xfrm>
            <a:off x="798286" y="7068457"/>
            <a:ext cx="8069942" cy="2104571"/>
          </a:xfrm>
        </p:spPr>
        <p:txBody>
          <a:bodyPr numCol="1" spcCol="360000" anchor="t">
            <a:normAutofit/>
          </a:bodyPr>
          <a:lstStyle>
            <a:lvl1pPr marL="0" indent="0" algn="r">
              <a:lnSpc>
                <a:spcPct val="120000"/>
              </a:lnSpc>
              <a:spcBef>
                <a:spcPts val="0"/>
              </a:spcBef>
              <a:buClr>
                <a:schemeClr val="accent1"/>
              </a:buClr>
              <a:buFontTx/>
              <a:buNone/>
              <a:defRPr sz="3200">
                <a:solidFill>
                  <a:schemeClr val="tx2">
                    <a:lumMod val="60000"/>
                    <a:lumOff val="40000"/>
                  </a:schemeClr>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9326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9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1400"/>
                            </p:stCondLst>
                            <p:childTnLst>
                              <p:par>
                                <p:cTn id="14" presetID="22" presetClass="entr" presetSubtype="8" fill="hold" grpId="0"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left)">
                                      <p:cBhvr>
                                        <p:cTn id="1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P spid="7" grpId="0">
        <p:tmplLst>
          <p:tmpl>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Lst>
  </p:timing>
  <p:extLst mod="1">
    <p:ext uri="{DCECCB84-F9BA-43D5-87BE-67443E8EF086}">
      <p15:sldGuideLst xmlns:p15="http://schemas.microsoft.com/office/powerpoint/2012/main">
        <p15:guide id="1" orient="horz" pos="3239" userDrawn="1">
          <p15:clr>
            <a:srgbClr val="FBAE40"/>
          </p15:clr>
        </p15:guide>
        <p15:guide id="2" pos="576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lan B">
    <p:spTree>
      <p:nvGrpSpPr>
        <p:cNvPr id="1" name=""/>
        <p:cNvGrpSpPr/>
        <p:nvPr/>
      </p:nvGrpSpPr>
      <p:grpSpPr>
        <a:xfrm>
          <a:off x="0" y="0"/>
          <a:ext cx="0" cy="0"/>
          <a:chOff x="0" y="0"/>
          <a:chExt cx="0" cy="0"/>
        </a:xfrm>
      </p:grpSpPr>
      <p:sp>
        <p:nvSpPr>
          <p:cNvPr id="6" name="TextBox 5"/>
          <p:cNvSpPr txBox="1"/>
          <p:nvPr userDrawn="1"/>
        </p:nvSpPr>
        <p:spPr>
          <a:xfrm>
            <a:off x="10662640" y="-1809750"/>
            <a:ext cx="7992894" cy="15481161"/>
          </a:xfrm>
          <a:prstGeom prst="rect">
            <a:avLst/>
          </a:prstGeom>
          <a:noFill/>
        </p:spPr>
        <p:txBody>
          <a:bodyPr wrap="none" rtlCol="0">
            <a:spAutoFit/>
          </a:bodyPr>
          <a:lstStyle/>
          <a:p>
            <a:r>
              <a:rPr kumimoji="1" lang="en-US" altLang="ja-JP" sz="100000" i="1" dirty="0">
                <a:solidFill>
                  <a:schemeClr val="tx1">
                    <a:lumMod val="90000"/>
                    <a:lumOff val="10000"/>
                  </a:schemeClr>
                </a:solidFill>
              </a:rPr>
              <a:t>B</a:t>
            </a:r>
            <a:endParaRPr kumimoji="1" lang="ja-JP" altLang="en-US" sz="100000" i="1" dirty="0">
              <a:solidFill>
                <a:schemeClr val="tx1">
                  <a:lumMod val="90000"/>
                  <a:lumOff val="10000"/>
                </a:schemeClr>
              </a:solidFill>
            </a:endParaRPr>
          </a:p>
        </p:txBody>
      </p: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8" name="Picture Placeholder 6"/>
          <p:cNvSpPr>
            <a:spLocks noGrp="1"/>
          </p:cNvSpPr>
          <p:nvPr>
            <p:ph type="pic" sz="quarter" idx="13" hasCustomPrompt="1"/>
          </p:nvPr>
        </p:nvSpPr>
        <p:spPr>
          <a:xfrm>
            <a:off x="609600" y="565761"/>
            <a:ext cx="8534400" cy="5365069"/>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9" name="テキスト プレースホルダー 5"/>
          <p:cNvSpPr>
            <a:spLocks noGrp="1"/>
          </p:cNvSpPr>
          <p:nvPr>
            <p:ph type="body" sz="quarter" idx="25" hasCustomPrompt="1"/>
          </p:nvPr>
        </p:nvSpPr>
        <p:spPr>
          <a:xfrm>
            <a:off x="609600" y="6057574"/>
            <a:ext cx="8534400" cy="3100940"/>
          </a:xfrm>
        </p:spPr>
        <p:txBody>
          <a:bodyPr numCol="1" spcCol="360000" anchor="t">
            <a:normAutofit/>
          </a:bodyPr>
          <a:lstStyle>
            <a:lvl1pPr marL="285750" indent="-285750" algn="l">
              <a:lnSpc>
                <a:spcPct val="130000"/>
              </a:lnSpc>
              <a:spcBef>
                <a:spcPts val="1200"/>
              </a:spcBef>
              <a:buClr>
                <a:schemeClr val="accent1"/>
              </a:buClr>
              <a:buFont typeface="Wingdings" panose="05000000000000000000" pitchFamily="2" charset="2"/>
              <a:buChar char="n"/>
              <a:defRPr sz="1800">
                <a:solidFill>
                  <a:schemeClr val="bg2"/>
                </a:solidFill>
              </a:defRPr>
            </a:lvl1pPr>
          </a:lstStyle>
          <a:p>
            <a:pPr lvl="0"/>
            <a:r>
              <a:rPr kumimoji="1" lang="en-US" altLang="ja-JP" dirty="0"/>
              <a:t>Text Goes Here</a:t>
            </a:r>
            <a:endParaRPr kumimoji="1" lang="ja-JP" altLang="en-US" dirty="0"/>
          </a:p>
        </p:txBody>
      </p:sp>
      <p:sp>
        <p:nvSpPr>
          <p:cNvPr id="7" name="タイトル 1"/>
          <p:cNvSpPr>
            <a:spLocks noGrp="1"/>
          </p:cNvSpPr>
          <p:nvPr>
            <p:ph type="title" hasCustomPrompt="1"/>
          </p:nvPr>
        </p:nvSpPr>
        <p:spPr>
          <a:xfrm>
            <a:off x="6995877" y="2017486"/>
            <a:ext cx="10077098" cy="4218144"/>
          </a:xfrm>
        </p:spPr>
        <p:txBody>
          <a:bodyPr anchor="b">
            <a:normAutofit/>
          </a:bodyPr>
          <a:lstStyle>
            <a:lvl1pPr algn="l">
              <a:lnSpc>
                <a:spcPct val="80000"/>
              </a:lnSpc>
              <a:defRPr sz="9600" baseline="0">
                <a:latin typeface="Roboto Bold" pitchFamily="2" charset="0"/>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428667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Effect transition="in" filter="fade">
                                      <p:cBhvr>
                                        <p:cTn id="13" dur="1000"/>
                                        <p:tgtEl>
                                          <p:spTgt spid="6"/>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par>
                          <p:cTn id="18" fill="hold">
                            <p:stCondLst>
                              <p:cond delay="1500"/>
                            </p:stCondLst>
                            <p:childTnLst>
                              <p:par>
                                <p:cTn id="19" presetID="2" presetClass="entr" presetSubtype="4" decel="100000" fill="hold" grpId="0" nodeType="afterEffect">
                                  <p:stCondLst>
                                    <p:cond delay="0"/>
                                  </p:stCondLst>
                                  <p:iterate type="wd">
                                    <p:tmPct val="10000"/>
                                  </p:iterate>
                                  <p:childTnLst>
                                    <p:set>
                                      <p:cBhvr>
                                        <p:cTn id="20" dur="1" fill="hold">
                                          <p:stCondLst>
                                            <p:cond delay="0"/>
                                          </p:stCondLst>
                                        </p:cTn>
                                        <p:tgtEl>
                                          <p:spTgt spid="7"/>
                                        </p:tgtEl>
                                        <p:attrNameLst>
                                          <p:attrName>style.visibility</p:attrName>
                                        </p:attrNameLst>
                                      </p:cBhvr>
                                      <p:to>
                                        <p:strVal val="visible"/>
                                      </p:to>
                                    </p:set>
                                    <p:anim calcmode="lin" valueType="num">
                                      <p:cBhvr additive="base">
                                        <p:cTn id="21" dur="750" fill="hold"/>
                                        <p:tgtEl>
                                          <p:spTgt spid="7"/>
                                        </p:tgtEl>
                                        <p:attrNameLst>
                                          <p:attrName>ppt_x</p:attrName>
                                        </p:attrNameLst>
                                      </p:cBhvr>
                                      <p:tavLst>
                                        <p:tav tm="0">
                                          <p:val>
                                            <p:strVal val="#ppt_x"/>
                                          </p:val>
                                        </p:tav>
                                        <p:tav tm="100000">
                                          <p:val>
                                            <p:strVal val="#ppt_x"/>
                                          </p:val>
                                        </p:tav>
                                      </p:tavLst>
                                    </p:anim>
                                    <p:anim calcmode="lin" valueType="num">
                                      <p:cBhvr additive="base">
                                        <p:cTn id="22" dur="750" fill="hold"/>
                                        <p:tgtEl>
                                          <p:spTgt spid="7"/>
                                        </p:tgtEl>
                                        <p:attrNameLst>
                                          <p:attrName>ppt_y</p:attrName>
                                        </p:attrNameLst>
                                      </p:cBhvr>
                                      <p:tavLst>
                                        <p:tav tm="0">
                                          <p:val>
                                            <p:strVal val="1+#ppt_h/2"/>
                                          </p:val>
                                        </p:tav>
                                        <p:tav tm="100000">
                                          <p:val>
                                            <p:strVal val="#ppt_y"/>
                                          </p:val>
                                        </p:tav>
                                      </p:tavLst>
                                    </p:anim>
                                  </p:childTnLst>
                                </p:cTn>
                              </p:par>
                            </p:childTnLst>
                          </p:cTn>
                        </p:par>
                        <p:par>
                          <p:cTn id="23" fill="hold">
                            <p:stCondLst>
                              <p:cond delay="2475"/>
                            </p:stCondLst>
                            <p:childTnLst>
                              <p:par>
                                <p:cTn id="24" presetID="22" presetClass="entr" presetSubtype="8" fill="hold" grpId="0" nodeType="after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wipe(left)">
                                      <p:cBhvr>
                                        <p:cTn id="2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animBg="1"/>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7" grpId="0"/>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 poin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タイトル 1"/>
          <p:cNvSpPr>
            <a:spLocks noGrp="1"/>
          </p:cNvSpPr>
          <p:nvPr>
            <p:ph type="title" hasCustomPrompt="1"/>
          </p:nvPr>
        </p:nvSpPr>
        <p:spPr>
          <a:xfrm>
            <a:off x="551543" y="1499621"/>
            <a:ext cx="7358743" cy="7286170"/>
          </a:xfrm>
        </p:spPr>
        <p:txBody>
          <a:bodyPr anchor="ctr">
            <a:normAutofit/>
          </a:bodyPr>
          <a:lstStyle>
            <a:lvl1pPr algn="ctr">
              <a:lnSpc>
                <a:spcPct val="80000"/>
              </a:lnSpc>
              <a:defRPr sz="9600" baseline="0">
                <a:latin typeface="+mj-lt"/>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7" name="テキスト プレースホルダー 5"/>
          <p:cNvSpPr>
            <a:spLocks noGrp="1"/>
          </p:cNvSpPr>
          <p:nvPr>
            <p:ph type="body" sz="quarter" idx="18" hasCustomPrompt="1"/>
          </p:nvPr>
        </p:nvSpPr>
        <p:spPr>
          <a:xfrm>
            <a:off x="8080872" y="1645273"/>
            <a:ext cx="3152084" cy="586351"/>
          </a:xfrm>
        </p:spPr>
        <p:txBody>
          <a:bodyPr numCol="1" spcCol="360000" anchor="b">
            <a:noAutofit/>
          </a:bodyPr>
          <a:lstStyle>
            <a:lvl1pPr marL="0" indent="0" algn="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Word</a:t>
            </a:r>
            <a:endParaRPr kumimoji="1" lang="ja-JP" altLang="en-US" dirty="0"/>
          </a:p>
        </p:txBody>
      </p:sp>
      <p:sp>
        <p:nvSpPr>
          <p:cNvPr id="8" name="テキスト プレースホルダー 5"/>
          <p:cNvSpPr>
            <a:spLocks noGrp="1"/>
          </p:cNvSpPr>
          <p:nvPr>
            <p:ph type="body" sz="quarter" idx="26" hasCustomPrompt="1"/>
          </p:nvPr>
        </p:nvSpPr>
        <p:spPr>
          <a:xfrm>
            <a:off x="11634389" y="1275513"/>
            <a:ext cx="5797268" cy="1325871"/>
          </a:xfrm>
        </p:spPr>
        <p:txBody>
          <a:bodyPr numCol="1" spcCol="360000" anchor="ctr">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cxnSp>
        <p:nvCxnSpPr>
          <p:cNvPr id="10" name="Straight Connector 9"/>
          <p:cNvCxnSpPr/>
          <p:nvPr userDrawn="1"/>
        </p:nvCxnSpPr>
        <p:spPr>
          <a:xfrm>
            <a:off x="11433672" y="1236830"/>
            <a:ext cx="0" cy="140323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テキスト プレースホルダー 5"/>
          <p:cNvSpPr>
            <a:spLocks noGrp="1"/>
          </p:cNvSpPr>
          <p:nvPr>
            <p:ph type="body" sz="quarter" idx="27" hasCustomPrompt="1"/>
          </p:nvPr>
        </p:nvSpPr>
        <p:spPr>
          <a:xfrm>
            <a:off x="8080872" y="3225194"/>
            <a:ext cx="3152084" cy="586351"/>
          </a:xfrm>
        </p:spPr>
        <p:txBody>
          <a:bodyPr numCol="1" spcCol="360000" anchor="b">
            <a:noAutofit/>
          </a:bodyPr>
          <a:lstStyle>
            <a:lvl1pPr marL="0" indent="0" algn="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Word</a:t>
            </a:r>
            <a:endParaRPr kumimoji="1" lang="ja-JP" altLang="en-US" dirty="0"/>
          </a:p>
        </p:txBody>
      </p:sp>
      <p:sp>
        <p:nvSpPr>
          <p:cNvPr id="16" name="テキスト プレースホルダー 5"/>
          <p:cNvSpPr>
            <a:spLocks noGrp="1"/>
          </p:cNvSpPr>
          <p:nvPr>
            <p:ph type="body" sz="quarter" idx="28" hasCustomPrompt="1"/>
          </p:nvPr>
        </p:nvSpPr>
        <p:spPr>
          <a:xfrm>
            <a:off x="11634389" y="2855434"/>
            <a:ext cx="5797268" cy="1325871"/>
          </a:xfrm>
        </p:spPr>
        <p:txBody>
          <a:bodyPr numCol="1" spcCol="360000" anchor="ctr">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cxnSp>
        <p:nvCxnSpPr>
          <p:cNvPr id="17" name="Straight Connector 16"/>
          <p:cNvCxnSpPr/>
          <p:nvPr userDrawn="1"/>
        </p:nvCxnSpPr>
        <p:spPr>
          <a:xfrm>
            <a:off x="11433672" y="2816751"/>
            <a:ext cx="0" cy="140323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テキスト プレースホルダー 5"/>
          <p:cNvSpPr>
            <a:spLocks noGrp="1"/>
          </p:cNvSpPr>
          <p:nvPr>
            <p:ph type="body" sz="quarter" idx="29" hasCustomPrompt="1"/>
          </p:nvPr>
        </p:nvSpPr>
        <p:spPr>
          <a:xfrm>
            <a:off x="8080872" y="4805115"/>
            <a:ext cx="3152084" cy="586351"/>
          </a:xfrm>
        </p:spPr>
        <p:txBody>
          <a:bodyPr numCol="1" spcCol="360000" anchor="b">
            <a:noAutofit/>
          </a:bodyPr>
          <a:lstStyle>
            <a:lvl1pPr marL="0" indent="0" algn="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Word</a:t>
            </a:r>
            <a:endParaRPr kumimoji="1" lang="ja-JP" altLang="en-US" dirty="0"/>
          </a:p>
        </p:txBody>
      </p:sp>
      <p:sp>
        <p:nvSpPr>
          <p:cNvPr id="19" name="テキスト プレースホルダー 5"/>
          <p:cNvSpPr>
            <a:spLocks noGrp="1"/>
          </p:cNvSpPr>
          <p:nvPr>
            <p:ph type="body" sz="quarter" idx="30" hasCustomPrompt="1"/>
          </p:nvPr>
        </p:nvSpPr>
        <p:spPr>
          <a:xfrm>
            <a:off x="11634389" y="4435355"/>
            <a:ext cx="5797268" cy="1325871"/>
          </a:xfrm>
        </p:spPr>
        <p:txBody>
          <a:bodyPr numCol="1" spcCol="360000" anchor="ctr">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cxnSp>
        <p:nvCxnSpPr>
          <p:cNvPr id="20" name="Straight Connector 19"/>
          <p:cNvCxnSpPr/>
          <p:nvPr userDrawn="1"/>
        </p:nvCxnSpPr>
        <p:spPr>
          <a:xfrm>
            <a:off x="11433672" y="4396672"/>
            <a:ext cx="0" cy="140323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テキスト プレースホルダー 5"/>
          <p:cNvSpPr>
            <a:spLocks noGrp="1"/>
          </p:cNvSpPr>
          <p:nvPr>
            <p:ph type="body" sz="quarter" idx="31" hasCustomPrompt="1"/>
          </p:nvPr>
        </p:nvSpPr>
        <p:spPr>
          <a:xfrm>
            <a:off x="8080872" y="6385036"/>
            <a:ext cx="3152084" cy="586351"/>
          </a:xfrm>
        </p:spPr>
        <p:txBody>
          <a:bodyPr numCol="1" spcCol="360000" anchor="b">
            <a:noAutofit/>
          </a:bodyPr>
          <a:lstStyle>
            <a:lvl1pPr marL="0" indent="0" algn="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Word</a:t>
            </a:r>
            <a:endParaRPr kumimoji="1" lang="ja-JP" altLang="en-US" dirty="0"/>
          </a:p>
        </p:txBody>
      </p:sp>
      <p:sp>
        <p:nvSpPr>
          <p:cNvPr id="22" name="テキスト プレースホルダー 5"/>
          <p:cNvSpPr>
            <a:spLocks noGrp="1"/>
          </p:cNvSpPr>
          <p:nvPr>
            <p:ph type="body" sz="quarter" idx="32" hasCustomPrompt="1"/>
          </p:nvPr>
        </p:nvSpPr>
        <p:spPr>
          <a:xfrm>
            <a:off x="11634389" y="6015276"/>
            <a:ext cx="5797268" cy="1325871"/>
          </a:xfrm>
        </p:spPr>
        <p:txBody>
          <a:bodyPr numCol="1" spcCol="360000" anchor="ctr">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cxnSp>
        <p:nvCxnSpPr>
          <p:cNvPr id="23" name="Straight Connector 22"/>
          <p:cNvCxnSpPr/>
          <p:nvPr userDrawn="1"/>
        </p:nvCxnSpPr>
        <p:spPr>
          <a:xfrm>
            <a:off x="11433672" y="5976593"/>
            <a:ext cx="0" cy="140323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テキスト プレースホルダー 5"/>
          <p:cNvSpPr>
            <a:spLocks noGrp="1"/>
          </p:cNvSpPr>
          <p:nvPr>
            <p:ph type="body" sz="quarter" idx="33" hasCustomPrompt="1"/>
          </p:nvPr>
        </p:nvSpPr>
        <p:spPr>
          <a:xfrm>
            <a:off x="8080872" y="7964958"/>
            <a:ext cx="3152084" cy="586351"/>
          </a:xfrm>
        </p:spPr>
        <p:txBody>
          <a:bodyPr numCol="1" spcCol="360000" anchor="b">
            <a:noAutofit/>
          </a:bodyPr>
          <a:lstStyle>
            <a:lvl1pPr marL="0" indent="0" algn="r">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Word</a:t>
            </a:r>
            <a:endParaRPr kumimoji="1" lang="ja-JP" altLang="en-US" dirty="0"/>
          </a:p>
        </p:txBody>
      </p:sp>
      <p:sp>
        <p:nvSpPr>
          <p:cNvPr id="25" name="テキスト プレースホルダー 5"/>
          <p:cNvSpPr>
            <a:spLocks noGrp="1"/>
          </p:cNvSpPr>
          <p:nvPr>
            <p:ph type="body" sz="quarter" idx="34" hasCustomPrompt="1"/>
          </p:nvPr>
        </p:nvSpPr>
        <p:spPr>
          <a:xfrm>
            <a:off x="11634389" y="7595198"/>
            <a:ext cx="5797268" cy="1325871"/>
          </a:xfrm>
        </p:spPr>
        <p:txBody>
          <a:bodyPr numCol="1" spcCol="360000" anchor="ctr">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cxnSp>
        <p:nvCxnSpPr>
          <p:cNvPr id="26" name="Straight Connector 25"/>
          <p:cNvCxnSpPr/>
          <p:nvPr userDrawn="1"/>
        </p:nvCxnSpPr>
        <p:spPr>
          <a:xfrm>
            <a:off x="11433672" y="7556515"/>
            <a:ext cx="0" cy="140323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19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975"/>
                            </p:stCondLst>
                            <p:childTnLst>
                              <p:par>
                                <p:cTn id="10" presetID="2" presetClass="entr" presetSubtype="8" decel="100000"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75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7">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1" decel="10000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2" decel="100000" fill="hold" grpId="0" nodeType="withEffect">
                                  <p:stCondLst>
                                    <p:cond delay="35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25"/>
                            </p:stCondLst>
                            <p:childTnLst>
                              <p:par>
                                <p:cTn id="23" presetID="2" presetClass="entr" presetSubtype="8" decel="100000" fill="hold" grpId="0" nodeType="after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 calcmode="lin" valueType="num">
                                      <p:cBhvr additive="base">
                                        <p:cTn id="25" dur="75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26" dur="750" fill="hold"/>
                                        <p:tgtEl>
                                          <p:spTgt spid="15">
                                            <p:txEl>
                                              <p:pRg st="0" end="0"/>
                                            </p:txEl>
                                          </p:spTgt>
                                        </p:tgtEl>
                                        <p:attrNameLst>
                                          <p:attrName>ppt_y</p:attrName>
                                        </p:attrNameLst>
                                      </p:cBhvr>
                                      <p:tavLst>
                                        <p:tav tm="0">
                                          <p:val>
                                            <p:strVal val="#ppt_y"/>
                                          </p:val>
                                        </p:tav>
                                        <p:tav tm="100000">
                                          <p:val>
                                            <p:strVal val="#ppt_y"/>
                                          </p:val>
                                        </p:tav>
                                      </p:tavLst>
                                    </p:anim>
                                  </p:childTnLst>
                                </p:cTn>
                              </p:par>
                              <p:par>
                                <p:cTn id="27" presetID="2" presetClass="entr" presetSubtype="1" decel="10000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0-#ppt_h/2"/>
                                          </p:val>
                                        </p:tav>
                                        <p:tav tm="100000">
                                          <p:val>
                                            <p:strVal val="#ppt_y"/>
                                          </p:val>
                                        </p:tav>
                                      </p:tavLst>
                                    </p:anim>
                                  </p:childTnLst>
                                </p:cTn>
                              </p:par>
                              <p:par>
                                <p:cTn id="31" presetID="2" presetClass="entr" presetSubtype="2" decel="100000" fill="hold" grpId="0" nodeType="withEffect">
                                  <p:stCondLst>
                                    <p:cond delay="350"/>
                                  </p:stCondLst>
                                  <p:childTnLst>
                                    <p:set>
                                      <p:cBhvr>
                                        <p:cTn id="32" dur="1" fill="hold">
                                          <p:stCondLst>
                                            <p:cond delay="0"/>
                                          </p:stCondLst>
                                        </p:cTn>
                                        <p:tgtEl>
                                          <p:spTgt spid="16">
                                            <p:txEl>
                                              <p:pRg st="0" end="0"/>
                                            </p:txEl>
                                          </p:spTgt>
                                        </p:tgtEl>
                                        <p:attrNameLst>
                                          <p:attrName>style.visibility</p:attrName>
                                        </p:attrNameLst>
                                      </p:cBhvr>
                                      <p:to>
                                        <p:strVal val="visible"/>
                                      </p:to>
                                    </p:set>
                                    <p:anim calcmode="lin" valueType="num">
                                      <p:cBhvr additive="base">
                                        <p:cTn id="33"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35" fill="hold">
                            <p:stCondLst>
                              <p:cond delay="2675"/>
                            </p:stCondLst>
                            <p:childTnLst>
                              <p:par>
                                <p:cTn id="36" presetID="2" presetClass="entr" presetSubtype="8" decel="100000" fill="hold" grpId="0" nodeType="afterEffect">
                                  <p:stCondLst>
                                    <p:cond delay="0"/>
                                  </p:stCondLst>
                                  <p:childTnLst>
                                    <p:set>
                                      <p:cBhvr>
                                        <p:cTn id="37" dur="1" fill="hold">
                                          <p:stCondLst>
                                            <p:cond delay="0"/>
                                          </p:stCondLst>
                                        </p:cTn>
                                        <p:tgtEl>
                                          <p:spTgt spid="18">
                                            <p:txEl>
                                              <p:pRg st="0" end="0"/>
                                            </p:txEl>
                                          </p:spTgt>
                                        </p:tgtEl>
                                        <p:attrNameLst>
                                          <p:attrName>style.visibility</p:attrName>
                                        </p:attrNameLst>
                                      </p:cBhvr>
                                      <p:to>
                                        <p:strVal val="visible"/>
                                      </p:to>
                                    </p:set>
                                    <p:anim calcmode="lin" valueType="num">
                                      <p:cBhvr additive="base">
                                        <p:cTn id="38" dur="75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39" dur="750" fill="hold"/>
                                        <p:tgtEl>
                                          <p:spTgt spid="18">
                                            <p:txEl>
                                              <p:pRg st="0" end="0"/>
                                            </p:txEl>
                                          </p:spTgt>
                                        </p:tgtEl>
                                        <p:attrNameLst>
                                          <p:attrName>ppt_y</p:attrName>
                                        </p:attrNameLst>
                                      </p:cBhvr>
                                      <p:tavLst>
                                        <p:tav tm="0">
                                          <p:val>
                                            <p:strVal val="#ppt_y"/>
                                          </p:val>
                                        </p:tav>
                                        <p:tav tm="100000">
                                          <p:val>
                                            <p:strVal val="#ppt_y"/>
                                          </p:val>
                                        </p:tav>
                                      </p:tavLst>
                                    </p:anim>
                                  </p:childTnLst>
                                </p:cTn>
                              </p:par>
                              <p:par>
                                <p:cTn id="40" presetID="2" presetClass="entr" presetSubtype="1" decel="10000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0-#ppt_h/2"/>
                                          </p:val>
                                        </p:tav>
                                        <p:tav tm="100000">
                                          <p:val>
                                            <p:strVal val="#ppt_y"/>
                                          </p:val>
                                        </p:tav>
                                      </p:tavLst>
                                    </p:anim>
                                  </p:childTnLst>
                                </p:cTn>
                              </p:par>
                              <p:par>
                                <p:cTn id="44" presetID="2" presetClass="entr" presetSubtype="2" decel="100000" fill="hold" grpId="0" nodeType="withEffect">
                                  <p:stCondLst>
                                    <p:cond delay="350"/>
                                  </p:stCondLst>
                                  <p:childTnLst>
                                    <p:set>
                                      <p:cBhvr>
                                        <p:cTn id="45" dur="1" fill="hold">
                                          <p:stCondLst>
                                            <p:cond delay="0"/>
                                          </p:stCondLst>
                                        </p:cTn>
                                        <p:tgtEl>
                                          <p:spTgt spid="19">
                                            <p:txEl>
                                              <p:pRg st="0" end="0"/>
                                            </p:txEl>
                                          </p:spTgt>
                                        </p:tgtEl>
                                        <p:attrNameLst>
                                          <p:attrName>style.visibility</p:attrName>
                                        </p:attrNameLst>
                                      </p:cBhvr>
                                      <p:to>
                                        <p:strVal val="visible"/>
                                      </p:to>
                                    </p:set>
                                    <p:anim calcmode="lin" valueType="num">
                                      <p:cBhvr additive="base">
                                        <p:cTn id="46"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47"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3525"/>
                            </p:stCondLst>
                            <p:childTnLst>
                              <p:par>
                                <p:cTn id="49" presetID="2" presetClass="entr" presetSubtype="8" decel="100000" fill="hold" grpId="0" nodeType="afterEffect">
                                  <p:stCondLst>
                                    <p:cond delay="0"/>
                                  </p:stCondLst>
                                  <p:childTnLst>
                                    <p:set>
                                      <p:cBhvr>
                                        <p:cTn id="50" dur="1" fill="hold">
                                          <p:stCondLst>
                                            <p:cond delay="0"/>
                                          </p:stCondLst>
                                        </p:cTn>
                                        <p:tgtEl>
                                          <p:spTgt spid="21">
                                            <p:txEl>
                                              <p:pRg st="0" end="0"/>
                                            </p:txEl>
                                          </p:spTgt>
                                        </p:tgtEl>
                                        <p:attrNameLst>
                                          <p:attrName>style.visibility</p:attrName>
                                        </p:attrNameLst>
                                      </p:cBhvr>
                                      <p:to>
                                        <p:strVal val="visible"/>
                                      </p:to>
                                    </p:set>
                                    <p:anim calcmode="lin" valueType="num">
                                      <p:cBhvr additive="base">
                                        <p:cTn id="51" dur="75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52" dur="750" fill="hold"/>
                                        <p:tgtEl>
                                          <p:spTgt spid="21">
                                            <p:txEl>
                                              <p:pRg st="0" end="0"/>
                                            </p:txEl>
                                          </p:spTgt>
                                        </p:tgtEl>
                                        <p:attrNameLst>
                                          <p:attrName>ppt_y</p:attrName>
                                        </p:attrNameLst>
                                      </p:cBhvr>
                                      <p:tavLst>
                                        <p:tav tm="0">
                                          <p:val>
                                            <p:strVal val="#ppt_y"/>
                                          </p:val>
                                        </p:tav>
                                        <p:tav tm="100000">
                                          <p:val>
                                            <p:strVal val="#ppt_y"/>
                                          </p:val>
                                        </p:tav>
                                      </p:tavLst>
                                    </p:anim>
                                  </p:childTnLst>
                                </p:cTn>
                              </p:par>
                              <p:par>
                                <p:cTn id="53" presetID="2" presetClass="entr" presetSubtype="1" decel="10000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0-#ppt_h/2"/>
                                          </p:val>
                                        </p:tav>
                                        <p:tav tm="100000">
                                          <p:val>
                                            <p:strVal val="#ppt_y"/>
                                          </p:val>
                                        </p:tav>
                                      </p:tavLst>
                                    </p:anim>
                                  </p:childTnLst>
                                </p:cTn>
                              </p:par>
                              <p:par>
                                <p:cTn id="57" presetID="2" presetClass="entr" presetSubtype="2" decel="100000" fill="hold" grpId="0" nodeType="withEffect">
                                  <p:stCondLst>
                                    <p:cond delay="350"/>
                                  </p:stCondLst>
                                  <p:childTnLst>
                                    <p:set>
                                      <p:cBhvr>
                                        <p:cTn id="58" dur="1" fill="hold">
                                          <p:stCondLst>
                                            <p:cond delay="0"/>
                                          </p:stCondLst>
                                        </p:cTn>
                                        <p:tgtEl>
                                          <p:spTgt spid="22">
                                            <p:txEl>
                                              <p:pRg st="0" end="0"/>
                                            </p:txEl>
                                          </p:spTgt>
                                        </p:tgtEl>
                                        <p:attrNameLst>
                                          <p:attrName>style.visibility</p:attrName>
                                        </p:attrNameLst>
                                      </p:cBhvr>
                                      <p:to>
                                        <p:strVal val="visible"/>
                                      </p:to>
                                    </p:set>
                                    <p:anim calcmode="lin" valueType="num">
                                      <p:cBhvr additive="base">
                                        <p:cTn id="59"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par>
                          <p:cTn id="61" fill="hold">
                            <p:stCondLst>
                              <p:cond delay="4375"/>
                            </p:stCondLst>
                            <p:childTnLst>
                              <p:par>
                                <p:cTn id="62" presetID="2" presetClass="entr" presetSubtype="8" decel="100000" fill="hold" grpId="0" nodeType="afterEffect">
                                  <p:stCondLst>
                                    <p:cond delay="0"/>
                                  </p:stCondLst>
                                  <p:childTnLst>
                                    <p:set>
                                      <p:cBhvr>
                                        <p:cTn id="63" dur="1" fill="hold">
                                          <p:stCondLst>
                                            <p:cond delay="0"/>
                                          </p:stCondLst>
                                        </p:cTn>
                                        <p:tgtEl>
                                          <p:spTgt spid="24">
                                            <p:txEl>
                                              <p:pRg st="0" end="0"/>
                                            </p:txEl>
                                          </p:spTgt>
                                        </p:tgtEl>
                                        <p:attrNameLst>
                                          <p:attrName>style.visibility</p:attrName>
                                        </p:attrNameLst>
                                      </p:cBhvr>
                                      <p:to>
                                        <p:strVal val="visible"/>
                                      </p:to>
                                    </p:set>
                                    <p:anim calcmode="lin" valueType="num">
                                      <p:cBhvr additive="base">
                                        <p:cTn id="64" dur="75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65" dur="750" fill="hold"/>
                                        <p:tgtEl>
                                          <p:spTgt spid="24">
                                            <p:txEl>
                                              <p:pRg st="0" end="0"/>
                                            </p:txEl>
                                          </p:spTgt>
                                        </p:tgtEl>
                                        <p:attrNameLst>
                                          <p:attrName>ppt_y</p:attrName>
                                        </p:attrNameLst>
                                      </p:cBhvr>
                                      <p:tavLst>
                                        <p:tav tm="0">
                                          <p:val>
                                            <p:strVal val="#ppt_y"/>
                                          </p:val>
                                        </p:tav>
                                        <p:tav tm="100000">
                                          <p:val>
                                            <p:strVal val="#ppt_y"/>
                                          </p:val>
                                        </p:tav>
                                      </p:tavLst>
                                    </p:anim>
                                  </p:childTnLst>
                                </p:cTn>
                              </p:par>
                              <p:par>
                                <p:cTn id="66" presetID="2" presetClass="entr" presetSubtype="1" decel="100000" fill="hold" nodeType="withEffect">
                                  <p:stCondLst>
                                    <p:cond delay="0"/>
                                  </p:stCondLst>
                                  <p:childTnLst>
                                    <p:set>
                                      <p:cBhvr>
                                        <p:cTn id="67" dur="1" fill="hold">
                                          <p:stCondLst>
                                            <p:cond delay="0"/>
                                          </p:stCondLst>
                                        </p:cTn>
                                        <p:tgtEl>
                                          <p:spTgt spid="26"/>
                                        </p:tgtEl>
                                        <p:attrNameLst>
                                          <p:attrName>style.visibility</p:attrName>
                                        </p:attrNameLst>
                                      </p:cBhvr>
                                      <p:to>
                                        <p:strVal val="visible"/>
                                      </p:to>
                                    </p:set>
                                    <p:anim calcmode="lin" valueType="num">
                                      <p:cBhvr additive="base">
                                        <p:cTn id="68" dur="500" fill="hold"/>
                                        <p:tgtEl>
                                          <p:spTgt spid="26"/>
                                        </p:tgtEl>
                                        <p:attrNameLst>
                                          <p:attrName>ppt_x</p:attrName>
                                        </p:attrNameLst>
                                      </p:cBhvr>
                                      <p:tavLst>
                                        <p:tav tm="0">
                                          <p:val>
                                            <p:strVal val="#ppt_x"/>
                                          </p:val>
                                        </p:tav>
                                        <p:tav tm="100000">
                                          <p:val>
                                            <p:strVal val="#ppt_x"/>
                                          </p:val>
                                        </p:tav>
                                      </p:tavLst>
                                    </p:anim>
                                    <p:anim calcmode="lin" valueType="num">
                                      <p:cBhvr additive="base">
                                        <p:cTn id="69" dur="500" fill="hold"/>
                                        <p:tgtEl>
                                          <p:spTgt spid="26"/>
                                        </p:tgtEl>
                                        <p:attrNameLst>
                                          <p:attrName>ppt_y</p:attrName>
                                        </p:attrNameLst>
                                      </p:cBhvr>
                                      <p:tavLst>
                                        <p:tav tm="0">
                                          <p:val>
                                            <p:strVal val="0-#ppt_h/2"/>
                                          </p:val>
                                        </p:tav>
                                        <p:tav tm="100000">
                                          <p:val>
                                            <p:strVal val="#ppt_y"/>
                                          </p:val>
                                        </p:tav>
                                      </p:tavLst>
                                    </p:anim>
                                  </p:childTnLst>
                                </p:cTn>
                              </p:par>
                              <p:par>
                                <p:cTn id="70" presetID="2" presetClass="entr" presetSubtype="2" decel="100000" fill="hold" grpId="0" nodeType="withEffect">
                                  <p:stCondLst>
                                    <p:cond delay="350"/>
                                  </p:stCondLst>
                                  <p:childTnLst>
                                    <p:set>
                                      <p:cBhvr>
                                        <p:cTn id="71" dur="1" fill="hold">
                                          <p:stCondLst>
                                            <p:cond delay="0"/>
                                          </p:stCondLst>
                                        </p:cTn>
                                        <p:tgtEl>
                                          <p:spTgt spid="25">
                                            <p:txEl>
                                              <p:pRg st="0" end="0"/>
                                            </p:txEl>
                                          </p:spTgt>
                                        </p:tgtEl>
                                        <p:attrNameLst>
                                          <p:attrName>style.visibility</p:attrName>
                                        </p:attrNameLst>
                                      </p:cBhvr>
                                      <p:to>
                                        <p:strVal val="visible"/>
                                      </p:to>
                                    </p:set>
                                    <p:anim calcmode="lin" valueType="num">
                                      <p:cBhvr additive="base">
                                        <p:cTn id="72"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73"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tmplLst>
          <p:tmpl lvl="1">
            <p:tnLst>
              <p:par>
                <p:cTn presetID="2" presetClass="entr" presetSubtype="8" decel="10000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8" grpId="0" build="p">
        <p:tmplLst>
          <p:tmpl lvl="1">
            <p:tnLst>
              <p:par>
                <p:cTn presetID="2" presetClass="entr" presetSubtype="2" decel="100000" fill="hold" nodeType="withEffect">
                  <p:stCondLst>
                    <p:cond delay="3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8" decel="10000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0-#ppt_w/2"/>
                          </p:val>
                        </p:tav>
                        <p:tav tm="100000">
                          <p:val>
                            <p:strVal val="#ppt_x"/>
                          </p:val>
                        </p:tav>
                      </p:tavLst>
                    </p:anim>
                    <p:anim calcmode="lin" valueType="num">
                      <p:cBhvr additive="base">
                        <p:cTn dur="750" fill="hold"/>
                        <p:tgtEl>
                          <p:spTgt spid="15"/>
                        </p:tgtEl>
                        <p:attrNameLst>
                          <p:attrName>ppt_y</p:attrName>
                        </p:attrNameLst>
                      </p:cBhvr>
                      <p:tavLst>
                        <p:tav tm="0">
                          <p:val>
                            <p:strVal val="#ppt_y"/>
                          </p:val>
                        </p:tav>
                        <p:tav tm="100000">
                          <p:val>
                            <p:strVal val="#ppt_y"/>
                          </p:val>
                        </p:tav>
                      </p:tavLst>
                    </p:anim>
                  </p:childTnLst>
                </p:cTn>
              </p:par>
            </p:tnLst>
          </p:tmpl>
        </p:tmplLst>
      </p:bldP>
      <p:bldP spid="16" grpId="0" build="p">
        <p:tmplLst>
          <p:tmpl lvl="1">
            <p:tnLst>
              <p:par>
                <p:cTn presetID="2" presetClass="entr" presetSubtype="2" decel="100000" fill="hold" nodeType="withEffect">
                  <p:stCondLst>
                    <p:cond delay="3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8" decel="10000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0-#ppt_w/2"/>
                          </p:val>
                        </p:tav>
                        <p:tav tm="100000">
                          <p:val>
                            <p:strVal val="#ppt_x"/>
                          </p:val>
                        </p:tav>
                      </p:tavLst>
                    </p:anim>
                    <p:anim calcmode="lin" valueType="num">
                      <p:cBhvr additive="base">
                        <p:cTn dur="75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2" decel="100000" fill="hold" nodeType="withEffect">
                  <p:stCondLst>
                    <p:cond delay="35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 presetClass="entr" presetSubtype="8" decel="10000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0-#ppt_w/2"/>
                          </p:val>
                        </p:tav>
                        <p:tav tm="100000">
                          <p:val>
                            <p:strVal val="#ppt_x"/>
                          </p:val>
                        </p:tav>
                      </p:tavLst>
                    </p:anim>
                    <p:anim calcmode="lin" valueType="num">
                      <p:cBhvr additive="base">
                        <p:cTn dur="75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decel="100000" fill="hold" nodeType="withEffect">
                  <p:stCondLst>
                    <p:cond delay="3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8" decel="10000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750" fill="hold"/>
                        <p:tgtEl>
                          <p:spTgt spid="24"/>
                        </p:tgtEl>
                        <p:attrNameLst>
                          <p:attrName>ppt_x</p:attrName>
                        </p:attrNameLst>
                      </p:cBhvr>
                      <p:tavLst>
                        <p:tav tm="0">
                          <p:val>
                            <p:strVal val="0-#ppt_w/2"/>
                          </p:val>
                        </p:tav>
                        <p:tav tm="100000">
                          <p:val>
                            <p:strVal val="#ppt_x"/>
                          </p:val>
                        </p:tav>
                      </p:tavLst>
                    </p:anim>
                    <p:anim calcmode="lin" valueType="num">
                      <p:cBhvr additive="base">
                        <p:cTn dur="75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2" decel="100000" fill="hold" nodeType="withEffect">
                  <p:stCondLst>
                    <p:cond delay="3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1+#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ros and co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TextBox 4"/>
          <p:cNvSpPr txBox="1"/>
          <p:nvPr userDrawn="1"/>
        </p:nvSpPr>
        <p:spPr>
          <a:xfrm>
            <a:off x="332014" y="-474435"/>
            <a:ext cx="9692077" cy="4708981"/>
          </a:xfrm>
          <a:prstGeom prst="rect">
            <a:avLst/>
          </a:prstGeom>
          <a:noFill/>
        </p:spPr>
        <p:txBody>
          <a:bodyPr wrap="none" rtlCol="0">
            <a:spAutoFit/>
          </a:bodyPr>
          <a:lstStyle/>
          <a:p>
            <a:r>
              <a:rPr kumimoji="1" lang="en-US" altLang="ja-JP" sz="30000" i="1" dirty="0">
                <a:solidFill>
                  <a:schemeClr val="tx1">
                    <a:lumMod val="90000"/>
                    <a:lumOff val="10000"/>
                  </a:schemeClr>
                </a:solidFill>
              </a:rPr>
              <a:t>PROS</a:t>
            </a:r>
            <a:endParaRPr kumimoji="1" lang="ja-JP" altLang="en-US" sz="30000" i="1" dirty="0">
              <a:solidFill>
                <a:schemeClr val="tx1">
                  <a:lumMod val="90000"/>
                  <a:lumOff val="10000"/>
                </a:schemeClr>
              </a:solidFill>
            </a:endParaRPr>
          </a:p>
        </p:txBody>
      </p:sp>
      <p:sp>
        <p:nvSpPr>
          <p:cNvPr id="6" name="TextBox 5"/>
          <p:cNvSpPr txBox="1"/>
          <p:nvPr userDrawn="1"/>
        </p:nvSpPr>
        <p:spPr>
          <a:xfrm>
            <a:off x="7886699" y="5472637"/>
            <a:ext cx="10129696" cy="4708981"/>
          </a:xfrm>
          <a:prstGeom prst="rect">
            <a:avLst/>
          </a:prstGeom>
          <a:noFill/>
        </p:spPr>
        <p:txBody>
          <a:bodyPr wrap="none" rtlCol="0">
            <a:spAutoFit/>
          </a:bodyPr>
          <a:lstStyle/>
          <a:p>
            <a:pPr algn="r"/>
            <a:r>
              <a:rPr kumimoji="1" lang="en-US" altLang="ja-JP" sz="30000" i="1" dirty="0">
                <a:solidFill>
                  <a:schemeClr val="tx1">
                    <a:lumMod val="90000"/>
                    <a:lumOff val="10000"/>
                  </a:schemeClr>
                </a:solidFill>
              </a:rPr>
              <a:t>CONS</a:t>
            </a:r>
            <a:endParaRPr kumimoji="1" lang="ja-JP" altLang="en-US" sz="30000" i="1" dirty="0">
              <a:solidFill>
                <a:schemeClr val="tx1">
                  <a:lumMod val="90000"/>
                  <a:lumOff val="10000"/>
                </a:schemeClr>
              </a:solidFill>
            </a:endParaRPr>
          </a:p>
        </p:txBody>
      </p:sp>
      <p:cxnSp>
        <p:nvCxnSpPr>
          <p:cNvPr id="8" name="Straight Connector 7"/>
          <p:cNvCxnSpPr/>
          <p:nvPr userDrawn="1"/>
        </p:nvCxnSpPr>
        <p:spPr>
          <a:xfrm flipV="1">
            <a:off x="0" y="1479020"/>
            <a:ext cx="18288000" cy="674914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テキスト プレースホルダー 5"/>
          <p:cNvSpPr>
            <a:spLocks noGrp="1"/>
          </p:cNvSpPr>
          <p:nvPr>
            <p:ph type="body" sz="quarter" idx="26" hasCustomPrompt="1"/>
          </p:nvPr>
        </p:nvSpPr>
        <p:spPr>
          <a:xfrm>
            <a:off x="1126046" y="1806763"/>
            <a:ext cx="7321268" cy="2651465"/>
          </a:xfrm>
        </p:spPr>
        <p:txBody>
          <a:bodyPr numCol="1" spcCol="360000" anchor="t">
            <a:normAutofit/>
          </a:bodyPr>
          <a:lstStyle>
            <a:lvl1pPr marL="285750" indent="-285750" algn="l">
              <a:lnSpc>
                <a:spcPct val="130000"/>
              </a:lnSpc>
              <a:spcBef>
                <a:spcPts val="1200"/>
              </a:spcBef>
              <a:buClr>
                <a:schemeClr val="accent1"/>
              </a:buClr>
              <a:buFont typeface="Wingdings" panose="05000000000000000000" pitchFamily="2" charset="2"/>
              <a:buChar char="n"/>
              <a:defRPr sz="1800">
                <a:solidFill>
                  <a:schemeClr val="bg2"/>
                </a:solidFill>
              </a:defRPr>
            </a:lvl1pPr>
          </a:lstStyle>
          <a:p>
            <a:pPr lvl="0"/>
            <a:r>
              <a:rPr kumimoji="1" lang="en-US" altLang="ja-JP" dirty="0"/>
              <a:t>Text Goes Here</a:t>
            </a:r>
            <a:endParaRPr kumimoji="1" lang="ja-JP" altLang="en-US" dirty="0"/>
          </a:p>
        </p:txBody>
      </p:sp>
      <p:sp>
        <p:nvSpPr>
          <p:cNvPr id="10" name="テキスト プレースホルダー 5"/>
          <p:cNvSpPr>
            <a:spLocks noGrp="1"/>
          </p:cNvSpPr>
          <p:nvPr>
            <p:ph type="body" sz="quarter" idx="27" hasCustomPrompt="1"/>
          </p:nvPr>
        </p:nvSpPr>
        <p:spPr>
          <a:xfrm>
            <a:off x="10490743" y="5219927"/>
            <a:ext cx="7321268" cy="2651465"/>
          </a:xfrm>
        </p:spPr>
        <p:txBody>
          <a:bodyPr numCol="1" spcCol="360000" anchor="b">
            <a:normAutofit/>
          </a:bodyPr>
          <a:lstStyle>
            <a:lvl1pPr marL="285750" indent="-285750" algn="l">
              <a:lnSpc>
                <a:spcPct val="130000"/>
              </a:lnSpc>
              <a:spcBef>
                <a:spcPts val="1200"/>
              </a:spcBef>
              <a:buClr>
                <a:schemeClr val="accent1"/>
              </a:buClr>
              <a:buFont typeface="Wingdings" panose="05000000000000000000" pitchFamily="2" charset="2"/>
              <a:buChar char="n"/>
              <a:defRPr sz="18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7838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Effect transition="in" filter="fade">
                                      <p:cBhvr>
                                        <p:cTn id="13" dur="1000"/>
                                        <p:tgtEl>
                                          <p:spTgt spid="5"/>
                                        </p:tgtEl>
                                      </p:cBhvr>
                                    </p:animEffect>
                                  </p:childTnLst>
                                </p:cTn>
                              </p:par>
                              <p:par>
                                <p:cTn id="14" presetID="2" presetClass="entr" presetSubtype="1" decel="100000" fill="hold" grpId="0" nodeType="withEffect">
                                  <p:stCondLst>
                                    <p:cond delay="25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0-#ppt_h/2"/>
                                          </p:val>
                                        </p:tav>
                                        <p:tav tm="100000">
                                          <p:val>
                                            <p:strVal val="#ppt_y"/>
                                          </p:val>
                                        </p:tav>
                                      </p:tavLst>
                                    </p:anim>
                                  </p:childTnLst>
                                </p:cTn>
                              </p:par>
                              <p:par>
                                <p:cTn id="18" presetID="53" presetClass="entr" presetSubtype="16" fill="hold" grpId="1" nodeType="withEffect">
                                  <p:stCondLst>
                                    <p:cond delay="25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childTnLst>
                          </p:cTn>
                        </p:par>
                        <p:par>
                          <p:cTn id="23" fill="hold">
                            <p:stCondLst>
                              <p:cond delay="1250"/>
                            </p:stCondLst>
                            <p:childTnLst>
                              <p:par>
                                <p:cTn id="24" presetID="22" presetClass="entr" presetSubtype="4"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par>
                          <p:cTn id="27" fill="hold">
                            <p:stCondLst>
                              <p:cond delay="1750"/>
                            </p:stCondLst>
                            <p:childTnLst>
                              <p:par>
                                <p:cTn id="28" presetID="22" presetClass="entr" presetSubtype="8" fill="hold" grpId="0" nodeType="after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left)">
                                      <p:cBhvr>
                                        <p:cTn id="30" dur="500"/>
                                        <p:tgtEl>
                                          <p:spTgt spid="9">
                                            <p:txEl>
                                              <p:pRg st="0" end="0"/>
                                            </p:txEl>
                                          </p:spTgt>
                                        </p:tgtEl>
                                      </p:cBhvr>
                                    </p:animEffect>
                                  </p:childTnLst>
                                </p:cTn>
                              </p:par>
                            </p:childTnLst>
                          </p:cTn>
                        </p:par>
                        <p:par>
                          <p:cTn id="31" fill="hold">
                            <p:stCondLst>
                              <p:cond delay="2250"/>
                            </p:stCondLst>
                            <p:childTnLst>
                              <p:par>
                                <p:cTn id="32" presetID="22" presetClass="entr" presetSubtype="8" fill="hold" grpId="0" nodeType="after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wipe(left)">
                                      <p:cBhvr>
                                        <p:cTn id="34"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cxnSp>
        <p:nvCxnSpPr>
          <p:cNvPr id="5" name="Straight Connector 4"/>
          <p:cNvCxnSpPr/>
          <p:nvPr userDrawn="1"/>
        </p:nvCxnSpPr>
        <p:spPr>
          <a:xfrm>
            <a:off x="5196113" y="0"/>
            <a:ext cx="0" cy="1028541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Picture Placeholder 6"/>
          <p:cNvSpPr>
            <a:spLocks noGrp="1"/>
          </p:cNvSpPr>
          <p:nvPr>
            <p:ph type="pic" sz="quarter" idx="13" hasCustomPrompt="1"/>
          </p:nvPr>
        </p:nvSpPr>
        <p:spPr>
          <a:xfrm>
            <a:off x="1660069" y="2537509"/>
            <a:ext cx="7072087" cy="5210394"/>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7" name="タイトル 1"/>
          <p:cNvSpPr>
            <a:spLocks noGrp="1"/>
          </p:cNvSpPr>
          <p:nvPr>
            <p:ph type="title" hasCustomPrompt="1"/>
          </p:nvPr>
        </p:nvSpPr>
        <p:spPr>
          <a:xfrm>
            <a:off x="8977745" y="2537509"/>
            <a:ext cx="8612593" cy="2657945"/>
          </a:xfrm>
        </p:spPr>
        <p:txBody>
          <a:bodyPr anchor="t">
            <a:normAutofit/>
          </a:bodyPr>
          <a:lstStyle>
            <a:lvl1pPr algn="l">
              <a:lnSpc>
                <a:spcPct val="80000"/>
              </a:lnSpc>
              <a:defRPr sz="9600" baseline="0">
                <a:latin typeface="+mj-lt"/>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8" name="テキスト プレースホルダー 5"/>
          <p:cNvSpPr>
            <a:spLocks noGrp="1"/>
          </p:cNvSpPr>
          <p:nvPr>
            <p:ph type="body" sz="quarter" idx="30" hasCustomPrompt="1"/>
          </p:nvPr>
        </p:nvSpPr>
        <p:spPr>
          <a:xfrm>
            <a:off x="8977744" y="4946074"/>
            <a:ext cx="8612593" cy="1219199"/>
          </a:xfrm>
        </p:spPr>
        <p:txBody>
          <a:bodyPr numCol="1" spcCol="360000" anchor="t">
            <a:normAutofit/>
          </a:bodyPr>
          <a:lstStyle>
            <a:lvl1pPr marL="285750" indent="-285750" algn="l">
              <a:lnSpc>
                <a:spcPct val="130000"/>
              </a:lnSpc>
              <a:spcBef>
                <a:spcPts val="0"/>
              </a:spcBef>
              <a:buClr>
                <a:schemeClr val="accent1"/>
              </a:buClr>
              <a:buFont typeface="Wingdings" panose="05000000000000000000" pitchFamily="2" charset="2"/>
              <a:buChar char="n"/>
              <a:defRPr sz="1800">
                <a:solidFill>
                  <a:schemeClr val="bg2"/>
                </a:solidFill>
              </a:defRPr>
            </a:lvl1pPr>
          </a:lstStyle>
          <a:p>
            <a:pPr lvl="0"/>
            <a:r>
              <a:rPr kumimoji="1" lang="en-US" altLang="ja-JP" dirty="0"/>
              <a:t>Text Goes Here</a:t>
            </a:r>
            <a:endParaRPr kumimoji="1" lang="ja-JP" altLang="en-US" dirty="0"/>
          </a:p>
        </p:txBody>
      </p:sp>
      <p:sp>
        <p:nvSpPr>
          <p:cNvPr id="9" name="テキスト プレースホルダー 5"/>
          <p:cNvSpPr>
            <a:spLocks noGrp="1"/>
          </p:cNvSpPr>
          <p:nvPr>
            <p:ph type="body" sz="quarter" idx="31" hasCustomPrompt="1"/>
          </p:nvPr>
        </p:nvSpPr>
        <p:spPr>
          <a:xfrm>
            <a:off x="8977744" y="6414656"/>
            <a:ext cx="8612593" cy="1333248"/>
          </a:xfrm>
        </p:spPr>
        <p:txBody>
          <a:bodyPr numCol="1" spcCol="360000" anchor="b">
            <a:normAutofit/>
          </a:bodyPr>
          <a:lstStyle>
            <a:lvl1pPr marL="285750" indent="-285750" algn="l">
              <a:lnSpc>
                <a:spcPct val="130000"/>
              </a:lnSpc>
              <a:spcBef>
                <a:spcPts val="0"/>
              </a:spcBef>
              <a:buClr>
                <a:schemeClr val="tx1">
                  <a:lumMod val="75000"/>
                  <a:lumOff val="25000"/>
                </a:schemeClr>
              </a:buClr>
              <a:buFont typeface="Wingdings" panose="05000000000000000000" pitchFamily="2" charset="2"/>
              <a:buChar char="n"/>
              <a:defRPr sz="1800">
                <a:solidFill>
                  <a:schemeClr val="tx1">
                    <a:lumMod val="50000"/>
                    <a:lumOff val="50000"/>
                  </a:schemeClr>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61114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500"/>
                                        <p:tgtEl>
                                          <p:spTgt spid="5"/>
                                        </p:tgtEl>
                                      </p:cBhvr>
                                    </p:animEffect>
                                  </p:childTnLst>
                                </p:cTn>
                              </p:par>
                              <p:par>
                                <p:cTn id="8" presetID="2" presetClass="entr" presetSubtype="1" decel="10000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0"/>
                                  </p:stCondLst>
                                  <p:iterate type="wd">
                                    <p:tmPct val="10000"/>
                                  </p:iterate>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ppt_x"/>
                                          </p:val>
                                        </p:tav>
                                        <p:tav tm="100000">
                                          <p:val>
                                            <p:strVal val="#ppt_x"/>
                                          </p:val>
                                        </p:tav>
                                      </p:tavLst>
                                    </p:anim>
                                    <p:anim calcmode="lin" valueType="num">
                                      <p:cBhvr additive="base">
                                        <p:cTn id="15" dur="1000" fill="hold"/>
                                        <p:tgtEl>
                                          <p:spTgt spid="7"/>
                                        </p:tgtEl>
                                        <p:attrNameLst>
                                          <p:attrName>ppt_y</p:attrName>
                                        </p:attrNameLst>
                                      </p:cBhvr>
                                      <p:tavLst>
                                        <p:tav tm="0">
                                          <p:val>
                                            <p:strVal val="0-#ppt_h/2"/>
                                          </p:val>
                                        </p:tav>
                                        <p:tav tm="100000">
                                          <p:val>
                                            <p:strVal val="#ppt_y"/>
                                          </p:val>
                                        </p:tav>
                                      </p:tavLst>
                                    </p:anim>
                                  </p:childTnLst>
                                </p:cTn>
                              </p:par>
                              <p:par>
                                <p:cTn id="16" presetID="2" presetClass="entr" presetSubtype="2" decel="100000" fill="hold" grpId="0" nodeType="withEffect">
                                  <p:stCondLst>
                                    <p:cond delay="350"/>
                                  </p:stCondLst>
                                  <p:childTnLst>
                                    <p:set>
                                      <p:cBhvr>
                                        <p:cTn id="17" dur="1" fill="hold">
                                          <p:stCondLst>
                                            <p:cond delay="0"/>
                                          </p:stCondLst>
                                        </p:cTn>
                                        <p:tgtEl>
                                          <p:spTgt spid="8">
                                            <p:txEl>
                                              <p:pRg st="0" end="0"/>
                                            </p:txEl>
                                          </p:spTgt>
                                        </p:tgtEl>
                                        <p:attrNameLst>
                                          <p:attrName>style.visibility</p:attrName>
                                        </p:attrNameLst>
                                      </p:cBhvr>
                                      <p:to>
                                        <p:strVal val="visible"/>
                                      </p:to>
                                    </p:set>
                                    <p:anim calcmode="lin" valueType="num">
                                      <p:cBhvr additive="base">
                                        <p:cTn id="18" dur="75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9" dur="750" fill="hold"/>
                                        <p:tgtEl>
                                          <p:spTgt spid="8">
                                            <p:txEl>
                                              <p:pRg st="0" end="0"/>
                                            </p:txEl>
                                          </p:spTgt>
                                        </p:tgtEl>
                                        <p:attrNameLst>
                                          <p:attrName>ppt_y</p:attrName>
                                        </p:attrNameLst>
                                      </p:cBhvr>
                                      <p:tavLst>
                                        <p:tav tm="0">
                                          <p:val>
                                            <p:strVal val="#ppt_y"/>
                                          </p:val>
                                        </p:tav>
                                        <p:tav tm="100000">
                                          <p:val>
                                            <p:strVal val="#ppt_y"/>
                                          </p:val>
                                        </p:tav>
                                      </p:tavLst>
                                    </p:anim>
                                  </p:childTnLst>
                                </p:cTn>
                              </p:par>
                              <p:par>
                                <p:cTn id="20" presetID="22" presetClass="entr" presetSubtype="8" fill="hold" grpId="0" nodeType="withEffect">
                                  <p:stCondLst>
                                    <p:cond delay="75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left)">
                                      <p:cBhvr>
                                        <p:cTn id="22" dur="75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build="p">
        <p:tmplLst>
          <p:tmpl lvl="1">
            <p:tnLst>
              <p:par>
                <p:cTn presetID="2" presetClass="entr" presetSubtype="2" decel="100000" fill="hold" nodeType="withEffect">
                  <p:stCondLst>
                    <p:cond delay="3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1+#ppt_w/2"/>
                          </p:val>
                        </p:tav>
                        <p:tav tm="100000">
                          <p:val>
                            <p:strVal val="#ppt_x"/>
                          </p:val>
                        </p:tav>
                      </p:tavLst>
                    </p:anim>
                    <p:anim calcmode="lin" valueType="num">
                      <p:cBhvr additive="base">
                        <p:cTn dur="750" fill="hold"/>
                        <p:tgtEl>
                          <p:spTgt spid="8"/>
                        </p:tgtEl>
                        <p:attrNameLst>
                          <p:attrName>ppt_y</p:attrName>
                        </p:attrNameLst>
                      </p:cBhvr>
                      <p:tavLst>
                        <p:tav tm="0">
                          <p:val>
                            <p:strVal val="#ppt_y"/>
                          </p:val>
                        </p:tav>
                        <p:tav tm="100000">
                          <p:val>
                            <p:strVal val="#ppt_y"/>
                          </p:val>
                        </p:tav>
                      </p:tavLst>
                    </p:anim>
                  </p:childTnLst>
                </p:cTn>
              </p:par>
            </p:tnLst>
          </p:tmpl>
        </p:tmplLst>
      </p:bldP>
      <p:bldP spid="9" grpId="0" build="p">
        <p:tmplLst>
          <p:tmpl lvl="1">
            <p:tnLst>
              <p:par>
                <p:cTn presetID="22" presetClass="entr" presetSubtype="8" fill="hold" nodeType="withEffect">
                  <p:stCondLst>
                    <p:cond delay="750"/>
                  </p:stCondLst>
                  <p:childTnLst>
                    <p:set>
                      <p:cBhvr>
                        <p:cTn dur="1" fill="hold">
                          <p:stCondLst>
                            <p:cond delay="0"/>
                          </p:stCondLst>
                        </p:cTn>
                        <p:tgtEl>
                          <p:spTgt spid="9"/>
                        </p:tgtEl>
                        <p:attrNameLst>
                          <p:attrName>style.visibility</p:attrName>
                        </p:attrNameLst>
                      </p:cBhvr>
                      <p:to>
                        <p:strVal val="visible"/>
                      </p:to>
                    </p:set>
                    <p:animEffect transition="in" filter="wipe(left)">
                      <p:cBhvr>
                        <p:cTn dur="750"/>
                        <p:tgtEl>
                          <p:spTgt spid="9"/>
                        </p:tgtEl>
                      </p:cBhvr>
                    </p:animEffect>
                  </p:child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ltLang="zh-TW"/>
              <a:t>2018</a:t>
            </a:r>
            <a:r>
              <a:rPr lang="zh-TW" altLang="en-US"/>
              <a:t>年度  大阪市立大学　集中講義</a:t>
            </a:r>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14048690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Section break 1">
    <p:spTree>
      <p:nvGrpSpPr>
        <p:cNvPr id="1" name=""/>
        <p:cNvGrpSpPr/>
        <p:nvPr/>
      </p:nvGrpSpPr>
      <p:grpSpPr>
        <a:xfrm>
          <a:off x="0" y="0"/>
          <a:ext cx="0" cy="0"/>
          <a:chOff x="0" y="0"/>
          <a:chExt cx="0" cy="0"/>
        </a:xfrm>
      </p:grpSpPr>
      <p:sp>
        <p:nvSpPr>
          <p:cNvPr id="3" name="Picture Placeholder 6"/>
          <p:cNvSpPr>
            <a:spLocks noGrp="1"/>
          </p:cNvSpPr>
          <p:nvPr>
            <p:ph type="pic" sz="quarter" idx="13" hasCustomPrompt="1"/>
          </p:nvPr>
        </p:nvSpPr>
        <p:spPr>
          <a:xfrm>
            <a:off x="0" y="0"/>
            <a:ext cx="18288000" cy="10285413"/>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4" name="テキスト プレースホルダー 5"/>
          <p:cNvSpPr>
            <a:spLocks noGrp="1"/>
          </p:cNvSpPr>
          <p:nvPr>
            <p:ph type="body" sz="quarter" idx="12" hasCustomPrompt="1"/>
          </p:nvPr>
        </p:nvSpPr>
        <p:spPr>
          <a:xfrm>
            <a:off x="0" y="7920112"/>
            <a:ext cx="11127545" cy="2014136"/>
          </a:xfrm>
          <a:solidFill>
            <a:schemeClr val="tx1"/>
          </a:solidFill>
        </p:spPr>
        <p:txBody>
          <a:bodyPr numCol="1" spcCol="360000" anchor="t">
            <a:normAutofit/>
          </a:bodyPr>
          <a:lstStyle>
            <a:lvl1pPr algn="l">
              <a:spcBef>
                <a:spcPts val="1200"/>
              </a:spcBef>
              <a:defRPr sz="1800">
                <a:solidFill>
                  <a:schemeClr val="bg2"/>
                </a:solidFill>
              </a:defRPr>
            </a:lvl1pPr>
          </a:lstStyle>
          <a:p>
            <a:pPr lvl="0"/>
            <a:r>
              <a:rPr kumimoji="1" lang="en-US" altLang="ja-JP" dirty="0"/>
              <a:t> </a:t>
            </a:r>
            <a:endParaRPr kumimoji="1" lang="ja-JP" altLang="en-US" dirty="0"/>
          </a:p>
        </p:txBody>
      </p:sp>
      <p:sp>
        <p:nvSpPr>
          <p:cNvPr id="5" name="タイトル 1"/>
          <p:cNvSpPr>
            <a:spLocks noGrp="1"/>
          </p:cNvSpPr>
          <p:nvPr>
            <p:ph type="title" hasCustomPrompt="1"/>
          </p:nvPr>
        </p:nvSpPr>
        <p:spPr>
          <a:xfrm>
            <a:off x="1400961" y="8385617"/>
            <a:ext cx="9346755" cy="1083126"/>
          </a:xfrm>
        </p:spPr>
        <p:txBody>
          <a:bodyPr anchor="ctr">
            <a:noAutofit/>
          </a:bodyPr>
          <a:lstStyle>
            <a:lvl1pPr algn="r">
              <a:lnSpc>
                <a:spcPct val="100000"/>
              </a:lnSpc>
              <a:defRPr sz="9600" baseline="0">
                <a:latin typeface="Roboto Bold" pitchFamily="2" charset="0"/>
              </a:defRPr>
            </a:lvl1pPr>
          </a:lstStyle>
          <a:p>
            <a:r>
              <a:rPr kumimoji="1" lang="en-US" altLang="ja-JP" dirty="0"/>
              <a:t>Section Name</a:t>
            </a:r>
            <a:endParaRPr kumimoji="1" lang="ja-JP" altLang="en-US" dirty="0"/>
          </a:p>
        </p:txBody>
      </p:sp>
    </p:spTree>
    <p:extLst>
      <p:ext uri="{BB962C8B-B14F-4D97-AF65-F5344CB8AC3E}">
        <p14:creationId xmlns:p14="http://schemas.microsoft.com/office/powerpoint/2010/main" val="162783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0-#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iterate type="wd">
                                    <p:tmPct val="10000"/>
                                  </p:iterate>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0-#ppt_w/2"/>
                                          </p:val>
                                        </p:tav>
                                        <p:tav tm="100000">
                                          <p:val>
                                            <p:strVal val="#ppt_x"/>
                                          </p:val>
                                        </p:tav>
                                      </p:tavLst>
                                    </p:anim>
                                    <p:anim calcmode="lin" valueType="num">
                                      <p:cBhvr additive="base">
                                        <p:cTn id="16"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tmplLst>
          <p:tmpl>
            <p:tnLst>
              <p:par>
                <p:cTn presetID="2" presetClass="entr" presetSubtype="8" decel="10000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750" fill="hold"/>
                        <p:tgtEl>
                          <p:spTgt spid="4"/>
                        </p:tgtEl>
                        <p:attrNameLst>
                          <p:attrName>ppt_x</p:attrName>
                        </p:attrNameLst>
                      </p:cBhvr>
                      <p:tavLst>
                        <p:tav tm="0">
                          <p:val>
                            <p:strVal val="0-#ppt_w/2"/>
                          </p:val>
                        </p:tav>
                        <p:tav tm="100000">
                          <p:val>
                            <p:strVal val="#ppt_x"/>
                          </p:val>
                        </p:tav>
                      </p:tavLst>
                    </p:anim>
                    <p:anim calcmode="lin" valueType="num">
                      <p:cBhvr additive="base">
                        <p:cTn dur="750" fill="hold"/>
                        <p:tgtEl>
                          <p:spTgt spid="4"/>
                        </p:tgtEl>
                        <p:attrNameLst>
                          <p:attrName>ppt_y</p:attrName>
                        </p:attrNameLst>
                      </p:cBhvr>
                      <p:tavLst>
                        <p:tav tm="0">
                          <p:val>
                            <p:strVal val="#ppt_y"/>
                          </p:val>
                        </p:tav>
                        <p:tav tm="100000">
                          <p:val>
                            <p:strVal val="#ppt_y"/>
                          </p:val>
                        </p:tav>
                      </p:tavLst>
                    </p:anim>
                  </p:childTnLst>
                </p:cTn>
              </p:par>
            </p:tnLst>
          </p:tmpl>
        </p:tmplLst>
      </p:bldP>
      <p:bldP spid="5" grpId="0"/>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lvl="0"/>
            <a:r>
              <a:rPr lang="de-DE" smtClean="0"/>
              <a:t>26  July 2016</a:t>
            </a:r>
            <a:endParaRPr lang="de-DE"/>
          </a:p>
        </p:txBody>
      </p:sp>
      <p:sp>
        <p:nvSpPr>
          <p:cNvPr id="3" name="フッター プレースホルダー 2"/>
          <p:cNvSpPr>
            <a:spLocks noGrp="1"/>
          </p:cNvSpPr>
          <p:nvPr>
            <p:ph type="ftr" sz="quarter" idx="11"/>
          </p:nvPr>
        </p:nvSpPr>
        <p:spPr/>
        <p:txBody>
          <a:bodyPr/>
          <a:lstStyle/>
          <a:p>
            <a:pPr lvl="0"/>
            <a:r>
              <a:rPr lang="de-DE" smtClean="0"/>
              <a:t>E-driven R&amp;D meeting</a:t>
            </a:r>
            <a:endParaRPr lang="de-DE"/>
          </a:p>
        </p:txBody>
      </p:sp>
      <p:sp>
        <p:nvSpPr>
          <p:cNvPr id="4" name="スライド番号プレースホルダー 3"/>
          <p:cNvSpPr>
            <a:spLocks noGrp="1"/>
          </p:cNvSpPr>
          <p:nvPr>
            <p:ph type="sldNum" sz="quarter" idx="12"/>
          </p:nvPr>
        </p:nvSpPr>
        <p:spPr/>
        <p:txBody>
          <a:bodyPr/>
          <a:lstStyle/>
          <a:p>
            <a:pPr lvl="0"/>
            <a:fld id="{7EC18F72-49BE-44B8-8D96-FE54074A7943}" type="slidenum">
              <a:t>‹#›</a:t>
            </a:fld>
            <a:endParaRPr lang="de-DE"/>
          </a:p>
        </p:txBody>
      </p:sp>
    </p:spTree>
    <p:extLst>
      <p:ext uri="{BB962C8B-B14F-4D97-AF65-F5344CB8AC3E}">
        <p14:creationId xmlns:p14="http://schemas.microsoft.com/office/powerpoint/2010/main" val="1255213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a:noFill/>
        </p:spPr>
        <p:txBody>
          <a:bodyPr/>
          <a:lstStyle/>
          <a:p>
            <a:pPr algn="r"/>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a:noFill/>
        </p:spPr>
        <p:txBody>
          <a:bodyPr/>
          <a:lstStyle/>
          <a:p>
            <a:fld id="{27CB87ED-CE54-4A81-84E3-F65697A29D35}" type="slidenum">
              <a:rPr lang="ja-JP" altLang="en-US" smtClean="0"/>
              <a:pPr/>
              <a:t>‹#›</a:t>
            </a:fld>
            <a:endParaRPr lang="ja-JP" altLang="en-US" dirty="0"/>
          </a:p>
        </p:txBody>
      </p:sp>
      <p:sp>
        <p:nvSpPr>
          <p:cNvPr id="6" name="テキスト プレースホルダー 5"/>
          <p:cNvSpPr>
            <a:spLocks noGrp="1"/>
          </p:cNvSpPr>
          <p:nvPr>
            <p:ph type="body" sz="quarter" idx="12" hasCustomPrompt="1"/>
          </p:nvPr>
        </p:nvSpPr>
        <p:spPr>
          <a:xfrm>
            <a:off x="790347" y="1182878"/>
            <a:ext cx="16274972" cy="575752"/>
          </a:xfrm>
        </p:spPr>
        <p:txBody>
          <a:bodyPr/>
          <a:lstStyle>
            <a:lvl1pPr>
              <a:spcBef>
                <a:spcPts val="0"/>
              </a:spcBef>
              <a:defRPr baseline="0">
                <a:solidFill>
                  <a:schemeClr val="tx1">
                    <a:alpha val="80000"/>
                  </a:schemeClr>
                </a:solidFill>
              </a:defRPr>
            </a:lvl1pPr>
          </a:lstStyle>
          <a:p>
            <a:pPr lvl="0"/>
            <a:r>
              <a:rPr kumimoji="1" lang="en-US" altLang="ja-JP" dirty="0" smtClean="0"/>
              <a:t>Slide Description Goes Here</a:t>
            </a:r>
            <a:endParaRPr kumimoji="1" lang="ja-JP" altLang="en-US" dirty="0" smtClean="0"/>
          </a:p>
        </p:txBody>
      </p:sp>
      <p:sp>
        <p:nvSpPr>
          <p:cNvPr id="7" name="テキスト プレースホルダー 6"/>
          <p:cNvSpPr>
            <a:spLocks noGrp="1"/>
          </p:cNvSpPr>
          <p:nvPr>
            <p:ph type="body" sz="quarter" idx="13" hasCustomPrompt="1"/>
          </p:nvPr>
        </p:nvSpPr>
        <p:spPr>
          <a:xfrm>
            <a:off x="1186425" y="3918759"/>
            <a:ext cx="15915149" cy="863963"/>
          </a:xfrm>
        </p:spPr>
        <p:txBody>
          <a:bodyPr anchor="b">
            <a:normAutofit/>
          </a:bodyPr>
          <a:lstStyle>
            <a:lvl1pPr algn="ctr">
              <a:spcBef>
                <a:spcPts val="0"/>
              </a:spcBef>
              <a:defRPr sz="3999" baseline="0">
                <a:solidFill>
                  <a:schemeClr val="accent1"/>
                </a:solidFill>
              </a:defRPr>
            </a:lvl1pPr>
          </a:lstStyle>
          <a:p>
            <a:pPr lvl="0"/>
            <a:r>
              <a:rPr kumimoji="1" lang="en-US" altLang="ja-JP" dirty="0" smtClean="0"/>
              <a:t>Caption Goes Here</a:t>
            </a:r>
            <a:endParaRPr kumimoji="1" lang="ja-JP" altLang="en-US" dirty="0" smtClean="0"/>
          </a:p>
        </p:txBody>
      </p:sp>
      <p:sp>
        <p:nvSpPr>
          <p:cNvPr id="8" name="テキスト プレースホルダー 6"/>
          <p:cNvSpPr>
            <a:spLocks noGrp="1"/>
          </p:cNvSpPr>
          <p:nvPr>
            <p:ph type="body" sz="quarter" idx="14" hasCustomPrompt="1"/>
          </p:nvPr>
        </p:nvSpPr>
        <p:spPr>
          <a:xfrm>
            <a:off x="1186425" y="4854719"/>
            <a:ext cx="15915149" cy="2087910"/>
          </a:xfrm>
        </p:spPr>
        <p:txBody>
          <a:bodyPr>
            <a:noAutofit/>
          </a:bodyPr>
          <a:lstStyle>
            <a:lvl1pPr algn="ctr">
              <a:lnSpc>
                <a:spcPct val="100000"/>
              </a:lnSpc>
              <a:spcBef>
                <a:spcPts val="0"/>
              </a:spcBef>
              <a:defRPr sz="2799" baseline="0">
                <a:solidFill>
                  <a:schemeClr val="tx1">
                    <a:alpha val="90000"/>
                  </a:schemeClr>
                </a:solidFill>
              </a:defRPr>
            </a:lvl1pPr>
          </a:lstStyle>
          <a:p>
            <a:pPr lvl="0"/>
            <a:r>
              <a:rPr kumimoji="1" lang="en-US" altLang="ja-JP" dirty="0" smtClean="0"/>
              <a:t>Text goes here</a:t>
            </a:r>
            <a:br>
              <a:rPr kumimoji="1" lang="en-US" altLang="ja-JP" dirty="0" smtClean="0"/>
            </a:br>
            <a:endParaRPr kumimoji="1" lang="en-US" altLang="ja-JP" dirty="0" smtClean="0"/>
          </a:p>
        </p:txBody>
      </p:sp>
    </p:spTree>
    <p:extLst>
      <p:ext uri="{BB962C8B-B14F-4D97-AF65-F5344CB8AC3E}">
        <p14:creationId xmlns:p14="http://schemas.microsoft.com/office/powerpoint/2010/main" val="277787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22" presetClass="entr" presetSubtype="8"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P spid="7" grpId="0" build="p">
        <p:tmplLst>
          <p:tmpl lvl="1">
            <p:tnLst>
              <p:par>
                <p:cTn presetID="10" presetClass="entr" presetSubtype="0"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allAtOnce"/>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1304195" y="725713"/>
            <a:ext cx="15679611" cy="4833257"/>
          </a:xfrm>
        </p:spPr>
        <p:txBody>
          <a:bodyPr anchor="b">
            <a:normAutofit/>
          </a:bodyPr>
          <a:lstStyle>
            <a:lvl1pPr algn="ctr">
              <a:lnSpc>
                <a:spcPct val="80000"/>
              </a:lnSpc>
              <a:defRPr sz="9600" baseline="0">
                <a:solidFill>
                  <a:schemeClr val="bg1"/>
                </a:solidFill>
                <a:latin typeface="Roboto Bold" pitchFamily="2" charset="0"/>
              </a:defRPr>
            </a:lvl1pPr>
          </a:lstStyle>
          <a:p>
            <a:r>
              <a:rPr kumimoji="1" lang="en-US" altLang="ja-JP" dirty="0"/>
              <a:t>Heading Goes Here</a:t>
            </a:r>
            <a:endParaRPr kumimoji="1" lang="ja-JP" altLang="en-US" dirty="0"/>
          </a:p>
        </p:txBody>
      </p:sp>
      <p:sp>
        <p:nvSpPr>
          <p:cNvPr id="6" name="テキスト プレースホルダー 5"/>
          <p:cNvSpPr>
            <a:spLocks noGrp="1"/>
          </p:cNvSpPr>
          <p:nvPr>
            <p:ph type="body" sz="quarter" idx="12" hasCustomPrompt="1"/>
          </p:nvPr>
        </p:nvSpPr>
        <p:spPr>
          <a:xfrm>
            <a:off x="1304195" y="5463307"/>
            <a:ext cx="15679611" cy="769258"/>
          </a:xfrm>
        </p:spPr>
        <p:txBody>
          <a:bodyPr numCol="1" spcCol="360000" anchor="t">
            <a:normAutofit/>
          </a:bodyPr>
          <a:lstStyle>
            <a:lvl1pPr algn="ctr">
              <a:spcBef>
                <a:spcPts val="1200"/>
              </a:spcBef>
              <a:defRPr sz="2800">
                <a:solidFill>
                  <a:schemeClr val="bg2"/>
                </a:solidFill>
                <a:latin typeface="+mj-lt"/>
              </a:defRPr>
            </a:lvl1pPr>
          </a:lstStyle>
          <a:p>
            <a:pPr lvl="0"/>
            <a:r>
              <a:rPr kumimoji="1" lang="en-US" altLang="ja-JP" dirty="0"/>
              <a:t>Text Goes Here</a:t>
            </a:r>
            <a:endParaRPr kumimoji="1" lang="ja-JP" altLang="en-US" dirty="0"/>
          </a:p>
        </p:txBody>
      </p:sp>
      <p:sp>
        <p:nvSpPr>
          <p:cNvPr id="4" name="テキスト プレースホルダー 12"/>
          <p:cNvSpPr>
            <a:spLocks noGrp="1"/>
          </p:cNvSpPr>
          <p:nvPr>
            <p:ph type="body" sz="quarter" idx="27" hasCustomPrompt="1"/>
          </p:nvPr>
        </p:nvSpPr>
        <p:spPr>
          <a:xfrm>
            <a:off x="5114925" y="7675418"/>
            <a:ext cx="8058150" cy="1993074"/>
          </a:xfrm>
        </p:spPr>
        <p:txBody>
          <a:bodyPr anchor="b">
            <a:normAutofit/>
          </a:bodyPr>
          <a:lstStyle>
            <a:lvl1pPr marL="0" indent="0" algn="ctr">
              <a:spcBef>
                <a:spcPts val="0"/>
              </a:spcBef>
              <a:buClr>
                <a:schemeClr val="accent1"/>
              </a:buClr>
              <a:buFontTx/>
              <a:buNone/>
              <a:defRPr sz="2000" baseline="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98708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900"/>
                            </p:stCondLst>
                            <p:childTnLst>
                              <p:par>
                                <p:cTn id="10" presetID="22" presetClass="entr" presetSubtype="8"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par>
                          <p:cTn id="13" fill="hold">
                            <p:stCondLst>
                              <p:cond delay="14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912309" y="3817256"/>
            <a:ext cx="15679611" cy="4833257"/>
          </a:xfrm>
        </p:spPr>
        <p:txBody>
          <a:bodyPr anchor="b">
            <a:normAutofit/>
          </a:bodyPr>
          <a:lstStyle>
            <a:lvl1pPr algn="l">
              <a:lnSpc>
                <a:spcPct val="80000"/>
              </a:lnSpc>
              <a:defRPr sz="9600" baseline="0">
                <a:solidFill>
                  <a:schemeClr val="bg1"/>
                </a:solidFill>
                <a:latin typeface="Roboto Bold" pitchFamily="2" charset="0"/>
              </a:defRPr>
            </a:lvl1pPr>
          </a:lstStyle>
          <a:p>
            <a:r>
              <a:rPr kumimoji="1" lang="en-US" altLang="ja-JP" dirty="0"/>
              <a:t>Heading Goes Here</a:t>
            </a:r>
            <a:endParaRPr kumimoji="1" lang="ja-JP" altLang="en-US" dirty="0"/>
          </a:p>
        </p:txBody>
      </p:sp>
      <p:sp>
        <p:nvSpPr>
          <p:cNvPr id="6" name="テキスト プレースホルダー 5"/>
          <p:cNvSpPr>
            <a:spLocks noGrp="1"/>
          </p:cNvSpPr>
          <p:nvPr>
            <p:ph type="body" sz="quarter" idx="12" hasCustomPrompt="1"/>
          </p:nvPr>
        </p:nvSpPr>
        <p:spPr>
          <a:xfrm>
            <a:off x="912309" y="8554850"/>
            <a:ext cx="15679611" cy="769258"/>
          </a:xfrm>
        </p:spPr>
        <p:txBody>
          <a:bodyPr numCol="1" spcCol="360000" anchor="t">
            <a:normAutofit/>
          </a:bodyPr>
          <a:lstStyle>
            <a:lvl1pPr algn="l">
              <a:spcBef>
                <a:spcPts val="1200"/>
              </a:spcBef>
              <a:defRPr sz="2800">
                <a:solidFill>
                  <a:schemeClr val="bg2"/>
                </a:solidFill>
                <a:latin typeface="+mj-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28805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900"/>
                            </p:stCondLst>
                            <p:childTnLst>
                              <p:par>
                                <p:cTn id="10" presetID="22" presetClass="entr" presetSubtype="8"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and text 4">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03EB59E2-90B9-4CD3-AC74-D672227E13C3}" type="slidenum">
              <a:rPr lang="en-US" smtClean="0"/>
              <a:pPr/>
              <a:t>‹#›</a:t>
            </a:fld>
            <a:endParaRPr lang="en-US" dirty="0"/>
          </a:p>
        </p:txBody>
      </p:sp>
      <p:sp>
        <p:nvSpPr>
          <p:cNvPr id="7" name="タイトル 1"/>
          <p:cNvSpPr>
            <a:spLocks noGrp="1"/>
          </p:cNvSpPr>
          <p:nvPr>
            <p:ph type="title" hasCustomPrompt="1"/>
          </p:nvPr>
        </p:nvSpPr>
        <p:spPr>
          <a:xfrm>
            <a:off x="798286" y="928914"/>
            <a:ext cx="8069943" cy="8244115"/>
          </a:xfrm>
        </p:spPr>
        <p:txBody>
          <a:bodyPr anchor="ctr">
            <a:normAutofit/>
          </a:bodyPr>
          <a:lstStyle>
            <a:lvl1pPr algn="ctr">
              <a:lnSpc>
                <a:spcPct val="80000"/>
              </a:lnSpc>
              <a:defRPr sz="9600" baseline="0">
                <a:latin typeface="Roboto Bold" pitchFamily="2" charset="0"/>
              </a:defRPr>
            </a:lvl1pPr>
          </a:lstStyle>
          <a:p>
            <a:r>
              <a:rPr kumimoji="1" lang="en-US" altLang="ja-JP" dirty="0"/>
              <a:t>Heading Goes Here</a:t>
            </a:r>
            <a:endParaRPr kumimoji="1" lang="ja-JP" altLang="en-US" dirty="0"/>
          </a:p>
        </p:txBody>
      </p:sp>
      <p:sp>
        <p:nvSpPr>
          <p:cNvPr id="8" name="テキスト プレースホルダー 5"/>
          <p:cNvSpPr>
            <a:spLocks noGrp="1"/>
          </p:cNvSpPr>
          <p:nvPr>
            <p:ph type="body" sz="quarter" idx="12" hasCustomPrompt="1"/>
          </p:nvPr>
        </p:nvSpPr>
        <p:spPr>
          <a:xfrm>
            <a:off x="9274629" y="928914"/>
            <a:ext cx="8273142" cy="8244115"/>
          </a:xfrm>
        </p:spPr>
        <p:txBody>
          <a:bodyPr numCol="1" spcCol="360000" anchor="ctr">
            <a:normAutofit/>
          </a:bodyPr>
          <a:lstStyle>
            <a:lvl1pPr marL="285750" indent="-285750" algn="l">
              <a:spcBef>
                <a:spcPts val="1200"/>
              </a:spcBef>
              <a:buClr>
                <a:schemeClr val="accent1"/>
              </a:buClr>
              <a:buFont typeface="Wingdings" panose="05000000000000000000" pitchFamily="2" charset="2"/>
              <a:buChar char="n"/>
              <a:defRPr sz="18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45014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9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tmplLst>
          <p:tmpl>
            <p:tnLst>
              <p:par>
                <p:cTn presetID="2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1304195" y="725713"/>
            <a:ext cx="15679611" cy="4833257"/>
          </a:xfrm>
        </p:spPr>
        <p:txBody>
          <a:bodyPr anchor="b">
            <a:normAutofit/>
          </a:bodyPr>
          <a:lstStyle>
            <a:lvl1pPr algn="l">
              <a:lnSpc>
                <a:spcPct val="80000"/>
              </a:lnSpc>
              <a:defRPr sz="9600" baseline="0">
                <a:solidFill>
                  <a:schemeClr val="bg1"/>
                </a:solidFill>
                <a:latin typeface="Roboto Bold" pitchFamily="2" charset="0"/>
              </a:defRPr>
            </a:lvl1pPr>
          </a:lstStyle>
          <a:p>
            <a:r>
              <a:rPr kumimoji="1" lang="en-US" altLang="ja-JP" dirty="0"/>
              <a:t>Heading Goes Here</a:t>
            </a:r>
            <a:endParaRPr kumimoji="1" lang="ja-JP" altLang="en-US" dirty="0"/>
          </a:p>
        </p:txBody>
      </p:sp>
      <p:sp>
        <p:nvSpPr>
          <p:cNvPr id="6" name="テキスト プレースホルダー 5"/>
          <p:cNvSpPr>
            <a:spLocks noGrp="1"/>
          </p:cNvSpPr>
          <p:nvPr>
            <p:ph type="body" sz="quarter" idx="12" hasCustomPrompt="1"/>
          </p:nvPr>
        </p:nvSpPr>
        <p:spPr>
          <a:xfrm>
            <a:off x="1304195" y="5558971"/>
            <a:ext cx="15679611" cy="769258"/>
          </a:xfrm>
        </p:spPr>
        <p:txBody>
          <a:bodyPr numCol="1" spcCol="360000" anchor="t">
            <a:normAutofit/>
          </a:bodyPr>
          <a:lstStyle>
            <a:lvl1pPr algn="l">
              <a:spcBef>
                <a:spcPts val="1200"/>
              </a:spcBef>
              <a:defRPr sz="2800">
                <a:solidFill>
                  <a:schemeClr val="bg2"/>
                </a:solidFill>
                <a:latin typeface="+mj-lt"/>
              </a:defRPr>
            </a:lvl1pPr>
          </a:lstStyle>
          <a:p>
            <a:pPr lvl="0"/>
            <a:r>
              <a:rPr kumimoji="1" lang="en-US" altLang="ja-JP" dirty="0"/>
              <a:t>Text Goes Here</a:t>
            </a:r>
            <a:endParaRPr kumimoji="1" lang="ja-JP" altLang="en-US" dirty="0"/>
          </a:p>
        </p:txBody>
      </p:sp>
      <p:sp>
        <p:nvSpPr>
          <p:cNvPr id="4" name="テキスト プレースホルダー 12"/>
          <p:cNvSpPr>
            <a:spLocks noGrp="1"/>
          </p:cNvSpPr>
          <p:nvPr>
            <p:ph type="body" sz="quarter" idx="27" hasCustomPrompt="1"/>
          </p:nvPr>
        </p:nvSpPr>
        <p:spPr>
          <a:xfrm>
            <a:off x="1304195" y="7675418"/>
            <a:ext cx="8058150" cy="1993074"/>
          </a:xfrm>
        </p:spPr>
        <p:txBody>
          <a:bodyPr anchor="b">
            <a:normAutofit/>
          </a:bodyPr>
          <a:lstStyle>
            <a:lvl1pPr marL="342900" indent="-342900" algn="l">
              <a:spcBef>
                <a:spcPts val="0"/>
              </a:spcBef>
              <a:buClr>
                <a:schemeClr val="accent1"/>
              </a:buClr>
              <a:buFont typeface="Wingdings" panose="05000000000000000000" pitchFamily="2" charset="2"/>
              <a:buChar char="n"/>
              <a:defRPr sz="2000" baseline="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2069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900"/>
                            </p:stCondLst>
                            <p:childTnLst>
                              <p:par>
                                <p:cTn id="10" presetID="22" presetClass="entr" presetSubtype="8"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par>
                          <p:cTn id="13" fill="hold">
                            <p:stCondLst>
                              <p:cond delay="14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sp>
        <p:nvSpPr>
          <p:cNvPr id="3" name="Picture Placeholder 6"/>
          <p:cNvSpPr>
            <a:spLocks noGrp="1"/>
          </p:cNvSpPr>
          <p:nvPr>
            <p:ph type="pic" sz="quarter" idx="13" hasCustomPrompt="1"/>
          </p:nvPr>
        </p:nvSpPr>
        <p:spPr>
          <a:xfrm>
            <a:off x="0" y="0"/>
            <a:ext cx="18288000" cy="10285413"/>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4" name="テキスト プレースホルダー 5"/>
          <p:cNvSpPr>
            <a:spLocks noGrp="1"/>
          </p:cNvSpPr>
          <p:nvPr>
            <p:ph type="body" sz="quarter" idx="12" hasCustomPrompt="1"/>
          </p:nvPr>
        </p:nvSpPr>
        <p:spPr>
          <a:xfrm>
            <a:off x="0" y="7920112"/>
            <a:ext cx="11127545" cy="2014136"/>
          </a:xfrm>
          <a:solidFill>
            <a:schemeClr val="tx1"/>
          </a:solidFill>
        </p:spPr>
        <p:txBody>
          <a:bodyPr numCol="1" spcCol="360000" anchor="t">
            <a:normAutofit/>
          </a:bodyPr>
          <a:lstStyle>
            <a:lvl1pPr algn="l">
              <a:spcBef>
                <a:spcPts val="1200"/>
              </a:spcBef>
              <a:defRPr sz="1800">
                <a:solidFill>
                  <a:schemeClr val="bg2"/>
                </a:solidFill>
              </a:defRPr>
            </a:lvl1pPr>
          </a:lstStyle>
          <a:p>
            <a:pPr lvl="0"/>
            <a:r>
              <a:rPr kumimoji="1" lang="en-US" altLang="ja-JP" dirty="0"/>
              <a:t> </a:t>
            </a:r>
            <a:endParaRPr kumimoji="1" lang="ja-JP" altLang="en-US" dirty="0"/>
          </a:p>
        </p:txBody>
      </p:sp>
      <p:sp>
        <p:nvSpPr>
          <p:cNvPr id="5" name="タイトル 1"/>
          <p:cNvSpPr>
            <a:spLocks noGrp="1"/>
          </p:cNvSpPr>
          <p:nvPr>
            <p:ph type="title" hasCustomPrompt="1"/>
          </p:nvPr>
        </p:nvSpPr>
        <p:spPr>
          <a:xfrm>
            <a:off x="1400961" y="8385617"/>
            <a:ext cx="9346755" cy="1083126"/>
          </a:xfrm>
        </p:spPr>
        <p:txBody>
          <a:bodyPr anchor="ctr">
            <a:noAutofit/>
          </a:bodyPr>
          <a:lstStyle>
            <a:lvl1pPr algn="r">
              <a:lnSpc>
                <a:spcPct val="100000"/>
              </a:lnSpc>
              <a:defRPr sz="9600" baseline="0">
                <a:latin typeface="Roboto Bold" pitchFamily="2" charset="0"/>
              </a:defRPr>
            </a:lvl1pPr>
          </a:lstStyle>
          <a:p>
            <a:r>
              <a:rPr kumimoji="1" lang="en-US" altLang="ja-JP" dirty="0"/>
              <a:t>Section Name</a:t>
            </a:r>
            <a:endParaRPr kumimoji="1" lang="ja-JP" altLang="en-US" dirty="0"/>
          </a:p>
        </p:txBody>
      </p:sp>
    </p:spTree>
    <p:extLst>
      <p:ext uri="{BB962C8B-B14F-4D97-AF65-F5344CB8AC3E}">
        <p14:creationId xmlns:p14="http://schemas.microsoft.com/office/powerpoint/2010/main" val="198272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0-#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iterate type="wd">
                                    <p:tmPct val="10000"/>
                                  </p:iterate>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0-#ppt_w/2"/>
                                          </p:val>
                                        </p:tav>
                                        <p:tav tm="100000">
                                          <p:val>
                                            <p:strVal val="#ppt_x"/>
                                          </p:val>
                                        </p:tav>
                                      </p:tavLst>
                                    </p:anim>
                                    <p:anim calcmode="lin" valueType="num">
                                      <p:cBhvr additive="base">
                                        <p:cTn id="16"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tmplLst>
          <p:tmpl>
            <p:tnLst>
              <p:par>
                <p:cTn presetID="2" presetClass="entr" presetSubtype="8" decel="10000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750" fill="hold"/>
                        <p:tgtEl>
                          <p:spTgt spid="4"/>
                        </p:tgtEl>
                        <p:attrNameLst>
                          <p:attrName>ppt_x</p:attrName>
                        </p:attrNameLst>
                      </p:cBhvr>
                      <p:tavLst>
                        <p:tav tm="0">
                          <p:val>
                            <p:strVal val="0-#ppt_w/2"/>
                          </p:val>
                        </p:tav>
                        <p:tav tm="100000">
                          <p:val>
                            <p:strVal val="#ppt_x"/>
                          </p:val>
                        </p:tav>
                      </p:tavLst>
                    </p:anim>
                    <p:anim calcmode="lin" valueType="num">
                      <p:cBhvr additive="base">
                        <p:cTn dur="750" fill="hold"/>
                        <p:tgtEl>
                          <p:spTgt spid="4"/>
                        </p:tgtEl>
                        <p:attrNameLst>
                          <p:attrName>ppt_y</p:attrName>
                        </p:attrNameLst>
                      </p:cBhvr>
                      <p:tavLst>
                        <p:tav tm="0">
                          <p:val>
                            <p:strVal val="#ppt_y"/>
                          </p:val>
                        </p:tav>
                        <p:tav tm="100000">
                          <p:val>
                            <p:strVal val="#ppt_y"/>
                          </p:val>
                        </p:tav>
                      </p:tavLst>
                    </p:anim>
                  </p:childTnLst>
                </p:cTn>
              </p:par>
            </p:tnLst>
          </p:tmpl>
        </p:tmplLst>
      </p:bldP>
      <p:bldP spid="5" grpId="0"/>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3" name="Picture Placeholder 6"/>
          <p:cNvSpPr>
            <a:spLocks noGrp="1"/>
          </p:cNvSpPr>
          <p:nvPr>
            <p:ph type="pic" sz="quarter" idx="13" hasCustomPrompt="1"/>
          </p:nvPr>
        </p:nvSpPr>
        <p:spPr>
          <a:xfrm>
            <a:off x="0" y="0"/>
            <a:ext cx="18288000" cy="10285413"/>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4" name="テキスト プレースホルダー 5"/>
          <p:cNvSpPr>
            <a:spLocks noGrp="1"/>
          </p:cNvSpPr>
          <p:nvPr>
            <p:ph type="body" sz="quarter" idx="12" hasCustomPrompt="1"/>
          </p:nvPr>
        </p:nvSpPr>
        <p:spPr>
          <a:xfrm>
            <a:off x="7160455" y="7920112"/>
            <a:ext cx="11127545" cy="2014136"/>
          </a:xfrm>
          <a:solidFill>
            <a:schemeClr val="tx1"/>
          </a:solidFill>
        </p:spPr>
        <p:txBody>
          <a:bodyPr numCol="1" spcCol="360000" anchor="t">
            <a:normAutofit/>
          </a:bodyPr>
          <a:lstStyle>
            <a:lvl1pPr algn="l">
              <a:spcBef>
                <a:spcPts val="1200"/>
              </a:spcBef>
              <a:defRPr sz="1800">
                <a:solidFill>
                  <a:schemeClr val="bg2"/>
                </a:solidFill>
              </a:defRPr>
            </a:lvl1pPr>
          </a:lstStyle>
          <a:p>
            <a:pPr lvl="0"/>
            <a:r>
              <a:rPr kumimoji="1" lang="en-US" altLang="ja-JP" dirty="0"/>
              <a:t> </a:t>
            </a:r>
            <a:endParaRPr kumimoji="1" lang="ja-JP" altLang="en-US" dirty="0"/>
          </a:p>
        </p:txBody>
      </p:sp>
      <p:sp>
        <p:nvSpPr>
          <p:cNvPr id="5" name="タイトル 1"/>
          <p:cNvSpPr>
            <a:spLocks noGrp="1"/>
          </p:cNvSpPr>
          <p:nvPr>
            <p:ph type="title" hasCustomPrompt="1"/>
          </p:nvPr>
        </p:nvSpPr>
        <p:spPr>
          <a:xfrm>
            <a:off x="7559930" y="8385617"/>
            <a:ext cx="9346755" cy="1083126"/>
          </a:xfrm>
        </p:spPr>
        <p:txBody>
          <a:bodyPr anchor="ctr">
            <a:noAutofit/>
          </a:bodyPr>
          <a:lstStyle>
            <a:lvl1pPr algn="l">
              <a:lnSpc>
                <a:spcPct val="100000"/>
              </a:lnSpc>
              <a:defRPr sz="9600" baseline="0">
                <a:latin typeface="Roboto Bold" pitchFamily="2" charset="0"/>
              </a:defRPr>
            </a:lvl1pPr>
          </a:lstStyle>
          <a:p>
            <a:r>
              <a:rPr kumimoji="1" lang="en-US" altLang="ja-JP" dirty="0"/>
              <a:t>Section Name</a:t>
            </a:r>
            <a:endParaRPr kumimoji="1" lang="ja-JP" altLang="en-US" dirty="0"/>
          </a:p>
        </p:txBody>
      </p:sp>
    </p:spTree>
    <p:extLst>
      <p:ext uri="{BB962C8B-B14F-4D97-AF65-F5344CB8AC3E}">
        <p14:creationId xmlns:p14="http://schemas.microsoft.com/office/powerpoint/2010/main" val="34710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 presetClass="entr" presetSubtype="2"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iterate type="wd">
                                    <p:tmPct val="10000"/>
                                  </p:iterate>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1+#ppt_w/2"/>
                                          </p:val>
                                        </p:tav>
                                        <p:tav tm="100000">
                                          <p:val>
                                            <p:strVal val="#ppt_x"/>
                                          </p:val>
                                        </p:tav>
                                      </p:tavLst>
                                    </p:anim>
                                    <p:anim calcmode="lin" valueType="num">
                                      <p:cBhvr additive="base">
                                        <p:cTn id="16"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tmplLst>
          <p:tmpl>
            <p:tnLst>
              <p:par>
                <p:cTn presetID="2" presetClass="entr" presetSubtype="2" decel="10000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750" fill="hold"/>
                        <p:tgtEl>
                          <p:spTgt spid="4"/>
                        </p:tgtEl>
                        <p:attrNameLst>
                          <p:attrName>ppt_x</p:attrName>
                        </p:attrNameLst>
                      </p:cBhvr>
                      <p:tavLst>
                        <p:tav tm="0">
                          <p:val>
                            <p:strVal val="1+#ppt_w/2"/>
                          </p:val>
                        </p:tav>
                        <p:tav tm="100000">
                          <p:val>
                            <p:strVal val="#ppt_x"/>
                          </p:val>
                        </p:tav>
                      </p:tavLst>
                    </p:anim>
                    <p:anim calcmode="lin" valueType="num">
                      <p:cBhvr additive="base">
                        <p:cTn dur="750" fill="hold"/>
                        <p:tgtEl>
                          <p:spTgt spid="4"/>
                        </p:tgtEl>
                        <p:attrNameLst>
                          <p:attrName>ppt_y</p:attrName>
                        </p:attrNameLst>
                      </p:cBhvr>
                      <p:tavLst>
                        <p:tav tm="0">
                          <p:val>
                            <p:strVal val="#ppt_y"/>
                          </p:val>
                        </p:tav>
                        <p:tav tm="100000">
                          <p:val>
                            <p:strVal val="#ppt_y"/>
                          </p:val>
                        </p:tav>
                      </p:tavLst>
                    </p:anim>
                  </p:childTnLst>
                </p:cTn>
              </p:par>
            </p:tnLst>
          </p:tmpl>
        </p:tmplLst>
      </p:bldP>
      <p:bldP spid="5"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ight big image">
    <p:spTree>
      <p:nvGrpSpPr>
        <p:cNvPr id="1" name=""/>
        <p:cNvGrpSpPr/>
        <p:nvPr/>
      </p:nvGrpSpPr>
      <p:grpSpPr>
        <a:xfrm>
          <a:off x="0" y="0"/>
          <a:ext cx="0" cy="0"/>
          <a:chOff x="0" y="0"/>
          <a:chExt cx="0" cy="0"/>
        </a:xfrm>
      </p:grpSpPr>
      <p:sp>
        <p:nvSpPr>
          <p:cNvPr id="3" name="Picture Placeholder 6"/>
          <p:cNvSpPr>
            <a:spLocks noGrp="1"/>
          </p:cNvSpPr>
          <p:nvPr>
            <p:ph type="pic" sz="quarter" idx="13" hasCustomPrompt="1"/>
          </p:nvPr>
        </p:nvSpPr>
        <p:spPr>
          <a:xfrm>
            <a:off x="7576452" y="490877"/>
            <a:ext cx="10218618" cy="9303659"/>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5" name="タイトル 1"/>
          <p:cNvSpPr>
            <a:spLocks noGrp="1"/>
          </p:cNvSpPr>
          <p:nvPr>
            <p:ph type="title" hasCustomPrompt="1"/>
          </p:nvPr>
        </p:nvSpPr>
        <p:spPr>
          <a:xfrm>
            <a:off x="591457" y="833994"/>
            <a:ext cx="10308772" cy="3099378"/>
          </a:xfrm>
        </p:spPr>
        <p:txBody>
          <a:bodyPr anchor="ctr">
            <a:normAutofit/>
          </a:bodyPr>
          <a:lstStyle>
            <a:lvl1pPr algn="l">
              <a:lnSpc>
                <a:spcPct val="80000"/>
              </a:lnSpc>
              <a:defRPr sz="9600" baseline="0">
                <a:latin typeface="Roboto Bold" pitchFamily="2" charset="0"/>
              </a:defRPr>
            </a:lvl1pPr>
          </a:lstStyle>
          <a:p>
            <a:r>
              <a:rPr kumimoji="1" lang="en-US" altLang="ja-JP" dirty="0"/>
              <a:t>Slide Title Goes Here</a:t>
            </a:r>
            <a:endParaRPr kumimoji="1" lang="ja-JP" altLang="en-US" dirty="0"/>
          </a:p>
        </p:txBody>
      </p:sp>
      <p:sp>
        <p:nvSpPr>
          <p:cNvPr id="6" name="テキスト プレースホルダー 5"/>
          <p:cNvSpPr>
            <a:spLocks noGrp="1"/>
          </p:cNvSpPr>
          <p:nvPr>
            <p:ph type="body" sz="quarter" idx="14" hasCustomPrompt="1"/>
          </p:nvPr>
        </p:nvSpPr>
        <p:spPr>
          <a:xfrm>
            <a:off x="591457" y="3916250"/>
            <a:ext cx="6767286" cy="1933008"/>
          </a:xfrm>
        </p:spPr>
        <p:txBody>
          <a:bodyPr numCol="1" spcCol="360000" anchor="b">
            <a:normAutofit/>
          </a:bodyPr>
          <a:lstStyle>
            <a:lvl1pPr marL="0" indent="0" algn="l">
              <a:lnSpc>
                <a:spcPct val="120000"/>
              </a:lnSpc>
              <a:spcBef>
                <a:spcPts val="0"/>
              </a:spcBef>
              <a:buClr>
                <a:schemeClr val="accent1"/>
              </a:buClr>
              <a:buFontTx/>
              <a:buNone/>
              <a:defRPr sz="3200">
                <a:solidFill>
                  <a:schemeClr val="tx2">
                    <a:lumMod val="60000"/>
                    <a:lumOff val="40000"/>
                  </a:schemeClr>
                </a:solidFill>
              </a:defRPr>
            </a:lvl1pPr>
          </a:lstStyle>
          <a:p>
            <a:pPr lvl="0"/>
            <a:r>
              <a:rPr kumimoji="1" lang="en-US" altLang="ja-JP" dirty="0"/>
              <a:t>Text Goes Here</a:t>
            </a:r>
            <a:endParaRPr kumimoji="1" lang="ja-JP" altLang="en-US" dirty="0"/>
          </a:p>
        </p:txBody>
      </p:sp>
      <p:sp>
        <p:nvSpPr>
          <p:cNvPr id="7" name="テキスト プレースホルダー 5"/>
          <p:cNvSpPr>
            <a:spLocks noGrp="1"/>
          </p:cNvSpPr>
          <p:nvPr>
            <p:ph type="body" sz="quarter" idx="20" hasCustomPrompt="1"/>
          </p:nvPr>
        </p:nvSpPr>
        <p:spPr>
          <a:xfrm>
            <a:off x="591457" y="6020820"/>
            <a:ext cx="6767286" cy="3494314"/>
          </a:xfrm>
        </p:spPr>
        <p:txBody>
          <a:bodyPr numCol="1" spcCol="360000" anchor="t">
            <a:normAutofit/>
          </a:bodyPr>
          <a:lstStyle>
            <a:lvl1pPr marL="285750" indent="-285750" algn="l">
              <a:lnSpc>
                <a:spcPct val="130000"/>
              </a:lnSpc>
              <a:spcBef>
                <a:spcPts val="1200"/>
              </a:spcBef>
              <a:buClr>
                <a:schemeClr val="accent1"/>
              </a:buClr>
              <a:buFont typeface="Wingdings" panose="05000000000000000000" pitchFamily="2" charset="2"/>
              <a:buChar char="n"/>
              <a:defRPr sz="18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65832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1" decel="100000" fill="hold" grpId="0" nodeType="withEffect">
                                  <p:stCondLst>
                                    <p:cond delay="0"/>
                                  </p:stCondLst>
                                  <p:iterate type="wd">
                                    <p:tmPct val="10000"/>
                                  </p:iterate>
                                  <p:childTnLst>
                                    <p:set>
                                      <p:cBhvr>
                                        <p:cTn id="9" dur="1" fill="hold">
                                          <p:stCondLst>
                                            <p:cond delay="0"/>
                                          </p:stCondLst>
                                        </p:cTn>
                                        <p:tgtEl>
                                          <p:spTgt spid="5"/>
                                        </p:tgtEl>
                                        <p:attrNameLst>
                                          <p:attrName>style.visibility</p:attrName>
                                        </p:attrNameLst>
                                      </p:cBhvr>
                                      <p:to>
                                        <p:strVal val="visible"/>
                                      </p:to>
                                    </p:set>
                                    <p:anim calcmode="lin" valueType="num">
                                      <p:cBhvr additive="base">
                                        <p:cTn id="10" dur="750" fill="hold"/>
                                        <p:tgtEl>
                                          <p:spTgt spid="5"/>
                                        </p:tgtEl>
                                        <p:attrNameLst>
                                          <p:attrName>ppt_x</p:attrName>
                                        </p:attrNameLst>
                                      </p:cBhvr>
                                      <p:tavLst>
                                        <p:tav tm="0">
                                          <p:val>
                                            <p:strVal val="#ppt_x"/>
                                          </p:val>
                                        </p:tav>
                                        <p:tav tm="100000">
                                          <p:val>
                                            <p:strVal val="#ppt_x"/>
                                          </p:val>
                                        </p:tav>
                                      </p:tavLst>
                                    </p:anim>
                                    <p:anim calcmode="lin" valueType="num">
                                      <p:cBhvr additive="base">
                                        <p:cTn id="11" dur="750" fill="hold"/>
                                        <p:tgtEl>
                                          <p:spTgt spid="5"/>
                                        </p:tgtEl>
                                        <p:attrNameLst>
                                          <p:attrName>ppt_y</p:attrName>
                                        </p:attrNameLst>
                                      </p:cBhvr>
                                      <p:tavLst>
                                        <p:tav tm="0">
                                          <p:val>
                                            <p:strVal val="0-#ppt_h/2"/>
                                          </p:val>
                                        </p:tav>
                                        <p:tav tm="100000">
                                          <p:val>
                                            <p:strVal val="#ppt_y"/>
                                          </p:val>
                                        </p:tav>
                                      </p:tavLst>
                                    </p:anim>
                                  </p:childTnLst>
                                </p:cTn>
                              </p:par>
                            </p:childTnLst>
                          </p:cTn>
                        </p:par>
                        <p:par>
                          <p:cTn id="12" fill="hold">
                            <p:stCondLst>
                              <p:cond delay="975"/>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475"/>
                            </p:stCondLst>
                            <p:childTnLst>
                              <p:par>
                                <p:cTn id="17" presetID="22" presetClass="entr" presetSubtype="8" fill="hold" grpId="0"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tmplLst>
          <p:tmpl>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P spid="7" grpId="0" build="p">
        <p:tmplLst>
          <p:tmpl lvl="1">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ull screen image and year">
    <p:spTree>
      <p:nvGrpSpPr>
        <p:cNvPr id="1" name=""/>
        <p:cNvGrpSpPr/>
        <p:nvPr/>
      </p:nvGrpSpPr>
      <p:grpSpPr>
        <a:xfrm>
          <a:off x="0" y="0"/>
          <a:ext cx="0" cy="0"/>
          <a:chOff x="0" y="0"/>
          <a:chExt cx="0" cy="0"/>
        </a:xfrm>
      </p:grpSpPr>
      <p:sp>
        <p:nvSpPr>
          <p:cNvPr id="3" name="Picture Placeholder 6"/>
          <p:cNvSpPr>
            <a:spLocks noGrp="1"/>
          </p:cNvSpPr>
          <p:nvPr>
            <p:ph type="pic" sz="quarter" idx="13" hasCustomPrompt="1"/>
          </p:nvPr>
        </p:nvSpPr>
        <p:spPr>
          <a:xfrm>
            <a:off x="0" y="0"/>
            <a:ext cx="18288000" cy="10285413"/>
          </a:xfrm>
          <a:solidFill>
            <a:schemeClr val="bg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5" name="テキスト プレースホルダー 5"/>
          <p:cNvSpPr>
            <a:spLocks noGrp="1"/>
          </p:cNvSpPr>
          <p:nvPr>
            <p:ph type="body" sz="quarter" idx="15" hasCustomPrompt="1"/>
          </p:nvPr>
        </p:nvSpPr>
        <p:spPr>
          <a:xfrm>
            <a:off x="763705" y="990316"/>
            <a:ext cx="2333866" cy="5167087"/>
          </a:xfrm>
        </p:spPr>
        <p:txBody>
          <a:bodyPr numCol="1" spcCol="360000" anchor="ctr">
            <a:noAutofit/>
          </a:bodyPr>
          <a:lstStyle>
            <a:lvl1pPr marL="0" indent="0" algn="r">
              <a:lnSpc>
                <a:spcPct val="100000"/>
              </a:lnSpc>
              <a:spcBef>
                <a:spcPts val="0"/>
              </a:spcBef>
              <a:buClr>
                <a:schemeClr val="accent1"/>
              </a:buClr>
              <a:buFontTx/>
              <a:buNone/>
              <a:defRPr sz="30000" i="1">
                <a:solidFill>
                  <a:schemeClr val="accent1"/>
                </a:solidFill>
              </a:defRPr>
            </a:lvl1pPr>
          </a:lstStyle>
          <a:p>
            <a:pPr lvl="0"/>
            <a:r>
              <a:rPr kumimoji="1" lang="en-US" altLang="ja-JP" dirty="0"/>
              <a:t>0</a:t>
            </a:r>
            <a:endParaRPr kumimoji="1" lang="ja-JP" altLang="en-US" dirty="0"/>
          </a:p>
        </p:txBody>
      </p:sp>
      <p:sp>
        <p:nvSpPr>
          <p:cNvPr id="8" name="タイトル 1"/>
          <p:cNvSpPr>
            <a:spLocks noGrp="1"/>
          </p:cNvSpPr>
          <p:nvPr>
            <p:ph type="title" hasCustomPrompt="1"/>
          </p:nvPr>
        </p:nvSpPr>
        <p:spPr>
          <a:xfrm>
            <a:off x="9383137" y="615268"/>
            <a:ext cx="8198047" cy="3715657"/>
          </a:xfrm>
        </p:spPr>
        <p:txBody>
          <a:bodyPr anchor="b">
            <a:normAutofit/>
          </a:bodyPr>
          <a:lstStyle>
            <a:lvl1pPr algn="l">
              <a:lnSpc>
                <a:spcPct val="80000"/>
              </a:lnSpc>
              <a:defRPr sz="8000" baseline="0">
                <a:solidFill>
                  <a:schemeClr val="tx1"/>
                </a:solidFill>
                <a:latin typeface="Roboto Bold" pitchFamily="2" charset="0"/>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9" name="テキスト プレースホルダー 5"/>
          <p:cNvSpPr>
            <a:spLocks noGrp="1"/>
          </p:cNvSpPr>
          <p:nvPr>
            <p:ph type="body" sz="quarter" idx="16" hasCustomPrompt="1"/>
          </p:nvPr>
        </p:nvSpPr>
        <p:spPr>
          <a:xfrm>
            <a:off x="2604325" y="1344326"/>
            <a:ext cx="2333866" cy="5178199"/>
          </a:xfrm>
        </p:spPr>
        <p:txBody>
          <a:bodyPr numCol="1" spcCol="360000" anchor="ctr">
            <a:noAutofit/>
          </a:bodyPr>
          <a:lstStyle>
            <a:lvl1pPr marL="0" indent="0" algn="r">
              <a:lnSpc>
                <a:spcPct val="100000"/>
              </a:lnSpc>
              <a:spcBef>
                <a:spcPts val="0"/>
              </a:spcBef>
              <a:buClr>
                <a:schemeClr val="accent1"/>
              </a:buClr>
              <a:buFontTx/>
              <a:buNone/>
              <a:defRPr sz="30000" i="1">
                <a:solidFill>
                  <a:schemeClr val="accent1"/>
                </a:solidFill>
              </a:defRPr>
            </a:lvl1pPr>
          </a:lstStyle>
          <a:p>
            <a:pPr lvl="0"/>
            <a:r>
              <a:rPr kumimoji="1" lang="en-US" altLang="ja-JP" dirty="0"/>
              <a:t>0</a:t>
            </a:r>
            <a:endParaRPr kumimoji="1" lang="ja-JP" altLang="en-US" dirty="0"/>
          </a:p>
        </p:txBody>
      </p:sp>
      <p:sp>
        <p:nvSpPr>
          <p:cNvPr id="10" name="テキスト プレースホルダー 5"/>
          <p:cNvSpPr>
            <a:spLocks noGrp="1"/>
          </p:cNvSpPr>
          <p:nvPr>
            <p:ph type="body" sz="quarter" idx="17" hasCustomPrompt="1"/>
          </p:nvPr>
        </p:nvSpPr>
        <p:spPr>
          <a:xfrm>
            <a:off x="4444945" y="615268"/>
            <a:ext cx="2333866" cy="5167087"/>
          </a:xfrm>
        </p:spPr>
        <p:txBody>
          <a:bodyPr numCol="1" spcCol="360000" anchor="ctr">
            <a:noAutofit/>
          </a:bodyPr>
          <a:lstStyle>
            <a:lvl1pPr marL="0" indent="0" algn="r">
              <a:lnSpc>
                <a:spcPct val="100000"/>
              </a:lnSpc>
              <a:spcBef>
                <a:spcPts val="0"/>
              </a:spcBef>
              <a:buClr>
                <a:schemeClr val="accent1"/>
              </a:buClr>
              <a:buFontTx/>
              <a:buNone/>
              <a:defRPr sz="30000" i="1">
                <a:solidFill>
                  <a:schemeClr val="accent1"/>
                </a:solidFill>
              </a:defRPr>
            </a:lvl1pPr>
          </a:lstStyle>
          <a:p>
            <a:pPr lvl="0"/>
            <a:r>
              <a:rPr kumimoji="1" lang="en-US" altLang="ja-JP" dirty="0"/>
              <a:t>0</a:t>
            </a:r>
            <a:endParaRPr kumimoji="1" lang="ja-JP" altLang="en-US" dirty="0"/>
          </a:p>
        </p:txBody>
      </p:sp>
      <p:sp>
        <p:nvSpPr>
          <p:cNvPr id="11" name="テキスト プレースホルダー 5"/>
          <p:cNvSpPr>
            <a:spLocks noGrp="1"/>
          </p:cNvSpPr>
          <p:nvPr>
            <p:ph type="body" sz="quarter" idx="18" hasCustomPrompt="1"/>
          </p:nvPr>
        </p:nvSpPr>
        <p:spPr>
          <a:xfrm>
            <a:off x="6285565" y="1747070"/>
            <a:ext cx="2333866" cy="5167087"/>
          </a:xfrm>
        </p:spPr>
        <p:txBody>
          <a:bodyPr numCol="1" spcCol="360000" anchor="ctr">
            <a:noAutofit/>
          </a:bodyPr>
          <a:lstStyle>
            <a:lvl1pPr marL="0" indent="0" algn="r">
              <a:lnSpc>
                <a:spcPct val="100000"/>
              </a:lnSpc>
              <a:spcBef>
                <a:spcPts val="0"/>
              </a:spcBef>
              <a:buClr>
                <a:schemeClr val="accent1"/>
              </a:buClr>
              <a:buFontTx/>
              <a:buNone/>
              <a:defRPr sz="30000" i="1">
                <a:solidFill>
                  <a:schemeClr val="accent1"/>
                </a:solidFill>
              </a:defRPr>
            </a:lvl1pPr>
          </a:lstStyle>
          <a:p>
            <a:pPr lvl="0"/>
            <a:r>
              <a:rPr kumimoji="1" lang="en-US" altLang="ja-JP" dirty="0"/>
              <a:t>0</a:t>
            </a:r>
            <a:endParaRPr kumimoji="1" lang="ja-JP" altLang="en-US" dirty="0"/>
          </a:p>
        </p:txBody>
      </p:sp>
      <p:sp>
        <p:nvSpPr>
          <p:cNvPr id="12" name="テキスト プレースホルダー 5"/>
          <p:cNvSpPr>
            <a:spLocks noGrp="1"/>
          </p:cNvSpPr>
          <p:nvPr>
            <p:ph type="body" sz="quarter" idx="20" hasCustomPrompt="1"/>
          </p:nvPr>
        </p:nvSpPr>
        <p:spPr>
          <a:xfrm>
            <a:off x="9383138" y="4367721"/>
            <a:ext cx="8198047" cy="1549969"/>
          </a:xfrm>
        </p:spPr>
        <p:txBody>
          <a:bodyPr numCol="1" spcCol="360000" anchor="t">
            <a:normAutofit/>
          </a:bodyPr>
          <a:lstStyle>
            <a:lvl1pPr marL="0" indent="0" algn="l">
              <a:lnSpc>
                <a:spcPct val="130000"/>
              </a:lnSpc>
              <a:spcBef>
                <a:spcPts val="1200"/>
              </a:spcBef>
              <a:buClr>
                <a:schemeClr val="accent1"/>
              </a:buClr>
              <a:buFontTx/>
              <a:buNone/>
              <a:defRPr sz="1800">
                <a:solidFill>
                  <a:schemeClr val="tx1"/>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94629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 presetClass="entr" presetSubtype="6" decel="10000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75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2" dur="75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3" decel="100000"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7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6" dur="750" fill="hold"/>
                                        <p:tgtEl>
                                          <p:spTgt spid="9">
                                            <p:txEl>
                                              <p:pRg st="0" end="0"/>
                                            </p:txEl>
                                          </p:spTgt>
                                        </p:tgtEl>
                                        <p:attrNameLst>
                                          <p:attrName>ppt_y</p:attrName>
                                        </p:attrNameLst>
                                      </p:cBhvr>
                                      <p:tavLst>
                                        <p:tav tm="0">
                                          <p:val>
                                            <p:strVal val="0-#ppt_h/2"/>
                                          </p:val>
                                        </p:tav>
                                        <p:tav tm="100000">
                                          <p:val>
                                            <p:strVal val="#ppt_y"/>
                                          </p:val>
                                        </p:tav>
                                      </p:tavLst>
                                    </p:anim>
                                  </p:childTnLst>
                                </p:cTn>
                              </p:par>
                              <p:par>
                                <p:cTn id="17" presetID="2" presetClass="entr" presetSubtype="12" decel="100000" fill="hold" grpId="0" nodeType="with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additive="base">
                                        <p:cTn id="19" dur="75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0" dur="750" fill="hold"/>
                                        <p:tgtEl>
                                          <p:spTgt spid="10">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9" decel="100000" fill="hold" grpId="0" nodeType="with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 calcmode="lin" valueType="num">
                                      <p:cBhvr additive="base">
                                        <p:cTn id="23" dur="75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24" dur="750" fill="hold"/>
                                        <p:tgtEl>
                                          <p:spTgt spid="11">
                                            <p:txEl>
                                              <p:pRg st="0" end="0"/>
                                            </p:txEl>
                                          </p:spTgt>
                                        </p:tgtEl>
                                        <p:attrNameLst>
                                          <p:attrName>ppt_y</p:attrName>
                                        </p:attrNameLst>
                                      </p:cBhvr>
                                      <p:tavLst>
                                        <p:tav tm="0">
                                          <p:val>
                                            <p:strVal val="0-#ppt_h/2"/>
                                          </p:val>
                                        </p:tav>
                                        <p:tav tm="100000">
                                          <p:val>
                                            <p:strVal val="#ppt_y"/>
                                          </p:val>
                                        </p:tav>
                                      </p:tavLst>
                                    </p:anim>
                                  </p:childTnLst>
                                </p:cTn>
                              </p:par>
                              <p:par>
                                <p:cTn id="25" presetID="49" presetClass="entr" presetSubtype="0" decel="100000" fill="hold" grpId="1" nodeType="with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p:cTn id="27"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28" dur="750" fill="hold"/>
                                        <p:tgtEl>
                                          <p:spTgt spid="5">
                                            <p:txEl>
                                              <p:pRg st="0" end="0"/>
                                            </p:txEl>
                                          </p:spTgt>
                                        </p:tgtEl>
                                        <p:attrNameLst>
                                          <p:attrName>ppt_h</p:attrName>
                                        </p:attrNameLst>
                                      </p:cBhvr>
                                      <p:tavLst>
                                        <p:tav tm="0">
                                          <p:val>
                                            <p:fltVal val="0"/>
                                          </p:val>
                                        </p:tav>
                                        <p:tav tm="100000">
                                          <p:val>
                                            <p:strVal val="#ppt_h"/>
                                          </p:val>
                                        </p:tav>
                                      </p:tavLst>
                                    </p:anim>
                                    <p:anim calcmode="lin" valueType="num">
                                      <p:cBhvr>
                                        <p:cTn id="29" dur="75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30" dur="750"/>
                                        <p:tgtEl>
                                          <p:spTgt spid="5">
                                            <p:txEl>
                                              <p:pRg st="0" end="0"/>
                                            </p:txEl>
                                          </p:spTgt>
                                        </p:tgtEl>
                                      </p:cBhvr>
                                    </p:animEffect>
                                  </p:childTnLst>
                                </p:cTn>
                              </p:par>
                              <p:par>
                                <p:cTn id="31" presetID="49" presetClass="entr" presetSubtype="0" decel="100000" fill="hold" grpId="1" nodeType="with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 calcmode="lin" valueType="num">
                                      <p:cBhvr>
                                        <p:cTn id="33" dur="750" fill="hold"/>
                                        <p:tgtEl>
                                          <p:spTgt spid="9">
                                            <p:txEl>
                                              <p:pRg st="0" end="0"/>
                                            </p:txEl>
                                          </p:spTgt>
                                        </p:tgtEl>
                                        <p:attrNameLst>
                                          <p:attrName>ppt_w</p:attrName>
                                        </p:attrNameLst>
                                      </p:cBhvr>
                                      <p:tavLst>
                                        <p:tav tm="0">
                                          <p:val>
                                            <p:fltVal val="0"/>
                                          </p:val>
                                        </p:tav>
                                        <p:tav tm="100000">
                                          <p:val>
                                            <p:strVal val="#ppt_w"/>
                                          </p:val>
                                        </p:tav>
                                      </p:tavLst>
                                    </p:anim>
                                    <p:anim calcmode="lin" valueType="num">
                                      <p:cBhvr>
                                        <p:cTn id="34" dur="750" fill="hold"/>
                                        <p:tgtEl>
                                          <p:spTgt spid="9">
                                            <p:txEl>
                                              <p:pRg st="0" end="0"/>
                                            </p:txEl>
                                          </p:spTgt>
                                        </p:tgtEl>
                                        <p:attrNameLst>
                                          <p:attrName>ppt_h</p:attrName>
                                        </p:attrNameLst>
                                      </p:cBhvr>
                                      <p:tavLst>
                                        <p:tav tm="0">
                                          <p:val>
                                            <p:fltVal val="0"/>
                                          </p:val>
                                        </p:tav>
                                        <p:tav tm="100000">
                                          <p:val>
                                            <p:strVal val="#ppt_h"/>
                                          </p:val>
                                        </p:tav>
                                      </p:tavLst>
                                    </p:anim>
                                    <p:anim calcmode="lin" valueType="num">
                                      <p:cBhvr>
                                        <p:cTn id="35" dur="750" fill="hold"/>
                                        <p:tgtEl>
                                          <p:spTgt spid="9">
                                            <p:txEl>
                                              <p:pRg st="0" end="0"/>
                                            </p:txEl>
                                          </p:spTgt>
                                        </p:tgtEl>
                                        <p:attrNameLst>
                                          <p:attrName>style.rotation</p:attrName>
                                        </p:attrNameLst>
                                      </p:cBhvr>
                                      <p:tavLst>
                                        <p:tav tm="0">
                                          <p:val>
                                            <p:fltVal val="360"/>
                                          </p:val>
                                        </p:tav>
                                        <p:tav tm="100000">
                                          <p:val>
                                            <p:fltVal val="0"/>
                                          </p:val>
                                        </p:tav>
                                      </p:tavLst>
                                    </p:anim>
                                    <p:animEffect transition="in" filter="fade">
                                      <p:cBhvr>
                                        <p:cTn id="36" dur="750"/>
                                        <p:tgtEl>
                                          <p:spTgt spid="9">
                                            <p:txEl>
                                              <p:pRg st="0" end="0"/>
                                            </p:txEl>
                                          </p:spTgt>
                                        </p:tgtEl>
                                      </p:cBhvr>
                                    </p:animEffect>
                                  </p:childTnLst>
                                </p:cTn>
                              </p:par>
                              <p:par>
                                <p:cTn id="37" presetID="49" presetClass="entr" presetSubtype="0" decel="100000" fill="hold" grpId="1" nodeType="with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 calcmode="lin" valueType="num">
                                      <p:cBhvr>
                                        <p:cTn id="39" dur="750" fill="hold"/>
                                        <p:tgtEl>
                                          <p:spTgt spid="10">
                                            <p:txEl>
                                              <p:pRg st="0" end="0"/>
                                            </p:txEl>
                                          </p:spTgt>
                                        </p:tgtEl>
                                        <p:attrNameLst>
                                          <p:attrName>ppt_w</p:attrName>
                                        </p:attrNameLst>
                                      </p:cBhvr>
                                      <p:tavLst>
                                        <p:tav tm="0">
                                          <p:val>
                                            <p:fltVal val="0"/>
                                          </p:val>
                                        </p:tav>
                                        <p:tav tm="100000">
                                          <p:val>
                                            <p:strVal val="#ppt_w"/>
                                          </p:val>
                                        </p:tav>
                                      </p:tavLst>
                                    </p:anim>
                                    <p:anim calcmode="lin" valueType="num">
                                      <p:cBhvr>
                                        <p:cTn id="40" dur="750" fill="hold"/>
                                        <p:tgtEl>
                                          <p:spTgt spid="10">
                                            <p:txEl>
                                              <p:pRg st="0" end="0"/>
                                            </p:txEl>
                                          </p:spTgt>
                                        </p:tgtEl>
                                        <p:attrNameLst>
                                          <p:attrName>ppt_h</p:attrName>
                                        </p:attrNameLst>
                                      </p:cBhvr>
                                      <p:tavLst>
                                        <p:tav tm="0">
                                          <p:val>
                                            <p:fltVal val="0"/>
                                          </p:val>
                                        </p:tav>
                                        <p:tav tm="100000">
                                          <p:val>
                                            <p:strVal val="#ppt_h"/>
                                          </p:val>
                                        </p:tav>
                                      </p:tavLst>
                                    </p:anim>
                                    <p:anim calcmode="lin" valueType="num">
                                      <p:cBhvr>
                                        <p:cTn id="41" dur="750" fill="hold"/>
                                        <p:tgtEl>
                                          <p:spTgt spid="10">
                                            <p:txEl>
                                              <p:pRg st="0" end="0"/>
                                            </p:txEl>
                                          </p:spTgt>
                                        </p:tgtEl>
                                        <p:attrNameLst>
                                          <p:attrName>style.rotation</p:attrName>
                                        </p:attrNameLst>
                                      </p:cBhvr>
                                      <p:tavLst>
                                        <p:tav tm="0">
                                          <p:val>
                                            <p:fltVal val="360"/>
                                          </p:val>
                                        </p:tav>
                                        <p:tav tm="100000">
                                          <p:val>
                                            <p:fltVal val="0"/>
                                          </p:val>
                                        </p:tav>
                                      </p:tavLst>
                                    </p:anim>
                                    <p:animEffect transition="in" filter="fade">
                                      <p:cBhvr>
                                        <p:cTn id="42" dur="750"/>
                                        <p:tgtEl>
                                          <p:spTgt spid="10">
                                            <p:txEl>
                                              <p:pRg st="0" end="0"/>
                                            </p:txEl>
                                          </p:spTgt>
                                        </p:tgtEl>
                                      </p:cBhvr>
                                    </p:animEffect>
                                  </p:childTnLst>
                                </p:cTn>
                              </p:par>
                              <p:par>
                                <p:cTn id="43" presetID="49" presetClass="entr" presetSubtype="0" decel="100000" fill="hold" grpId="1" nodeType="with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anim calcmode="lin" valueType="num">
                                      <p:cBhvr>
                                        <p:cTn id="45" dur="750" fill="hold"/>
                                        <p:tgtEl>
                                          <p:spTgt spid="11">
                                            <p:txEl>
                                              <p:pRg st="0" end="0"/>
                                            </p:txEl>
                                          </p:spTgt>
                                        </p:tgtEl>
                                        <p:attrNameLst>
                                          <p:attrName>ppt_w</p:attrName>
                                        </p:attrNameLst>
                                      </p:cBhvr>
                                      <p:tavLst>
                                        <p:tav tm="0">
                                          <p:val>
                                            <p:fltVal val="0"/>
                                          </p:val>
                                        </p:tav>
                                        <p:tav tm="100000">
                                          <p:val>
                                            <p:strVal val="#ppt_w"/>
                                          </p:val>
                                        </p:tav>
                                      </p:tavLst>
                                    </p:anim>
                                    <p:anim calcmode="lin" valueType="num">
                                      <p:cBhvr>
                                        <p:cTn id="46" dur="750" fill="hold"/>
                                        <p:tgtEl>
                                          <p:spTgt spid="11">
                                            <p:txEl>
                                              <p:pRg st="0" end="0"/>
                                            </p:txEl>
                                          </p:spTgt>
                                        </p:tgtEl>
                                        <p:attrNameLst>
                                          <p:attrName>ppt_h</p:attrName>
                                        </p:attrNameLst>
                                      </p:cBhvr>
                                      <p:tavLst>
                                        <p:tav tm="0">
                                          <p:val>
                                            <p:fltVal val="0"/>
                                          </p:val>
                                        </p:tav>
                                        <p:tav tm="100000">
                                          <p:val>
                                            <p:strVal val="#ppt_h"/>
                                          </p:val>
                                        </p:tav>
                                      </p:tavLst>
                                    </p:anim>
                                    <p:anim calcmode="lin" valueType="num">
                                      <p:cBhvr>
                                        <p:cTn id="47" dur="750" fill="hold"/>
                                        <p:tgtEl>
                                          <p:spTgt spid="11">
                                            <p:txEl>
                                              <p:pRg st="0" end="0"/>
                                            </p:txEl>
                                          </p:spTgt>
                                        </p:tgtEl>
                                        <p:attrNameLst>
                                          <p:attrName>style.rotation</p:attrName>
                                        </p:attrNameLst>
                                      </p:cBhvr>
                                      <p:tavLst>
                                        <p:tav tm="0">
                                          <p:val>
                                            <p:fltVal val="360"/>
                                          </p:val>
                                        </p:tav>
                                        <p:tav tm="100000">
                                          <p:val>
                                            <p:fltVal val="0"/>
                                          </p:val>
                                        </p:tav>
                                      </p:tavLst>
                                    </p:anim>
                                    <p:animEffect transition="in" filter="fade">
                                      <p:cBhvr>
                                        <p:cTn id="48" dur="750"/>
                                        <p:tgtEl>
                                          <p:spTgt spid="11">
                                            <p:txEl>
                                              <p:pRg st="0" end="0"/>
                                            </p:txEl>
                                          </p:spTgt>
                                        </p:tgtEl>
                                      </p:cBhvr>
                                    </p:animEffect>
                                  </p:childTnLst>
                                </p:cTn>
                              </p:par>
                            </p:childTnLst>
                          </p:cTn>
                        </p:par>
                        <p:par>
                          <p:cTn id="49" fill="hold">
                            <p:stCondLst>
                              <p:cond delay="1250"/>
                            </p:stCondLst>
                            <p:childTnLst>
                              <p:par>
                                <p:cTn id="50" presetID="2" presetClass="entr" presetSubtype="4" decel="100000" fill="hold" grpId="0" nodeType="afterEffect">
                                  <p:stCondLst>
                                    <p:cond delay="250"/>
                                  </p:stCondLst>
                                  <p:iterate type="wd">
                                    <p:tmPct val="10000"/>
                                  </p:iterate>
                                  <p:childTnLst>
                                    <p:set>
                                      <p:cBhvr>
                                        <p:cTn id="51" dur="1" fill="hold">
                                          <p:stCondLst>
                                            <p:cond delay="0"/>
                                          </p:stCondLst>
                                        </p:cTn>
                                        <p:tgtEl>
                                          <p:spTgt spid="8"/>
                                        </p:tgtEl>
                                        <p:attrNameLst>
                                          <p:attrName>style.visibility</p:attrName>
                                        </p:attrNameLst>
                                      </p:cBhvr>
                                      <p:to>
                                        <p:strVal val="visible"/>
                                      </p:to>
                                    </p:set>
                                    <p:anim calcmode="lin" valueType="num">
                                      <p:cBhvr additive="base">
                                        <p:cTn id="52" dur="750" fill="hold"/>
                                        <p:tgtEl>
                                          <p:spTgt spid="8"/>
                                        </p:tgtEl>
                                        <p:attrNameLst>
                                          <p:attrName>ppt_x</p:attrName>
                                        </p:attrNameLst>
                                      </p:cBhvr>
                                      <p:tavLst>
                                        <p:tav tm="0">
                                          <p:val>
                                            <p:strVal val="#ppt_x"/>
                                          </p:val>
                                        </p:tav>
                                        <p:tav tm="100000">
                                          <p:val>
                                            <p:strVal val="#ppt_x"/>
                                          </p:val>
                                        </p:tav>
                                      </p:tavLst>
                                    </p:anim>
                                    <p:anim calcmode="lin" valueType="num">
                                      <p:cBhvr additive="base">
                                        <p:cTn id="53" dur="750" fill="hold"/>
                                        <p:tgtEl>
                                          <p:spTgt spid="8"/>
                                        </p:tgtEl>
                                        <p:attrNameLst>
                                          <p:attrName>ppt_y</p:attrName>
                                        </p:attrNameLst>
                                      </p:cBhvr>
                                      <p:tavLst>
                                        <p:tav tm="0">
                                          <p:val>
                                            <p:strVal val="1+#ppt_h/2"/>
                                          </p:val>
                                        </p:tav>
                                        <p:tav tm="100000">
                                          <p:val>
                                            <p:strVal val="#ppt_y"/>
                                          </p:val>
                                        </p:tav>
                                      </p:tavLst>
                                    </p:anim>
                                  </p:childTnLst>
                                </p:cTn>
                              </p:par>
                            </p:childTnLst>
                          </p:cTn>
                        </p:par>
                        <p:par>
                          <p:cTn id="54" fill="hold">
                            <p:stCondLst>
                              <p:cond delay="2475"/>
                            </p:stCondLst>
                            <p:childTnLst>
                              <p:par>
                                <p:cTn id="55" presetID="22" presetClass="entr" presetSubtype="8" fill="hold" grpId="0" nodeType="afterEffect">
                                  <p:stCondLst>
                                    <p:cond delay="0"/>
                                  </p:stCondLst>
                                  <p:childTnLst>
                                    <p:set>
                                      <p:cBhvr>
                                        <p:cTn id="56" dur="1" fill="hold">
                                          <p:stCondLst>
                                            <p:cond delay="0"/>
                                          </p:stCondLst>
                                        </p:cTn>
                                        <p:tgtEl>
                                          <p:spTgt spid="12">
                                            <p:txEl>
                                              <p:pRg st="0" end="0"/>
                                            </p:txEl>
                                          </p:spTgt>
                                        </p:tgtEl>
                                        <p:attrNameLst>
                                          <p:attrName>style.visibility</p:attrName>
                                        </p:attrNameLst>
                                      </p:cBhvr>
                                      <p:to>
                                        <p:strVal val="visible"/>
                                      </p:to>
                                    </p:set>
                                    <p:animEffect transition="in" filter="wipe(left)">
                                      <p:cBhvr>
                                        <p:cTn id="5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6" decel="10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50" fill="hold"/>
                        <p:tgtEl>
                          <p:spTgt spid="5"/>
                        </p:tgtEl>
                        <p:attrNameLst>
                          <p:attrName>ppt_x</p:attrName>
                        </p:attrNameLst>
                      </p:cBhvr>
                      <p:tavLst>
                        <p:tav tm="0">
                          <p:val>
                            <p:strVal val="1+#ppt_w/2"/>
                          </p:val>
                        </p:tav>
                        <p:tav tm="100000">
                          <p:val>
                            <p:strVal val="#ppt_x"/>
                          </p:val>
                        </p:tav>
                      </p:tavLst>
                    </p:anim>
                    <p:anim calcmode="lin" valueType="num">
                      <p:cBhvr additive="base">
                        <p:cTn dur="750" fill="hold"/>
                        <p:tgtEl>
                          <p:spTgt spid="5"/>
                        </p:tgtEl>
                        <p:attrNameLst>
                          <p:attrName>ppt_y</p:attrName>
                        </p:attrNameLst>
                      </p:cBhvr>
                      <p:tavLst>
                        <p:tav tm="0">
                          <p:val>
                            <p:strVal val="1+#ppt_h/2"/>
                          </p:val>
                        </p:tav>
                        <p:tav tm="100000">
                          <p:val>
                            <p:strVal val="#ppt_y"/>
                          </p:val>
                        </p:tav>
                      </p:tavLst>
                    </p:anim>
                  </p:childTnLst>
                </p:cTn>
              </p:par>
            </p:tnLst>
          </p:tmpl>
        </p:tmplLst>
      </p:bldP>
      <p:bldP spid="5" grpId="1" build="p">
        <p:tmplLst>
          <p:tmpl lvl="1">
            <p:tnLst>
              <p:par>
                <p:cTn presetID="49" presetClass="entr" presetSubtype="0" decel="100000"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 calcmode="lin" valueType="num">
                      <p:cBhvr>
                        <p:cTn dur="750" fill="hold"/>
                        <p:tgtEl>
                          <p:spTgt spid="5"/>
                        </p:tgtEl>
                        <p:attrNameLst>
                          <p:attrName>style.rotation</p:attrName>
                        </p:attrNameLst>
                      </p:cBhvr>
                      <p:tavLst>
                        <p:tav tm="0">
                          <p:val>
                            <p:fltVal val="360"/>
                          </p:val>
                        </p:tav>
                        <p:tav tm="100000">
                          <p:val>
                            <p:fltVal val="0"/>
                          </p:val>
                        </p:tav>
                      </p:tavLst>
                    </p:anim>
                    <p:animEffect transition="in" filter="fade">
                      <p:cBhvr>
                        <p:cTn dur="750"/>
                        <p:tgtEl>
                          <p:spTgt spid="5"/>
                        </p:tgtEl>
                      </p:cBhvr>
                    </p:animEffect>
                  </p:childTnLst>
                </p:cTn>
              </p:par>
            </p:tnLst>
          </p:tmpl>
        </p:tmplLst>
      </p:bldP>
      <p:bldP spid="8" grpId="0"/>
      <p:bldP spid="9" grpId="0" build="p">
        <p:tmplLst>
          <p:tmpl lvl="1">
            <p:tnLst>
              <p:par>
                <p:cTn presetID="2" presetClass="entr" presetSubtype="3"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0-#ppt_h/2"/>
                          </p:val>
                        </p:tav>
                        <p:tav tm="100000">
                          <p:val>
                            <p:strVal val="#ppt_y"/>
                          </p:val>
                        </p:tav>
                      </p:tavLst>
                    </p:anim>
                  </p:childTnLst>
                </p:cTn>
              </p:par>
            </p:tnLst>
          </p:tmpl>
        </p:tmplLst>
      </p:bldP>
      <p:bldP spid="9" grpId="1" build="p">
        <p:tmplLst>
          <p:tmpl lvl="1">
            <p:tnLst>
              <p:par>
                <p:cTn presetID="49" presetClass="entr" presetSubtype="0"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p:cTn dur="750" fill="hold"/>
                        <p:tgtEl>
                          <p:spTgt spid="9"/>
                        </p:tgtEl>
                        <p:attrNameLst>
                          <p:attrName>ppt_w</p:attrName>
                        </p:attrNameLst>
                      </p:cBhvr>
                      <p:tavLst>
                        <p:tav tm="0">
                          <p:val>
                            <p:fltVal val="0"/>
                          </p:val>
                        </p:tav>
                        <p:tav tm="100000">
                          <p:val>
                            <p:strVal val="#ppt_w"/>
                          </p:val>
                        </p:tav>
                      </p:tavLst>
                    </p:anim>
                    <p:anim calcmode="lin" valueType="num">
                      <p:cBhvr>
                        <p:cTn dur="750" fill="hold"/>
                        <p:tgtEl>
                          <p:spTgt spid="9"/>
                        </p:tgtEl>
                        <p:attrNameLst>
                          <p:attrName>ppt_h</p:attrName>
                        </p:attrNameLst>
                      </p:cBhvr>
                      <p:tavLst>
                        <p:tav tm="0">
                          <p:val>
                            <p:fltVal val="0"/>
                          </p:val>
                        </p:tav>
                        <p:tav tm="100000">
                          <p:val>
                            <p:strVal val="#ppt_h"/>
                          </p:val>
                        </p:tav>
                      </p:tavLst>
                    </p:anim>
                    <p:anim calcmode="lin" valueType="num">
                      <p:cBhvr>
                        <p:cTn dur="750" fill="hold"/>
                        <p:tgtEl>
                          <p:spTgt spid="9"/>
                        </p:tgtEl>
                        <p:attrNameLst>
                          <p:attrName>style.rotation</p:attrName>
                        </p:attrNameLst>
                      </p:cBhvr>
                      <p:tavLst>
                        <p:tav tm="0">
                          <p:val>
                            <p:fltVal val="360"/>
                          </p:val>
                        </p:tav>
                        <p:tav tm="100000">
                          <p:val>
                            <p:fltVal val="0"/>
                          </p:val>
                        </p:tav>
                      </p:tavLst>
                    </p:anim>
                    <p:animEffect transition="in" filter="fade">
                      <p:cBhvr>
                        <p:cTn dur="750"/>
                        <p:tgtEl>
                          <p:spTgt spid="9"/>
                        </p:tgtEl>
                      </p:cBhvr>
                    </p:animEffect>
                  </p:childTnLst>
                </p:cTn>
              </p:par>
            </p:tnLst>
          </p:tmpl>
        </p:tmplLst>
      </p:bldP>
      <p:bldP spid="10" grpId="0" build="p">
        <p:tmplLst>
          <p:tmpl lvl="1">
            <p:tnLst>
              <p:par>
                <p:cTn presetID="2" presetClass="entr" presetSubtype="12"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0-#ppt_w/2"/>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0" grpId="1" build="p">
        <p:tmplLst>
          <p:tmpl lvl="1">
            <p:tnLst>
              <p:par>
                <p:cTn presetID="49" presetClass="entr" presetSubtype="0"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p:cTn dur="750" fill="hold"/>
                        <p:tgtEl>
                          <p:spTgt spid="10"/>
                        </p:tgtEl>
                        <p:attrNameLst>
                          <p:attrName>ppt_w</p:attrName>
                        </p:attrNameLst>
                      </p:cBhvr>
                      <p:tavLst>
                        <p:tav tm="0">
                          <p:val>
                            <p:fltVal val="0"/>
                          </p:val>
                        </p:tav>
                        <p:tav tm="100000">
                          <p:val>
                            <p:strVal val="#ppt_w"/>
                          </p:val>
                        </p:tav>
                      </p:tavLst>
                    </p:anim>
                    <p:anim calcmode="lin" valueType="num">
                      <p:cBhvr>
                        <p:cTn dur="750" fill="hold"/>
                        <p:tgtEl>
                          <p:spTgt spid="10"/>
                        </p:tgtEl>
                        <p:attrNameLst>
                          <p:attrName>ppt_h</p:attrName>
                        </p:attrNameLst>
                      </p:cBhvr>
                      <p:tavLst>
                        <p:tav tm="0">
                          <p:val>
                            <p:fltVal val="0"/>
                          </p:val>
                        </p:tav>
                        <p:tav tm="100000">
                          <p:val>
                            <p:strVal val="#ppt_h"/>
                          </p:val>
                        </p:tav>
                      </p:tavLst>
                    </p:anim>
                    <p:anim calcmode="lin" valueType="num">
                      <p:cBhvr>
                        <p:cTn dur="750" fill="hold"/>
                        <p:tgtEl>
                          <p:spTgt spid="10"/>
                        </p:tgtEl>
                        <p:attrNameLst>
                          <p:attrName>style.rotation</p:attrName>
                        </p:attrNameLst>
                      </p:cBhvr>
                      <p:tavLst>
                        <p:tav tm="0">
                          <p:val>
                            <p:fltVal val="360"/>
                          </p:val>
                        </p:tav>
                        <p:tav tm="100000">
                          <p:val>
                            <p:fltVal val="0"/>
                          </p:val>
                        </p:tav>
                      </p:tavLst>
                    </p:anim>
                    <p:animEffect transition="in" filter="fade">
                      <p:cBhvr>
                        <p:cTn dur="750"/>
                        <p:tgtEl>
                          <p:spTgt spid="10"/>
                        </p:tgtEl>
                      </p:cBhvr>
                    </p:animEffect>
                  </p:childTnLst>
                </p:cTn>
              </p:par>
            </p:tnLst>
          </p:tmpl>
        </p:tmplLst>
      </p:bldP>
      <p:bldP spid="11" grpId="0" build="p">
        <p:tmplLst>
          <p:tmpl lvl="1">
            <p:tnLst>
              <p:par>
                <p:cTn presetID="2" presetClass="entr" presetSubtype="9"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0-#ppt_w/2"/>
                          </p:val>
                        </p:tav>
                        <p:tav tm="100000">
                          <p:val>
                            <p:strVal val="#ppt_x"/>
                          </p:val>
                        </p:tav>
                      </p:tavLst>
                    </p:anim>
                    <p:anim calcmode="lin" valueType="num">
                      <p:cBhvr additive="base">
                        <p:cTn dur="750" fill="hold"/>
                        <p:tgtEl>
                          <p:spTgt spid="11"/>
                        </p:tgtEl>
                        <p:attrNameLst>
                          <p:attrName>ppt_y</p:attrName>
                        </p:attrNameLst>
                      </p:cBhvr>
                      <p:tavLst>
                        <p:tav tm="0">
                          <p:val>
                            <p:strVal val="0-#ppt_h/2"/>
                          </p:val>
                        </p:tav>
                        <p:tav tm="100000">
                          <p:val>
                            <p:strVal val="#ppt_y"/>
                          </p:val>
                        </p:tav>
                      </p:tavLst>
                    </p:anim>
                  </p:childTnLst>
                </p:cTn>
              </p:par>
            </p:tnLst>
          </p:tmpl>
        </p:tmplLst>
      </p:bldP>
      <p:bldP spid="11" grpId="1" build="p">
        <p:tmplLst>
          <p:tmpl lvl="1">
            <p:tnLst>
              <p:par>
                <p:cTn presetID="49" presetClass="entr" presetSubtype="0"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p:cTn dur="750" fill="hold"/>
                        <p:tgtEl>
                          <p:spTgt spid="11"/>
                        </p:tgtEl>
                        <p:attrNameLst>
                          <p:attrName>ppt_w</p:attrName>
                        </p:attrNameLst>
                      </p:cBhvr>
                      <p:tavLst>
                        <p:tav tm="0">
                          <p:val>
                            <p:fltVal val="0"/>
                          </p:val>
                        </p:tav>
                        <p:tav tm="100000">
                          <p:val>
                            <p:strVal val="#ppt_w"/>
                          </p:val>
                        </p:tav>
                      </p:tavLst>
                    </p:anim>
                    <p:anim calcmode="lin" valueType="num">
                      <p:cBhvr>
                        <p:cTn dur="750" fill="hold"/>
                        <p:tgtEl>
                          <p:spTgt spid="11"/>
                        </p:tgtEl>
                        <p:attrNameLst>
                          <p:attrName>ppt_h</p:attrName>
                        </p:attrNameLst>
                      </p:cBhvr>
                      <p:tavLst>
                        <p:tav tm="0">
                          <p:val>
                            <p:fltVal val="0"/>
                          </p:val>
                        </p:tav>
                        <p:tav tm="100000">
                          <p:val>
                            <p:strVal val="#ppt_h"/>
                          </p:val>
                        </p:tav>
                      </p:tavLst>
                    </p:anim>
                    <p:anim calcmode="lin" valueType="num">
                      <p:cBhvr>
                        <p:cTn dur="750" fill="hold"/>
                        <p:tgtEl>
                          <p:spTgt spid="11"/>
                        </p:tgtEl>
                        <p:attrNameLst>
                          <p:attrName>style.rotation</p:attrName>
                        </p:attrNameLst>
                      </p:cBhvr>
                      <p:tavLst>
                        <p:tav tm="0">
                          <p:val>
                            <p:fltVal val="360"/>
                          </p:val>
                        </p:tav>
                        <p:tav tm="100000">
                          <p:val>
                            <p:fltVal val="0"/>
                          </p:val>
                        </p:tav>
                      </p:tavLst>
                    </p:anim>
                    <p:animEffect transition="in" filter="fade">
                      <p:cBhvr>
                        <p:cTn dur="750"/>
                        <p:tgtEl>
                          <p:spTgt spid="11"/>
                        </p:tgtEl>
                      </p:cBhvr>
                    </p:animEffect>
                  </p:childTnLst>
                </p:cTn>
              </p:par>
            </p:tnLst>
          </p:tmpl>
        </p:tmplLst>
      </p:bldP>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ullscreen image and text 2">
    <p:spTree>
      <p:nvGrpSpPr>
        <p:cNvPr id="1" name=""/>
        <p:cNvGrpSpPr/>
        <p:nvPr/>
      </p:nvGrpSpPr>
      <p:grpSpPr>
        <a:xfrm>
          <a:off x="0" y="0"/>
          <a:ext cx="0" cy="0"/>
          <a:chOff x="0" y="0"/>
          <a:chExt cx="0" cy="0"/>
        </a:xfrm>
      </p:grpSpPr>
      <p:sp>
        <p:nvSpPr>
          <p:cNvPr id="13" name="Picture Placeholder 6"/>
          <p:cNvSpPr>
            <a:spLocks noGrp="1"/>
          </p:cNvSpPr>
          <p:nvPr>
            <p:ph type="pic" sz="quarter" idx="13" hasCustomPrompt="1"/>
          </p:nvPr>
        </p:nvSpPr>
        <p:spPr>
          <a:xfrm>
            <a:off x="0" y="0"/>
            <a:ext cx="18288000" cy="10285413"/>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14" name="テキスト プレースホルダー 5"/>
          <p:cNvSpPr>
            <a:spLocks noGrp="1"/>
          </p:cNvSpPr>
          <p:nvPr>
            <p:ph type="body" sz="quarter" idx="12" hasCustomPrompt="1"/>
          </p:nvPr>
        </p:nvSpPr>
        <p:spPr>
          <a:xfrm>
            <a:off x="9144000" y="-1"/>
            <a:ext cx="9144000" cy="10285413"/>
          </a:xfrm>
          <a:solidFill>
            <a:schemeClr val="tx1">
              <a:alpha val="50000"/>
            </a:schemeClr>
          </a:solidFill>
        </p:spPr>
        <p:txBody>
          <a:bodyPr numCol="1" spcCol="360000" anchor="t">
            <a:normAutofit/>
          </a:bodyPr>
          <a:lstStyle>
            <a:lvl1pPr algn="l">
              <a:spcBef>
                <a:spcPts val="1200"/>
              </a:spcBef>
              <a:defRPr sz="1800">
                <a:solidFill>
                  <a:schemeClr val="bg2"/>
                </a:solidFill>
              </a:defRPr>
            </a:lvl1pPr>
          </a:lstStyle>
          <a:p>
            <a:pPr lvl="0"/>
            <a:r>
              <a:rPr kumimoji="1" lang="en-US" altLang="ja-JP" dirty="0"/>
              <a:t> </a:t>
            </a:r>
            <a:endParaRPr kumimoji="1" lang="ja-JP" altLang="en-US" dirty="0"/>
          </a:p>
        </p:txBody>
      </p:sp>
      <p:sp>
        <p:nvSpPr>
          <p:cNvPr id="15" name="タイトル 1"/>
          <p:cNvSpPr>
            <a:spLocks noGrp="1"/>
          </p:cNvSpPr>
          <p:nvPr>
            <p:ph type="title" hasCustomPrompt="1"/>
          </p:nvPr>
        </p:nvSpPr>
        <p:spPr>
          <a:xfrm>
            <a:off x="9677400" y="833993"/>
            <a:ext cx="8058150" cy="5000749"/>
          </a:xfrm>
        </p:spPr>
        <p:txBody>
          <a:bodyPr anchor="ctr">
            <a:normAutofit/>
          </a:bodyPr>
          <a:lstStyle>
            <a:lvl1pPr algn="l">
              <a:lnSpc>
                <a:spcPct val="80000"/>
              </a:lnSpc>
              <a:defRPr sz="8000" baseline="0">
                <a:latin typeface="Roboto Bold" pitchFamily="2" charset="0"/>
              </a:defRPr>
            </a:lvl1pPr>
          </a:lstStyle>
          <a:p>
            <a:r>
              <a:rPr kumimoji="1" lang="en-US" altLang="ja-JP" dirty="0"/>
              <a:t>Slide Title Goes Here</a:t>
            </a:r>
            <a:endParaRPr kumimoji="1" lang="ja-JP" altLang="en-US" dirty="0"/>
          </a:p>
        </p:txBody>
      </p:sp>
      <p:sp>
        <p:nvSpPr>
          <p:cNvPr id="16" name="テキスト プレースホルダー 12"/>
          <p:cNvSpPr>
            <a:spLocks noGrp="1"/>
          </p:cNvSpPr>
          <p:nvPr>
            <p:ph type="body" sz="quarter" idx="27" hasCustomPrompt="1"/>
          </p:nvPr>
        </p:nvSpPr>
        <p:spPr>
          <a:xfrm>
            <a:off x="9677400" y="5900795"/>
            <a:ext cx="8058150" cy="3504461"/>
          </a:xfrm>
        </p:spPr>
        <p:txBody>
          <a:bodyPr>
            <a:normAutofit/>
          </a:bodyPr>
          <a:lstStyle>
            <a:lvl1pPr marL="342900" indent="-342900" algn="l">
              <a:spcBef>
                <a:spcPts val="1200"/>
              </a:spcBef>
              <a:buClr>
                <a:schemeClr val="accent1"/>
              </a:buClr>
              <a:buFont typeface="Wingdings" panose="05000000000000000000" pitchFamily="2" charset="2"/>
              <a:buChar char="n"/>
              <a:defRPr sz="2000" baseline="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12229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22" presetClass="entr" presetSubtype="1" fill="hold" grpId="0" nodeType="afterEffect">
                                  <p:stCondLst>
                                    <p:cond delay="25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par>
                                <p:cTn id="12" presetID="2" presetClass="entr" presetSubtype="1" decel="100000" fill="hold" grpId="0" nodeType="withEffect">
                                  <p:stCondLst>
                                    <p:cond delay="0"/>
                                  </p:stCondLst>
                                  <p:iterate type="wd">
                                    <p:tmPct val="10000"/>
                                  </p:iterate>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750" fill="hold"/>
                                        <p:tgtEl>
                                          <p:spTgt spid="15"/>
                                        </p:tgtEl>
                                        <p:attrNameLst>
                                          <p:attrName>ppt_x</p:attrName>
                                        </p:attrNameLst>
                                      </p:cBhvr>
                                      <p:tavLst>
                                        <p:tav tm="0">
                                          <p:val>
                                            <p:strVal val="#ppt_x"/>
                                          </p:val>
                                        </p:tav>
                                        <p:tav tm="100000">
                                          <p:val>
                                            <p:strVal val="#ppt_x"/>
                                          </p:val>
                                        </p:tav>
                                      </p:tavLst>
                                    </p:anim>
                                    <p:anim calcmode="lin" valueType="num">
                                      <p:cBhvr additive="base">
                                        <p:cTn id="15" dur="750" fill="hold"/>
                                        <p:tgtEl>
                                          <p:spTgt spid="15"/>
                                        </p:tgtEl>
                                        <p:attrNameLst>
                                          <p:attrName>ppt_y</p:attrName>
                                        </p:attrNameLst>
                                      </p:cBhvr>
                                      <p:tavLst>
                                        <p:tav tm="0">
                                          <p:val>
                                            <p:strVal val="0-#ppt_h/2"/>
                                          </p:val>
                                        </p:tav>
                                        <p:tav tm="100000">
                                          <p:val>
                                            <p:strVal val="#ppt_y"/>
                                          </p:val>
                                        </p:tav>
                                      </p:tavLst>
                                    </p:anim>
                                  </p:childTnLst>
                                </p:cTn>
                              </p:par>
                            </p:childTnLst>
                          </p:cTn>
                        </p:par>
                        <p:par>
                          <p:cTn id="16" fill="hold">
                            <p:stCondLst>
                              <p:cond delay="1475"/>
                            </p:stCondLst>
                            <p:childTnLst>
                              <p:par>
                                <p:cTn id="17" presetID="22" presetClass="entr" presetSubtype="8" fill="hold" grpId="0" nodeType="after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left)">
                                      <p:cBhvr>
                                        <p:cTn id="19"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tmplLst>
          <p:tmpl>
            <p:tnLst>
              <p:par>
                <p:cTn presetID="22" presetClass="entr" presetSubtype="1"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wipe(up)">
                      <p:cBhvr>
                        <p:cTn dur="500"/>
                        <p:tgtEl>
                          <p:spTgt spid="14"/>
                        </p:tgtEl>
                      </p:cBhvr>
                    </p:animEffect>
                  </p:childTnLst>
                </p:cTn>
              </p:par>
            </p:tnLst>
          </p:tmpl>
        </p:tmplLst>
      </p:bldP>
      <p:bldP spid="15" grpId="0"/>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Lst>
  </p:timing>
  <p:extLst mod="1">
    <p:ext uri="{DCECCB84-F9BA-43D5-87BE-67443E8EF086}">
      <p15:sldGuideLst xmlns:p15="http://schemas.microsoft.com/office/powerpoint/2012/main">
        <p15:guide id="1" orient="horz" pos="3239" userDrawn="1">
          <p15:clr>
            <a:srgbClr val="FBAE40"/>
          </p15:clr>
        </p15:guide>
        <p15:guide id="2" pos="5760"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ullscreen image and text ">
    <p:spTree>
      <p:nvGrpSpPr>
        <p:cNvPr id="1" name=""/>
        <p:cNvGrpSpPr/>
        <p:nvPr/>
      </p:nvGrpSpPr>
      <p:grpSpPr>
        <a:xfrm>
          <a:off x="0" y="0"/>
          <a:ext cx="0" cy="0"/>
          <a:chOff x="0" y="0"/>
          <a:chExt cx="0" cy="0"/>
        </a:xfrm>
      </p:grpSpPr>
      <p:sp>
        <p:nvSpPr>
          <p:cNvPr id="3" name="Picture Placeholder 6"/>
          <p:cNvSpPr>
            <a:spLocks noGrp="1"/>
          </p:cNvSpPr>
          <p:nvPr>
            <p:ph type="pic" sz="quarter" idx="13" hasCustomPrompt="1"/>
          </p:nvPr>
        </p:nvSpPr>
        <p:spPr>
          <a:xfrm>
            <a:off x="0" y="0"/>
            <a:ext cx="18288000" cy="10285413"/>
          </a:xfrm>
          <a:solidFill>
            <a:schemeClr val="tx2">
              <a:lumMod val="50000"/>
            </a:schemeClr>
          </a:solidFill>
        </p:spPr>
        <p:txBody>
          <a:bodyPr/>
          <a:lstStyle>
            <a:lvl1pPr>
              <a:defRPr i="1" baseline="0"/>
            </a:lvl1pPr>
          </a:lstStyle>
          <a:p>
            <a:r>
              <a:rPr kumimoji="1" lang="en-US" altLang="ja-JP" dirty="0"/>
              <a:t>Insert an image</a:t>
            </a:r>
            <a:endParaRPr kumimoji="1" lang="ja-JP" altLang="en-US" dirty="0"/>
          </a:p>
        </p:txBody>
      </p:sp>
      <p:sp>
        <p:nvSpPr>
          <p:cNvPr id="4" name="タイトル 1"/>
          <p:cNvSpPr>
            <a:spLocks noGrp="1"/>
          </p:cNvSpPr>
          <p:nvPr>
            <p:ph type="title" hasCustomPrompt="1"/>
          </p:nvPr>
        </p:nvSpPr>
        <p:spPr>
          <a:xfrm>
            <a:off x="1776845" y="7135091"/>
            <a:ext cx="14734309" cy="2895600"/>
          </a:xfrm>
        </p:spPr>
        <p:txBody>
          <a:bodyPr anchor="ctr">
            <a:normAutofit/>
          </a:bodyPr>
          <a:lstStyle>
            <a:lvl1pPr algn="ctr">
              <a:lnSpc>
                <a:spcPct val="80000"/>
              </a:lnSpc>
              <a:defRPr sz="8000" baseline="0">
                <a:latin typeface="Roboto Bold" pitchFamily="2" charset="0"/>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208634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4" decel="100000" fill="hold" grpId="0" nodeType="withEffect">
                                  <p:stCondLst>
                                    <p:cond delay="0"/>
                                  </p:stCondLst>
                                  <p:iterate type="wd">
                                    <p:tmPct val="10000"/>
                                  </p:iterate>
                                  <p:childTnLst>
                                    <p:set>
                                      <p:cBhvr>
                                        <p:cTn id="9" dur="1" fill="hold">
                                          <p:stCondLst>
                                            <p:cond delay="0"/>
                                          </p:stCondLst>
                                        </p:cTn>
                                        <p:tgtEl>
                                          <p:spTgt spid="4"/>
                                        </p:tgtEl>
                                        <p:attrNameLst>
                                          <p:attrName>style.visibility</p:attrName>
                                        </p:attrNameLst>
                                      </p:cBhvr>
                                      <p:to>
                                        <p:strVal val="visible"/>
                                      </p:to>
                                    </p:set>
                                    <p:anim calcmode="lin" valueType="num">
                                      <p:cBhvr additive="base">
                                        <p:cTn id="10" dur="750" fill="hold"/>
                                        <p:tgtEl>
                                          <p:spTgt spid="4"/>
                                        </p:tgtEl>
                                        <p:attrNameLst>
                                          <p:attrName>ppt_x</p:attrName>
                                        </p:attrNameLst>
                                      </p:cBhvr>
                                      <p:tavLst>
                                        <p:tav tm="0">
                                          <p:val>
                                            <p:strVal val="#ppt_x"/>
                                          </p:val>
                                        </p:tav>
                                        <p:tav tm="100000">
                                          <p:val>
                                            <p:strVal val="#ppt_x"/>
                                          </p:val>
                                        </p:tav>
                                      </p:tavLst>
                                    </p:anim>
                                    <p:anim calcmode="lin" valueType="num">
                                      <p:cBhvr additive="base">
                                        <p:cTn id="11"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2" name="タイトル 1"/>
          <p:cNvSpPr>
            <a:spLocks noGrp="1"/>
          </p:cNvSpPr>
          <p:nvPr>
            <p:ph type="title" hasCustomPrompt="1"/>
          </p:nvPr>
        </p:nvSpPr>
        <p:spPr>
          <a:xfrm>
            <a:off x="1079789" y="2642332"/>
            <a:ext cx="16128423" cy="5000749"/>
          </a:xfrm>
        </p:spPr>
        <p:txBody>
          <a:bodyPr anchor="ctr">
            <a:normAutofit/>
          </a:bodyPr>
          <a:lstStyle>
            <a:lvl1pPr algn="ctr">
              <a:lnSpc>
                <a:spcPct val="80000"/>
              </a:lnSpc>
              <a:defRPr sz="8000" baseline="0">
                <a:latin typeface="Roboto Bold" pitchFamily="2" charset="0"/>
              </a:defRPr>
            </a:lvl1pPr>
          </a:lstStyle>
          <a:p>
            <a:r>
              <a:rPr kumimoji="1" lang="en-US" altLang="ja-JP" dirty="0"/>
              <a:t>TEXT GOES HERE</a:t>
            </a:r>
            <a:endParaRPr kumimoji="1" lang="ja-JP" altLang="en-US" dirty="0"/>
          </a:p>
        </p:txBody>
      </p:sp>
    </p:spTree>
    <p:extLst>
      <p:ext uri="{BB962C8B-B14F-4D97-AF65-F5344CB8AC3E}">
        <p14:creationId xmlns:p14="http://schemas.microsoft.com/office/powerpoint/2010/main" val="54478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cxnSp>
        <p:nvCxnSpPr>
          <p:cNvPr id="14" name="Straight Connector 13"/>
          <p:cNvCxnSpPr/>
          <p:nvPr userDrawn="1"/>
        </p:nvCxnSpPr>
        <p:spPr>
          <a:xfrm>
            <a:off x="5196113" y="0"/>
            <a:ext cx="0" cy="1028541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6" name="タイトル 1"/>
          <p:cNvSpPr>
            <a:spLocks noGrp="1"/>
          </p:cNvSpPr>
          <p:nvPr>
            <p:ph type="title" hasCustomPrompt="1"/>
          </p:nvPr>
        </p:nvSpPr>
        <p:spPr>
          <a:xfrm>
            <a:off x="537026" y="3720437"/>
            <a:ext cx="9347198" cy="2844539"/>
          </a:xfrm>
          <a:solidFill>
            <a:schemeClr val="tx1"/>
          </a:solidFill>
        </p:spPr>
        <p:txBody>
          <a:bodyPr anchor="ctr">
            <a:normAutofit/>
          </a:bodyPr>
          <a:lstStyle>
            <a:lvl1pPr algn="ctr">
              <a:lnSpc>
                <a:spcPct val="80000"/>
              </a:lnSpc>
              <a:defRPr sz="9600" baseline="0">
                <a:latin typeface="+mj-lt"/>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7" name="テキスト プレースホルダー 5"/>
          <p:cNvSpPr>
            <a:spLocks noGrp="1"/>
          </p:cNvSpPr>
          <p:nvPr>
            <p:ph type="body" sz="quarter" idx="12" hasCustomPrompt="1"/>
          </p:nvPr>
        </p:nvSpPr>
        <p:spPr>
          <a:xfrm>
            <a:off x="10130971" y="2675278"/>
            <a:ext cx="7261324" cy="537027"/>
          </a:xfrm>
        </p:spPr>
        <p:txBody>
          <a:bodyPr numCol="1" spcCol="360000" anchor="b">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8" name="テキスト プレースホルダー 5"/>
          <p:cNvSpPr>
            <a:spLocks noGrp="1"/>
          </p:cNvSpPr>
          <p:nvPr>
            <p:ph type="body" sz="quarter" idx="14" hasCustomPrompt="1"/>
          </p:nvPr>
        </p:nvSpPr>
        <p:spPr>
          <a:xfrm>
            <a:off x="10130971" y="3197798"/>
            <a:ext cx="7261323" cy="1664491"/>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9" name="テキスト プレースホルダー 5"/>
          <p:cNvSpPr>
            <a:spLocks noGrp="1"/>
          </p:cNvSpPr>
          <p:nvPr>
            <p:ph type="body" sz="quarter" idx="15" hasCustomPrompt="1"/>
          </p:nvPr>
        </p:nvSpPr>
        <p:spPr>
          <a:xfrm>
            <a:off x="10130971" y="5225146"/>
            <a:ext cx="7261324" cy="537027"/>
          </a:xfrm>
        </p:spPr>
        <p:txBody>
          <a:bodyPr numCol="1" spcCol="360000" anchor="b">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10" name="テキスト プレースホルダー 5"/>
          <p:cNvSpPr>
            <a:spLocks noGrp="1"/>
          </p:cNvSpPr>
          <p:nvPr>
            <p:ph type="body" sz="quarter" idx="16" hasCustomPrompt="1"/>
          </p:nvPr>
        </p:nvSpPr>
        <p:spPr>
          <a:xfrm>
            <a:off x="10130971" y="5747666"/>
            <a:ext cx="7261323" cy="1664491"/>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75285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975"/>
                            </p:stCondLst>
                            <p:childTnLst>
                              <p:par>
                                <p:cTn id="10" presetID="16" presetClass="entr" presetSubtype="42"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Horizontal)">
                                      <p:cBhvr>
                                        <p:cTn id="12" dur="500"/>
                                        <p:tgtEl>
                                          <p:spTgt spid="14"/>
                                        </p:tgtEl>
                                      </p:cBhvr>
                                    </p:animEffect>
                                  </p:childTnLst>
                                </p:cTn>
                              </p:par>
                            </p:childTnLst>
                          </p:cTn>
                        </p:par>
                        <p:par>
                          <p:cTn id="13" fill="hold">
                            <p:stCondLst>
                              <p:cond delay="1475"/>
                            </p:stCondLst>
                            <p:childTnLst>
                              <p:par>
                                <p:cTn id="14" presetID="2" presetClass="entr" presetSubtype="2" decel="100000"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additive="base">
                                        <p:cTn id="16" dur="75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7" dur="75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2225"/>
                            </p:stCondLst>
                            <p:childTnLst>
                              <p:par>
                                <p:cTn id="19" presetID="22" presetClass="entr" presetSubtype="8" fill="hold" grpId="0" nodeType="after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left)">
                                      <p:cBhvr>
                                        <p:cTn id="21" dur="500"/>
                                        <p:tgtEl>
                                          <p:spTgt spid="8">
                                            <p:txEl>
                                              <p:pRg st="0" end="0"/>
                                            </p:txEl>
                                          </p:spTgt>
                                        </p:tgtEl>
                                      </p:cBhvr>
                                    </p:animEffect>
                                  </p:childTnLst>
                                </p:cTn>
                              </p:par>
                            </p:childTnLst>
                          </p:cTn>
                        </p:par>
                        <p:par>
                          <p:cTn id="22" fill="hold">
                            <p:stCondLst>
                              <p:cond delay="2725"/>
                            </p:stCondLst>
                            <p:childTnLst>
                              <p:par>
                                <p:cTn id="23" presetID="2" presetClass="entr" presetSubtype="2" decel="100000"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7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6" dur="75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27" fill="hold">
                            <p:stCondLst>
                              <p:cond delay="3475"/>
                            </p:stCondLst>
                            <p:childTnLst>
                              <p:par>
                                <p:cTn id="28" presetID="22" presetClass="entr" presetSubtype="8" fill="hold" grpId="0" nodeType="after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left)">
                                      <p:cBhvr>
                                        <p:cTn id="3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p:tmplLst>
          <p:tmpl lvl="1">
            <p:tnLst>
              <p:par>
                <p:cTn presetID="2" presetClass="entr" presetSubtype="2" decel="10000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1+#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8" grpId="0" build="p">
        <p:tmplLst>
          <p:tmpl lvl="1">
            <p:tnLst>
              <p:par>
                <p:cTn presetID="2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9" grpId="0" build="p">
        <p:tmplLst>
          <p:tmpl lvl="1">
            <p:tnLst>
              <p:par>
                <p:cTn presetID="2" presetClass="entr" presetSubtype="2" decel="10000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cxnSp>
        <p:nvCxnSpPr>
          <p:cNvPr id="14" name="Straight Connector 13"/>
          <p:cNvCxnSpPr/>
          <p:nvPr userDrawn="1"/>
        </p:nvCxnSpPr>
        <p:spPr>
          <a:xfrm>
            <a:off x="5196113" y="0"/>
            <a:ext cx="0" cy="1028541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a:t>
            </a:fld>
            <a:endParaRPr lang="en-US" dirty="0"/>
          </a:p>
        </p:txBody>
      </p:sp>
      <p:sp>
        <p:nvSpPr>
          <p:cNvPr id="6" name="タイトル 1"/>
          <p:cNvSpPr>
            <a:spLocks noGrp="1"/>
          </p:cNvSpPr>
          <p:nvPr>
            <p:ph type="title" hasCustomPrompt="1"/>
          </p:nvPr>
        </p:nvSpPr>
        <p:spPr>
          <a:xfrm>
            <a:off x="537026" y="3720437"/>
            <a:ext cx="9347198" cy="2844539"/>
          </a:xfrm>
          <a:solidFill>
            <a:schemeClr val="tx1"/>
          </a:solidFill>
        </p:spPr>
        <p:txBody>
          <a:bodyPr anchor="ctr">
            <a:normAutofit/>
          </a:bodyPr>
          <a:lstStyle>
            <a:lvl1pPr algn="ctr">
              <a:lnSpc>
                <a:spcPct val="80000"/>
              </a:lnSpc>
              <a:defRPr sz="9600" baseline="0">
                <a:latin typeface="+mj-lt"/>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7" name="テキスト プレースホルダー 5"/>
          <p:cNvSpPr>
            <a:spLocks noGrp="1"/>
          </p:cNvSpPr>
          <p:nvPr>
            <p:ph type="body" sz="quarter" idx="12" hasCustomPrompt="1"/>
          </p:nvPr>
        </p:nvSpPr>
        <p:spPr>
          <a:xfrm>
            <a:off x="10130971" y="1543163"/>
            <a:ext cx="7261324" cy="537027"/>
          </a:xfrm>
        </p:spPr>
        <p:txBody>
          <a:bodyPr numCol="1" spcCol="360000" anchor="b">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8" name="テキスト プレースホルダー 5"/>
          <p:cNvSpPr>
            <a:spLocks noGrp="1"/>
          </p:cNvSpPr>
          <p:nvPr>
            <p:ph type="body" sz="quarter" idx="14" hasCustomPrompt="1"/>
          </p:nvPr>
        </p:nvSpPr>
        <p:spPr>
          <a:xfrm>
            <a:off x="10130971" y="2065683"/>
            <a:ext cx="7261323" cy="1664491"/>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9" name="テキスト プレースホルダー 5"/>
          <p:cNvSpPr>
            <a:spLocks noGrp="1"/>
          </p:cNvSpPr>
          <p:nvPr>
            <p:ph type="body" sz="quarter" idx="15" hasCustomPrompt="1"/>
          </p:nvPr>
        </p:nvSpPr>
        <p:spPr>
          <a:xfrm>
            <a:off x="10130971" y="4093031"/>
            <a:ext cx="7261324" cy="537027"/>
          </a:xfrm>
        </p:spPr>
        <p:txBody>
          <a:bodyPr numCol="1" spcCol="360000" anchor="b">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10" name="テキスト プレースホルダー 5"/>
          <p:cNvSpPr>
            <a:spLocks noGrp="1"/>
          </p:cNvSpPr>
          <p:nvPr>
            <p:ph type="body" sz="quarter" idx="16" hasCustomPrompt="1"/>
          </p:nvPr>
        </p:nvSpPr>
        <p:spPr>
          <a:xfrm>
            <a:off x="10130971" y="4615551"/>
            <a:ext cx="7261323" cy="1664491"/>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
        <p:nvSpPr>
          <p:cNvPr id="11" name="テキスト プレースホルダー 5"/>
          <p:cNvSpPr>
            <a:spLocks noGrp="1"/>
          </p:cNvSpPr>
          <p:nvPr>
            <p:ph type="body" sz="quarter" idx="17" hasCustomPrompt="1"/>
          </p:nvPr>
        </p:nvSpPr>
        <p:spPr>
          <a:xfrm>
            <a:off x="10130971" y="6669057"/>
            <a:ext cx="7261324" cy="537027"/>
          </a:xfrm>
        </p:spPr>
        <p:txBody>
          <a:bodyPr numCol="1" spcCol="360000" anchor="b">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12" name="テキスト プレースホルダー 5"/>
          <p:cNvSpPr>
            <a:spLocks noGrp="1"/>
          </p:cNvSpPr>
          <p:nvPr>
            <p:ph type="body" sz="quarter" idx="18" hasCustomPrompt="1"/>
          </p:nvPr>
        </p:nvSpPr>
        <p:spPr>
          <a:xfrm>
            <a:off x="10130971" y="7191577"/>
            <a:ext cx="7261323" cy="1664491"/>
          </a:xfrm>
        </p:spPr>
        <p:txBody>
          <a:bodyPr numCol="1" spcCol="360000" anchor="t">
            <a:normAutofit/>
          </a:bodyPr>
          <a:lstStyle>
            <a:lvl1pPr marL="0" indent="0" algn="l">
              <a:lnSpc>
                <a:spcPct val="130000"/>
              </a:lnSpc>
              <a:spcBef>
                <a:spcPts val="0"/>
              </a:spcBef>
              <a:buClr>
                <a:schemeClr val="accent1"/>
              </a:buClr>
              <a:buFontTx/>
              <a:buNone/>
              <a:defRPr sz="1800">
                <a:solidFill>
                  <a:schemeClr val="bg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22707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975"/>
                            </p:stCondLst>
                            <p:childTnLst>
                              <p:par>
                                <p:cTn id="10" presetID="16" presetClass="entr" presetSubtype="42"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Horizontal)">
                                      <p:cBhvr>
                                        <p:cTn id="12" dur="500"/>
                                        <p:tgtEl>
                                          <p:spTgt spid="14"/>
                                        </p:tgtEl>
                                      </p:cBhvr>
                                    </p:animEffect>
                                  </p:childTnLst>
                                </p:cTn>
                              </p:par>
                            </p:childTnLst>
                          </p:cTn>
                        </p:par>
                        <p:par>
                          <p:cTn id="13" fill="hold">
                            <p:stCondLst>
                              <p:cond delay="1475"/>
                            </p:stCondLst>
                            <p:childTnLst>
                              <p:par>
                                <p:cTn id="14" presetID="2" presetClass="entr" presetSubtype="2" decel="100000"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additive="base">
                                        <p:cTn id="16" dur="75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7" dur="75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2225"/>
                            </p:stCondLst>
                            <p:childTnLst>
                              <p:par>
                                <p:cTn id="19" presetID="22" presetClass="entr" presetSubtype="8" fill="hold" grpId="0" nodeType="after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left)">
                                      <p:cBhvr>
                                        <p:cTn id="21" dur="500"/>
                                        <p:tgtEl>
                                          <p:spTgt spid="8">
                                            <p:txEl>
                                              <p:pRg st="0" end="0"/>
                                            </p:txEl>
                                          </p:spTgt>
                                        </p:tgtEl>
                                      </p:cBhvr>
                                    </p:animEffect>
                                  </p:childTnLst>
                                </p:cTn>
                              </p:par>
                            </p:childTnLst>
                          </p:cTn>
                        </p:par>
                        <p:par>
                          <p:cTn id="22" fill="hold">
                            <p:stCondLst>
                              <p:cond delay="2725"/>
                            </p:stCondLst>
                            <p:childTnLst>
                              <p:par>
                                <p:cTn id="23" presetID="2" presetClass="entr" presetSubtype="2" decel="100000"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7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6" dur="75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27" fill="hold">
                            <p:stCondLst>
                              <p:cond delay="3475"/>
                            </p:stCondLst>
                            <p:childTnLst>
                              <p:par>
                                <p:cTn id="28" presetID="22" presetClass="entr" presetSubtype="8" fill="hold" grpId="0" nodeType="after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left)">
                                      <p:cBhvr>
                                        <p:cTn id="30" dur="500"/>
                                        <p:tgtEl>
                                          <p:spTgt spid="10">
                                            <p:txEl>
                                              <p:pRg st="0" end="0"/>
                                            </p:txEl>
                                          </p:spTgt>
                                        </p:tgtEl>
                                      </p:cBhvr>
                                    </p:animEffect>
                                  </p:childTnLst>
                                </p:cTn>
                              </p:par>
                            </p:childTnLst>
                          </p:cTn>
                        </p:par>
                        <p:par>
                          <p:cTn id="31" fill="hold">
                            <p:stCondLst>
                              <p:cond delay="3975"/>
                            </p:stCondLst>
                            <p:childTnLst>
                              <p:par>
                                <p:cTn id="32" presetID="2" presetClass="entr" presetSubtype="2" decel="100000" fill="hold" grpId="0" nodeType="after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 calcmode="lin" valueType="num">
                                      <p:cBhvr additive="base">
                                        <p:cTn id="34" dur="75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35" dur="75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6" fill="hold">
                            <p:stCondLst>
                              <p:cond delay="4725"/>
                            </p:stCondLst>
                            <p:childTnLst>
                              <p:par>
                                <p:cTn id="37" presetID="22" presetClass="entr" presetSubtype="8" fill="hold" grpId="0"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wipe(left)">
                                      <p:cBhvr>
                                        <p:cTn id="39"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p:tmplLst>
          <p:tmpl lvl="1">
            <p:tnLst>
              <p:par>
                <p:cTn presetID="2" presetClass="entr" presetSubtype="2" decel="10000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1+#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8" grpId="0" build="p">
        <p:tmplLst>
          <p:tmpl lvl="1">
            <p:tnLst>
              <p:par>
                <p:cTn presetID="2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9" grpId="0" build="p">
        <p:tmplLst>
          <p:tmpl lvl="1">
            <p:tnLst>
              <p:par>
                <p:cTn presetID="2" presetClass="entr" presetSubtype="2" decel="10000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build="p">
        <p:tmplLst>
          <p:tmpl lvl="1">
            <p:tnLst>
              <p:par>
                <p:cTn presetID="2" presetClass="entr" presetSubtype="2" decel="10000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1+#ppt_w/2"/>
                          </p:val>
                        </p:tav>
                        <p:tav tm="100000">
                          <p:val>
                            <p:strVal val="#ppt_x"/>
                          </p:val>
                        </p:tav>
                      </p:tavLst>
                    </p:anim>
                    <p:anim calcmode="lin" valueType="num">
                      <p:cBhvr additive="base">
                        <p:cTn dur="75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of contents 1">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03EB59E2-90B9-4CD3-AC74-D672227E13C3}" type="slidenum">
              <a:rPr lang="en-US" smtClean="0"/>
              <a:pPr/>
              <a:t>‹#›</a:t>
            </a:fld>
            <a:endParaRPr lang="en-US" dirty="0"/>
          </a:p>
        </p:txBody>
      </p:sp>
      <p:sp>
        <p:nvSpPr>
          <p:cNvPr id="6" name="テキスト プレースホルダー 5"/>
          <p:cNvSpPr>
            <a:spLocks noGrp="1"/>
          </p:cNvSpPr>
          <p:nvPr>
            <p:ph type="body" sz="quarter" idx="12" hasCustomPrompt="1"/>
          </p:nvPr>
        </p:nvSpPr>
        <p:spPr>
          <a:xfrm>
            <a:off x="10175068" y="962594"/>
            <a:ext cx="5631544" cy="537027"/>
          </a:xfrm>
        </p:spPr>
        <p:txBody>
          <a:bodyPr numCol="1" spcCol="360000" anchor="t">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7" name="タイトル 1"/>
          <p:cNvSpPr>
            <a:spLocks noGrp="1"/>
          </p:cNvSpPr>
          <p:nvPr>
            <p:ph type="title" hasCustomPrompt="1"/>
          </p:nvPr>
        </p:nvSpPr>
        <p:spPr>
          <a:xfrm>
            <a:off x="972457" y="1499621"/>
            <a:ext cx="6937829" cy="7286170"/>
          </a:xfrm>
        </p:spPr>
        <p:txBody>
          <a:bodyPr anchor="ctr">
            <a:normAutofit/>
          </a:bodyPr>
          <a:lstStyle>
            <a:lvl1pPr algn="ctr">
              <a:lnSpc>
                <a:spcPct val="80000"/>
              </a:lnSpc>
              <a:defRPr sz="9600" baseline="0">
                <a:latin typeface="+mj-lt"/>
              </a:defRPr>
            </a:lvl1pPr>
          </a:lstStyle>
          <a:p>
            <a:r>
              <a:rPr kumimoji="1" lang="en-US" altLang="ja-JP" dirty="0"/>
              <a:t>Slide Title </a:t>
            </a:r>
            <a:br>
              <a:rPr kumimoji="1" lang="en-US" altLang="ja-JP" dirty="0"/>
            </a:br>
            <a:r>
              <a:rPr kumimoji="1" lang="en-US" altLang="ja-JP" dirty="0"/>
              <a:t>Goes Here</a:t>
            </a:r>
            <a:endParaRPr kumimoji="1" lang="ja-JP" altLang="en-US" dirty="0"/>
          </a:p>
        </p:txBody>
      </p:sp>
      <p:sp>
        <p:nvSpPr>
          <p:cNvPr id="8" name="テキスト プレースホルダー 5"/>
          <p:cNvSpPr>
            <a:spLocks noGrp="1"/>
          </p:cNvSpPr>
          <p:nvPr>
            <p:ph type="body" sz="quarter" idx="13" hasCustomPrompt="1"/>
          </p:nvPr>
        </p:nvSpPr>
        <p:spPr>
          <a:xfrm>
            <a:off x="8774441" y="831966"/>
            <a:ext cx="1255486" cy="1161141"/>
          </a:xfrm>
        </p:spPr>
        <p:txBody>
          <a:bodyPr numCol="1" spcCol="360000" anchor="ctr">
            <a:noAutofit/>
          </a:bodyPr>
          <a:lstStyle>
            <a:lvl1pPr marL="0" indent="0" algn="r">
              <a:lnSpc>
                <a:spcPct val="100000"/>
              </a:lnSpc>
              <a:spcBef>
                <a:spcPts val="0"/>
              </a:spcBef>
              <a:buClr>
                <a:schemeClr val="accent1"/>
              </a:buClr>
              <a:buFontTx/>
              <a:buNone/>
              <a:defRPr sz="7200" i="1">
                <a:solidFill>
                  <a:schemeClr val="accent1"/>
                </a:solidFill>
              </a:defRPr>
            </a:lvl1pPr>
          </a:lstStyle>
          <a:p>
            <a:pPr lvl="0"/>
            <a:r>
              <a:rPr kumimoji="1" lang="en-US" altLang="ja-JP" dirty="0"/>
              <a:t>00</a:t>
            </a:r>
            <a:endParaRPr kumimoji="1" lang="ja-JP" altLang="en-US" dirty="0"/>
          </a:p>
        </p:txBody>
      </p:sp>
      <p:sp>
        <p:nvSpPr>
          <p:cNvPr id="9" name="テキスト プレースホルダー 5"/>
          <p:cNvSpPr>
            <a:spLocks noGrp="1"/>
          </p:cNvSpPr>
          <p:nvPr>
            <p:ph type="body" sz="quarter" idx="14" hasCustomPrompt="1"/>
          </p:nvPr>
        </p:nvSpPr>
        <p:spPr>
          <a:xfrm>
            <a:off x="10175068" y="1456082"/>
            <a:ext cx="5631544" cy="391883"/>
          </a:xfrm>
        </p:spPr>
        <p:txBody>
          <a:bodyPr numCol="1" spcCol="360000" anchor="t">
            <a:normAutofit/>
          </a:bodyPr>
          <a:lstStyle>
            <a:lvl1pPr marL="0" indent="0" algn="l">
              <a:lnSpc>
                <a:spcPct val="100000"/>
              </a:lnSpc>
              <a:spcBef>
                <a:spcPts val="0"/>
              </a:spcBef>
              <a:buClr>
                <a:schemeClr val="accent1"/>
              </a:buClr>
              <a:buFontTx/>
              <a:buNone/>
              <a:defRPr sz="1800">
                <a:solidFill>
                  <a:schemeClr val="bg2">
                    <a:lumMod val="75000"/>
                  </a:schemeClr>
                </a:solidFill>
              </a:defRPr>
            </a:lvl1pPr>
          </a:lstStyle>
          <a:p>
            <a:pPr lvl="0"/>
            <a:r>
              <a:rPr kumimoji="1" lang="en-US" altLang="ja-JP" dirty="0"/>
              <a:t>Text Goes Here</a:t>
            </a:r>
            <a:endParaRPr kumimoji="1" lang="ja-JP" altLang="en-US" dirty="0"/>
          </a:p>
        </p:txBody>
      </p:sp>
      <p:sp>
        <p:nvSpPr>
          <p:cNvPr id="28" name="テキスト プレースホルダー 5"/>
          <p:cNvSpPr>
            <a:spLocks noGrp="1"/>
          </p:cNvSpPr>
          <p:nvPr>
            <p:ph type="body" sz="quarter" idx="15" hasCustomPrompt="1"/>
          </p:nvPr>
        </p:nvSpPr>
        <p:spPr>
          <a:xfrm>
            <a:off x="10175068" y="2415361"/>
            <a:ext cx="5631544" cy="537027"/>
          </a:xfrm>
        </p:spPr>
        <p:txBody>
          <a:bodyPr numCol="1" spcCol="360000" anchor="t">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29" name="テキスト プレースホルダー 5"/>
          <p:cNvSpPr>
            <a:spLocks noGrp="1"/>
          </p:cNvSpPr>
          <p:nvPr>
            <p:ph type="body" sz="quarter" idx="16" hasCustomPrompt="1"/>
          </p:nvPr>
        </p:nvSpPr>
        <p:spPr>
          <a:xfrm>
            <a:off x="8774441" y="2284733"/>
            <a:ext cx="1255486" cy="1161141"/>
          </a:xfrm>
        </p:spPr>
        <p:txBody>
          <a:bodyPr numCol="1" spcCol="360000" anchor="ctr">
            <a:noAutofit/>
          </a:bodyPr>
          <a:lstStyle>
            <a:lvl1pPr marL="0" indent="0" algn="r">
              <a:lnSpc>
                <a:spcPct val="100000"/>
              </a:lnSpc>
              <a:spcBef>
                <a:spcPts val="0"/>
              </a:spcBef>
              <a:buClr>
                <a:schemeClr val="accent1"/>
              </a:buClr>
              <a:buFontTx/>
              <a:buNone/>
              <a:defRPr sz="7200" i="1">
                <a:solidFill>
                  <a:schemeClr val="accent1"/>
                </a:solidFill>
              </a:defRPr>
            </a:lvl1pPr>
          </a:lstStyle>
          <a:p>
            <a:pPr lvl="0"/>
            <a:r>
              <a:rPr kumimoji="1" lang="en-US" altLang="ja-JP" dirty="0"/>
              <a:t>00</a:t>
            </a:r>
            <a:endParaRPr kumimoji="1" lang="ja-JP" altLang="en-US" dirty="0"/>
          </a:p>
        </p:txBody>
      </p:sp>
      <p:sp>
        <p:nvSpPr>
          <p:cNvPr id="30" name="テキスト プレースホルダー 5"/>
          <p:cNvSpPr>
            <a:spLocks noGrp="1"/>
          </p:cNvSpPr>
          <p:nvPr>
            <p:ph type="body" sz="quarter" idx="17" hasCustomPrompt="1"/>
          </p:nvPr>
        </p:nvSpPr>
        <p:spPr>
          <a:xfrm>
            <a:off x="10175068" y="2908849"/>
            <a:ext cx="5631544" cy="391883"/>
          </a:xfrm>
        </p:spPr>
        <p:txBody>
          <a:bodyPr numCol="1" spcCol="360000" anchor="t">
            <a:normAutofit/>
          </a:bodyPr>
          <a:lstStyle>
            <a:lvl1pPr marL="0" indent="0" algn="l">
              <a:lnSpc>
                <a:spcPct val="100000"/>
              </a:lnSpc>
              <a:spcBef>
                <a:spcPts val="0"/>
              </a:spcBef>
              <a:buClr>
                <a:schemeClr val="accent1"/>
              </a:buClr>
              <a:buFontTx/>
              <a:buNone/>
              <a:defRPr sz="1800">
                <a:solidFill>
                  <a:schemeClr val="bg2">
                    <a:lumMod val="75000"/>
                  </a:schemeClr>
                </a:solidFill>
              </a:defRPr>
            </a:lvl1pPr>
          </a:lstStyle>
          <a:p>
            <a:pPr lvl="0"/>
            <a:r>
              <a:rPr kumimoji="1" lang="en-US" altLang="ja-JP" dirty="0"/>
              <a:t>Text Goes Here</a:t>
            </a:r>
            <a:endParaRPr kumimoji="1" lang="ja-JP" altLang="en-US" dirty="0"/>
          </a:p>
        </p:txBody>
      </p:sp>
      <p:sp>
        <p:nvSpPr>
          <p:cNvPr id="31" name="テキスト プレースホルダー 5"/>
          <p:cNvSpPr>
            <a:spLocks noGrp="1"/>
          </p:cNvSpPr>
          <p:nvPr>
            <p:ph type="body" sz="quarter" idx="18" hasCustomPrompt="1"/>
          </p:nvPr>
        </p:nvSpPr>
        <p:spPr>
          <a:xfrm>
            <a:off x="10175068" y="3868128"/>
            <a:ext cx="5631544" cy="537027"/>
          </a:xfrm>
        </p:spPr>
        <p:txBody>
          <a:bodyPr numCol="1" spcCol="360000" anchor="t">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32" name="テキスト プレースホルダー 5"/>
          <p:cNvSpPr>
            <a:spLocks noGrp="1"/>
          </p:cNvSpPr>
          <p:nvPr>
            <p:ph type="body" sz="quarter" idx="19" hasCustomPrompt="1"/>
          </p:nvPr>
        </p:nvSpPr>
        <p:spPr>
          <a:xfrm>
            <a:off x="8774441" y="3737500"/>
            <a:ext cx="1255486" cy="1161141"/>
          </a:xfrm>
        </p:spPr>
        <p:txBody>
          <a:bodyPr numCol="1" spcCol="360000" anchor="ctr">
            <a:noAutofit/>
          </a:bodyPr>
          <a:lstStyle>
            <a:lvl1pPr marL="0" indent="0" algn="r">
              <a:lnSpc>
                <a:spcPct val="100000"/>
              </a:lnSpc>
              <a:spcBef>
                <a:spcPts val="0"/>
              </a:spcBef>
              <a:buClr>
                <a:schemeClr val="accent1"/>
              </a:buClr>
              <a:buFontTx/>
              <a:buNone/>
              <a:defRPr sz="7200" i="1">
                <a:solidFill>
                  <a:schemeClr val="accent1"/>
                </a:solidFill>
              </a:defRPr>
            </a:lvl1pPr>
          </a:lstStyle>
          <a:p>
            <a:pPr lvl="0"/>
            <a:r>
              <a:rPr kumimoji="1" lang="en-US" altLang="ja-JP" dirty="0"/>
              <a:t>00</a:t>
            </a:r>
            <a:endParaRPr kumimoji="1" lang="ja-JP" altLang="en-US" dirty="0"/>
          </a:p>
        </p:txBody>
      </p:sp>
      <p:sp>
        <p:nvSpPr>
          <p:cNvPr id="33" name="テキスト プレースホルダー 5"/>
          <p:cNvSpPr>
            <a:spLocks noGrp="1"/>
          </p:cNvSpPr>
          <p:nvPr>
            <p:ph type="body" sz="quarter" idx="20" hasCustomPrompt="1"/>
          </p:nvPr>
        </p:nvSpPr>
        <p:spPr>
          <a:xfrm>
            <a:off x="10175068" y="4361616"/>
            <a:ext cx="5631544" cy="391883"/>
          </a:xfrm>
        </p:spPr>
        <p:txBody>
          <a:bodyPr numCol="1" spcCol="360000" anchor="t">
            <a:normAutofit/>
          </a:bodyPr>
          <a:lstStyle>
            <a:lvl1pPr marL="0" indent="0" algn="l">
              <a:lnSpc>
                <a:spcPct val="100000"/>
              </a:lnSpc>
              <a:spcBef>
                <a:spcPts val="0"/>
              </a:spcBef>
              <a:buClr>
                <a:schemeClr val="accent1"/>
              </a:buClr>
              <a:buFontTx/>
              <a:buNone/>
              <a:defRPr sz="1800">
                <a:solidFill>
                  <a:schemeClr val="bg2">
                    <a:lumMod val="75000"/>
                  </a:schemeClr>
                </a:solidFill>
              </a:defRPr>
            </a:lvl1pPr>
          </a:lstStyle>
          <a:p>
            <a:pPr lvl="0"/>
            <a:r>
              <a:rPr kumimoji="1" lang="en-US" altLang="ja-JP" dirty="0"/>
              <a:t>Text Goes Here</a:t>
            </a:r>
            <a:endParaRPr kumimoji="1" lang="ja-JP" altLang="en-US" dirty="0"/>
          </a:p>
        </p:txBody>
      </p:sp>
      <p:sp>
        <p:nvSpPr>
          <p:cNvPr id="34" name="テキスト プレースホルダー 5"/>
          <p:cNvSpPr>
            <a:spLocks noGrp="1"/>
          </p:cNvSpPr>
          <p:nvPr>
            <p:ph type="body" sz="quarter" idx="21" hasCustomPrompt="1"/>
          </p:nvPr>
        </p:nvSpPr>
        <p:spPr>
          <a:xfrm>
            <a:off x="10175068" y="5320895"/>
            <a:ext cx="5631544" cy="537027"/>
          </a:xfrm>
        </p:spPr>
        <p:txBody>
          <a:bodyPr numCol="1" spcCol="360000" anchor="t">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35" name="テキスト プレースホルダー 5"/>
          <p:cNvSpPr>
            <a:spLocks noGrp="1"/>
          </p:cNvSpPr>
          <p:nvPr>
            <p:ph type="body" sz="quarter" idx="22" hasCustomPrompt="1"/>
          </p:nvPr>
        </p:nvSpPr>
        <p:spPr>
          <a:xfrm>
            <a:off x="8774441" y="5190267"/>
            <a:ext cx="1255486" cy="1161141"/>
          </a:xfrm>
        </p:spPr>
        <p:txBody>
          <a:bodyPr numCol="1" spcCol="360000" anchor="ctr">
            <a:noAutofit/>
          </a:bodyPr>
          <a:lstStyle>
            <a:lvl1pPr marL="0" indent="0" algn="r">
              <a:lnSpc>
                <a:spcPct val="100000"/>
              </a:lnSpc>
              <a:spcBef>
                <a:spcPts val="0"/>
              </a:spcBef>
              <a:buClr>
                <a:schemeClr val="accent1"/>
              </a:buClr>
              <a:buFontTx/>
              <a:buNone/>
              <a:defRPr sz="7200" i="1">
                <a:solidFill>
                  <a:schemeClr val="accent1"/>
                </a:solidFill>
              </a:defRPr>
            </a:lvl1pPr>
          </a:lstStyle>
          <a:p>
            <a:pPr lvl="0"/>
            <a:r>
              <a:rPr kumimoji="1" lang="en-US" altLang="ja-JP" dirty="0"/>
              <a:t>00</a:t>
            </a:r>
            <a:endParaRPr kumimoji="1" lang="ja-JP" altLang="en-US" dirty="0"/>
          </a:p>
        </p:txBody>
      </p:sp>
      <p:sp>
        <p:nvSpPr>
          <p:cNvPr id="36" name="テキスト プレースホルダー 5"/>
          <p:cNvSpPr>
            <a:spLocks noGrp="1"/>
          </p:cNvSpPr>
          <p:nvPr>
            <p:ph type="body" sz="quarter" idx="23" hasCustomPrompt="1"/>
          </p:nvPr>
        </p:nvSpPr>
        <p:spPr>
          <a:xfrm>
            <a:off x="10175068" y="5814383"/>
            <a:ext cx="5631544" cy="391883"/>
          </a:xfrm>
        </p:spPr>
        <p:txBody>
          <a:bodyPr numCol="1" spcCol="360000" anchor="t">
            <a:normAutofit/>
          </a:bodyPr>
          <a:lstStyle>
            <a:lvl1pPr marL="0" indent="0" algn="l">
              <a:lnSpc>
                <a:spcPct val="100000"/>
              </a:lnSpc>
              <a:spcBef>
                <a:spcPts val="0"/>
              </a:spcBef>
              <a:buClr>
                <a:schemeClr val="accent1"/>
              </a:buClr>
              <a:buFontTx/>
              <a:buNone/>
              <a:defRPr sz="1800">
                <a:solidFill>
                  <a:schemeClr val="bg2">
                    <a:lumMod val="75000"/>
                  </a:schemeClr>
                </a:solidFill>
              </a:defRPr>
            </a:lvl1pPr>
          </a:lstStyle>
          <a:p>
            <a:pPr lvl="0"/>
            <a:r>
              <a:rPr kumimoji="1" lang="en-US" altLang="ja-JP" dirty="0"/>
              <a:t>Text Goes Here</a:t>
            </a:r>
            <a:endParaRPr kumimoji="1" lang="ja-JP" altLang="en-US" dirty="0"/>
          </a:p>
        </p:txBody>
      </p:sp>
      <p:sp>
        <p:nvSpPr>
          <p:cNvPr id="37" name="テキスト プレースホルダー 5"/>
          <p:cNvSpPr>
            <a:spLocks noGrp="1"/>
          </p:cNvSpPr>
          <p:nvPr>
            <p:ph type="body" sz="quarter" idx="24" hasCustomPrompt="1"/>
          </p:nvPr>
        </p:nvSpPr>
        <p:spPr>
          <a:xfrm>
            <a:off x="10175068" y="6773662"/>
            <a:ext cx="5631544" cy="537027"/>
          </a:xfrm>
        </p:spPr>
        <p:txBody>
          <a:bodyPr numCol="1" spcCol="360000" anchor="t">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38" name="テキスト プレースホルダー 5"/>
          <p:cNvSpPr>
            <a:spLocks noGrp="1"/>
          </p:cNvSpPr>
          <p:nvPr>
            <p:ph type="body" sz="quarter" idx="25" hasCustomPrompt="1"/>
          </p:nvPr>
        </p:nvSpPr>
        <p:spPr>
          <a:xfrm>
            <a:off x="8774441" y="6643034"/>
            <a:ext cx="1255486" cy="1161141"/>
          </a:xfrm>
        </p:spPr>
        <p:txBody>
          <a:bodyPr numCol="1" spcCol="360000" anchor="ctr">
            <a:noAutofit/>
          </a:bodyPr>
          <a:lstStyle>
            <a:lvl1pPr marL="0" indent="0" algn="r">
              <a:lnSpc>
                <a:spcPct val="100000"/>
              </a:lnSpc>
              <a:spcBef>
                <a:spcPts val="0"/>
              </a:spcBef>
              <a:buClr>
                <a:schemeClr val="accent1"/>
              </a:buClr>
              <a:buFontTx/>
              <a:buNone/>
              <a:defRPr sz="7200" i="1">
                <a:solidFill>
                  <a:schemeClr val="accent1"/>
                </a:solidFill>
              </a:defRPr>
            </a:lvl1pPr>
          </a:lstStyle>
          <a:p>
            <a:pPr lvl="0"/>
            <a:r>
              <a:rPr kumimoji="1" lang="en-US" altLang="ja-JP" dirty="0"/>
              <a:t>00</a:t>
            </a:r>
            <a:endParaRPr kumimoji="1" lang="ja-JP" altLang="en-US" dirty="0"/>
          </a:p>
        </p:txBody>
      </p:sp>
      <p:sp>
        <p:nvSpPr>
          <p:cNvPr id="39" name="テキスト プレースホルダー 5"/>
          <p:cNvSpPr>
            <a:spLocks noGrp="1"/>
          </p:cNvSpPr>
          <p:nvPr>
            <p:ph type="body" sz="quarter" idx="26" hasCustomPrompt="1"/>
          </p:nvPr>
        </p:nvSpPr>
        <p:spPr>
          <a:xfrm>
            <a:off x="10175068" y="7267150"/>
            <a:ext cx="5631544" cy="391883"/>
          </a:xfrm>
        </p:spPr>
        <p:txBody>
          <a:bodyPr numCol="1" spcCol="360000" anchor="t">
            <a:normAutofit/>
          </a:bodyPr>
          <a:lstStyle>
            <a:lvl1pPr marL="0" indent="0" algn="l">
              <a:lnSpc>
                <a:spcPct val="100000"/>
              </a:lnSpc>
              <a:spcBef>
                <a:spcPts val="0"/>
              </a:spcBef>
              <a:buClr>
                <a:schemeClr val="accent1"/>
              </a:buClr>
              <a:buFontTx/>
              <a:buNone/>
              <a:defRPr sz="1800">
                <a:solidFill>
                  <a:schemeClr val="bg2">
                    <a:lumMod val="75000"/>
                  </a:schemeClr>
                </a:solidFill>
              </a:defRPr>
            </a:lvl1pPr>
          </a:lstStyle>
          <a:p>
            <a:pPr lvl="0"/>
            <a:r>
              <a:rPr kumimoji="1" lang="en-US" altLang="ja-JP" dirty="0"/>
              <a:t>Text Goes Here</a:t>
            </a:r>
            <a:endParaRPr kumimoji="1" lang="ja-JP" altLang="en-US" dirty="0"/>
          </a:p>
        </p:txBody>
      </p:sp>
      <p:sp>
        <p:nvSpPr>
          <p:cNvPr id="40" name="テキスト プレースホルダー 5"/>
          <p:cNvSpPr>
            <a:spLocks noGrp="1"/>
          </p:cNvSpPr>
          <p:nvPr>
            <p:ph type="body" sz="quarter" idx="27" hasCustomPrompt="1"/>
          </p:nvPr>
        </p:nvSpPr>
        <p:spPr>
          <a:xfrm>
            <a:off x="10175068" y="8226430"/>
            <a:ext cx="5631544" cy="537027"/>
          </a:xfrm>
        </p:spPr>
        <p:txBody>
          <a:bodyPr numCol="1" spcCol="360000" anchor="t">
            <a:normAutofit/>
          </a:bodyPr>
          <a:lstStyle>
            <a:lvl1pPr marL="0" indent="0" algn="l">
              <a:lnSpc>
                <a:spcPct val="100000"/>
              </a:lnSpc>
              <a:spcBef>
                <a:spcPts val="0"/>
              </a:spcBef>
              <a:buClr>
                <a:schemeClr val="accent1"/>
              </a:buClr>
              <a:buFontTx/>
              <a:buNone/>
              <a:defRPr sz="3200" baseline="0">
                <a:solidFill>
                  <a:schemeClr val="bg2"/>
                </a:solidFill>
                <a:latin typeface="+mj-lt"/>
              </a:defRPr>
            </a:lvl1pPr>
          </a:lstStyle>
          <a:p>
            <a:pPr lvl="0"/>
            <a:r>
              <a:rPr kumimoji="1" lang="en-US" altLang="ja-JP" dirty="0"/>
              <a:t>Heading Goes Here</a:t>
            </a:r>
            <a:endParaRPr kumimoji="1" lang="ja-JP" altLang="en-US" dirty="0"/>
          </a:p>
        </p:txBody>
      </p:sp>
      <p:sp>
        <p:nvSpPr>
          <p:cNvPr id="41" name="テキスト プレースホルダー 5"/>
          <p:cNvSpPr>
            <a:spLocks noGrp="1"/>
          </p:cNvSpPr>
          <p:nvPr>
            <p:ph type="body" sz="quarter" idx="28" hasCustomPrompt="1"/>
          </p:nvPr>
        </p:nvSpPr>
        <p:spPr>
          <a:xfrm>
            <a:off x="8774441" y="8095802"/>
            <a:ext cx="1255486" cy="1161141"/>
          </a:xfrm>
        </p:spPr>
        <p:txBody>
          <a:bodyPr numCol="1" spcCol="360000" anchor="ctr">
            <a:noAutofit/>
          </a:bodyPr>
          <a:lstStyle>
            <a:lvl1pPr marL="0" indent="0" algn="r">
              <a:lnSpc>
                <a:spcPct val="100000"/>
              </a:lnSpc>
              <a:spcBef>
                <a:spcPts val="0"/>
              </a:spcBef>
              <a:buClr>
                <a:schemeClr val="accent1"/>
              </a:buClr>
              <a:buFontTx/>
              <a:buNone/>
              <a:defRPr sz="7200" i="1">
                <a:solidFill>
                  <a:schemeClr val="accent1"/>
                </a:solidFill>
              </a:defRPr>
            </a:lvl1pPr>
          </a:lstStyle>
          <a:p>
            <a:pPr lvl="0"/>
            <a:r>
              <a:rPr kumimoji="1" lang="en-US" altLang="ja-JP" dirty="0"/>
              <a:t>00</a:t>
            </a:r>
            <a:endParaRPr kumimoji="1" lang="ja-JP" altLang="en-US" dirty="0"/>
          </a:p>
        </p:txBody>
      </p:sp>
      <p:sp>
        <p:nvSpPr>
          <p:cNvPr id="42" name="テキスト プレースホルダー 5"/>
          <p:cNvSpPr>
            <a:spLocks noGrp="1"/>
          </p:cNvSpPr>
          <p:nvPr>
            <p:ph type="body" sz="quarter" idx="29" hasCustomPrompt="1"/>
          </p:nvPr>
        </p:nvSpPr>
        <p:spPr>
          <a:xfrm>
            <a:off x="10175068" y="8719918"/>
            <a:ext cx="5631544" cy="391883"/>
          </a:xfrm>
        </p:spPr>
        <p:txBody>
          <a:bodyPr numCol="1" spcCol="360000" anchor="t">
            <a:normAutofit/>
          </a:bodyPr>
          <a:lstStyle>
            <a:lvl1pPr marL="0" indent="0" algn="l">
              <a:lnSpc>
                <a:spcPct val="100000"/>
              </a:lnSpc>
              <a:spcBef>
                <a:spcPts val="0"/>
              </a:spcBef>
              <a:buClr>
                <a:schemeClr val="accent1"/>
              </a:buClr>
              <a:buFontTx/>
              <a:buNone/>
              <a:defRPr sz="1800">
                <a:solidFill>
                  <a:schemeClr val="bg2">
                    <a:lumMod val="75000"/>
                  </a:schemeClr>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59095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975"/>
                            </p:stCondLst>
                            <p:childTnLst>
                              <p:par>
                                <p:cTn id="10" presetID="2" presetClass="entr" presetSubtype="1" decel="100000" fill="hold" grpId="0" nodeType="afterEffect">
                                  <p:stCondLst>
                                    <p:cond delay="0"/>
                                  </p:stCondLst>
                                  <p:iterate type="lt">
                                    <p:tmPct val="10000"/>
                                  </p:iterate>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75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750" fill="hold"/>
                                        <p:tgtEl>
                                          <p:spTgt spid="8">
                                            <p:txEl>
                                              <p:pRg st="0" end="0"/>
                                            </p:txEl>
                                          </p:spTgt>
                                        </p:tgtEl>
                                        <p:attrNameLst>
                                          <p:attrName>ppt_y</p:attrName>
                                        </p:attrNameLst>
                                      </p:cBhvr>
                                      <p:tavLst>
                                        <p:tav tm="0">
                                          <p:val>
                                            <p:strVal val="0-#ppt_h/2"/>
                                          </p:val>
                                        </p:tav>
                                        <p:tav tm="100000">
                                          <p:val>
                                            <p:strVal val="#ppt_y"/>
                                          </p:val>
                                        </p:tav>
                                      </p:tavLst>
                                    </p:anim>
                                  </p:childTnLst>
                                </p:cTn>
                              </p:par>
                              <p:par>
                                <p:cTn id="14" presetID="2" presetClass="entr" presetSubtype="2" decel="100000"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cBhvr additive="base">
                                        <p:cTn id="16" dur="75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7" dur="750" fill="hold"/>
                                        <p:tgtEl>
                                          <p:spTgt spid="6">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100"/>
                                  </p:stCondLst>
                                  <p:childTnLst>
                                    <p:set>
                                      <p:cBhvr>
                                        <p:cTn id="19" dur="1" fill="hold">
                                          <p:stCondLst>
                                            <p:cond delay="0"/>
                                          </p:stCondLst>
                                        </p:cTn>
                                        <p:tgtEl>
                                          <p:spTgt spid="9">
                                            <p:txEl>
                                              <p:pRg st="0" end="0"/>
                                            </p:txEl>
                                          </p:spTgt>
                                        </p:tgtEl>
                                        <p:attrNameLst>
                                          <p:attrName>style.visibility</p:attrName>
                                        </p:attrNameLst>
                                      </p:cBhvr>
                                      <p:to>
                                        <p:strVal val="visible"/>
                                      </p:to>
                                    </p:set>
                                    <p:anim calcmode="lin" valueType="num">
                                      <p:cBhvr additive="base">
                                        <p:cTn id="20" dur="7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1" dur="75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25"/>
                            </p:stCondLst>
                            <p:childTnLst>
                              <p:par>
                                <p:cTn id="23" presetID="2" presetClass="entr" presetSubtype="1" decel="100000" fill="hold" grpId="0" nodeType="afterEffect">
                                  <p:stCondLst>
                                    <p:cond delay="0"/>
                                  </p:stCondLst>
                                  <p:iterate type="lt">
                                    <p:tmPct val="10000"/>
                                  </p:iterate>
                                  <p:childTnLst>
                                    <p:set>
                                      <p:cBhvr>
                                        <p:cTn id="24" dur="1" fill="hold">
                                          <p:stCondLst>
                                            <p:cond delay="0"/>
                                          </p:stCondLst>
                                        </p:cTn>
                                        <p:tgtEl>
                                          <p:spTgt spid="29">
                                            <p:txEl>
                                              <p:pRg st="0" end="0"/>
                                            </p:txEl>
                                          </p:spTgt>
                                        </p:tgtEl>
                                        <p:attrNameLst>
                                          <p:attrName>style.visibility</p:attrName>
                                        </p:attrNameLst>
                                      </p:cBhvr>
                                      <p:to>
                                        <p:strVal val="visible"/>
                                      </p:to>
                                    </p:set>
                                    <p:anim calcmode="lin" valueType="num">
                                      <p:cBhvr additive="base">
                                        <p:cTn id="25" dur="75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29">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2" decel="100000" fill="hold" grpId="0" nodeType="withEffect">
                                  <p:stCondLst>
                                    <p:cond delay="0"/>
                                  </p:stCondLst>
                                  <p:childTnLst>
                                    <p:set>
                                      <p:cBhvr>
                                        <p:cTn id="28" dur="1" fill="hold">
                                          <p:stCondLst>
                                            <p:cond delay="0"/>
                                          </p:stCondLst>
                                        </p:cTn>
                                        <p:tgtEl>
                                          <p:spTgt spid="28">
                                            <p:txEl>
                                              <p:pRg st="0" end="0"/>
                                            </p:txEl>
                                          </p:spTgt>
                                        </p:tgtEl>
                                        <p:attrNameLst>
                                          <p:attrName>style.visibility</p:attrName>
                                        </p:attrNameLst>
                                      </p:cBhvr>
                                      <p:to>
                                        <p:strVal val="visible"/>
                                      </p:to>
                                    </p:set>
                                    <p:anim calcmode="lin" valueType="num">
                                      <p:cBhvr additive="base">
                                        <p:cTn id="29" dur="75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30" dur="750" fill="hold"/>
                                        <p:tgtEl>
                                          <p:spTgt spid="28">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2" decel="100000" fill="hold" grpId="0" nodeType="withEffect">
                                  <p:stCondLst>
                                    <p:cond delay="100"/>
                                  </p:stCondLst>
                                  <p:childTnLst>
                                    <p:set>
                                      <p:cBhvr>
                                        <p:cTn id="32" dur="1" fill="hold">
                                          <p:stCondLst>
                                            <p:cond delay="0"/>
                                          </p:stCondLst>
                                        </p:cTn>
                                        <p:tgtEl>
                                          <p:spTgt spid="30">
                                            <p:txEl>
                                              <p:pRg st="0" end="0"/>
                                            </p:txEl>
                                          </p:spTgt>
                                        </p:tgtEl>
                                        <p:attrNameLst>
                                          <p:attrName>style.visibility</p:attrName>
                                        </p:attrNameLst>
                                      </p:cBhvr>
                                      <p:to>
                                        <p:strVal val="visible"/>
                                      </p:to>
                                    </p:set>
                                    <p:anim calcmode="lin" valueType="num">
                                      <p:cBhvr additive="base">
                                        <p:cTn id="33" dur="75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34" dur="750" fill="hold"/>
                                        <p:tgtEl>
                                          <p:spTgt spid="30">
                                            <p:txEl>
                                              <p:pRg st="0" end="0"/>
                                            </p:txEl>
                                          </p:spTgt>
                                        </p:tgtEl>
                                        <p:attrNameLst>
                                          <p:attrName>ppt_y</p:attrName>
                                        </p:attrNameLst>
                                      </p:cBhvr>
                                      <p:tavLst>
                                        <p:tav tm="0">
                                          <p:val>
                                            <p:strVal val="#ppt_y"/>
                                          </p:val>
                                        </p:tav>
                                        <p:tav tm="100000">
                                          <p:val>
                                            <p:strVal val="#ppt_y"/>
                                          </p:val>
                                        </p:tav>
                                      </p:tavLst>
                                    </p:anim>
                                  </p:childTnLst>
                                </p:cTn>
                              </p:par>
                            </p:childTnLst>
                          </p:cTn>
                        </p:par>
                        <p:par>
                          <p:cTn id="35" fill="hold">
                            <p:stCondLst>
                              <p:cond delay="2675"/>
                            </p:stCondLst>
                            <p:childTnLst>
                              <p:par>
                                <p:cTn id="36" presetID="2" presetClass="entr" presetSubtype="1" decel="100000" fill="hold" grpId="0" nodeType="afterEffect">
                                  <p:stCondLst>
                                    <p:cond delay="0"/>
                                  </p:stCondLst>
                                  <p:iterate type="lt">
                                    <p:tmPct val="10000"/>
                                  </p:iterate>
                                  <p:childTnLst>
                                    <p:set>
                                      <p:cBhvr>
                                        <p:cTn id="37" dur="1" fill="hold">
                                          <p:stCondLst>
                                            <p:cond delay="0"/>
                                          </p:stCondLst>
                                        </p:cTn>
                                        <p:tgtEl>
                                          <p:spTgt spid="32">
                                            <p:txEl>
                                              <p:pRg st="0" end="0"/>
                                            </p:txEl>
                                          </p:spTgt>
                                        </p:tgtEl>
                                        <p:attrNameLst>
                                          <p:attrName>style.visibility</p:attrName>
                                        </p:attrNameLst>
                                      </p:cBhvr>
                                      <p:to>
                                        <p:strVal val="visible"/>
                                      </p:to>
                                    </p:set>
                                    <p:anim calcmode="lin" valueType="num">
                                      <p:cBhvr additive="base">
                                        <p:cTn id="38" dur="75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39" dur="750" fill="hold"/>
                                        <p:tgtEl>
                                          <p:spTgt spid="32">
                                            <p:txEl>
                                              <p:pRg st="0" end="0"/>
                                            </p:txEl>
                                          </p:spTgt>
                                        </p:tgtEl>
                                        <p:attrNameLst>
                                          <p:attrName>ppt_y</p:attrName>
                                        </p:attrNameLst>
                                      </p:cBhvr>
                                      <p:tavLst>
                                        <p:tav tm="0">
                                          <p:val>
                                            <p:strVal val="0-#ppt_h/2"/>
                                          </p:val>
                                        </p:tav>
                                        <p:tav tm="100000">
                                          <p:val>
                                            <p:strVal val="#ppt_y"/>
                                          </p:val>
                                        </p:tav>
                                      </p:tavLst>
                                    </p:anim>
                                  </p:childTnLst>
                                </p:cTn>
                              </p:par>
                              <p:par>
                                <p:cTn id="40" presetID="2" presetClass="entr" presetSubtype="2" decel="100000" fill="hold" grpId="0" nodeType="withEffect">
                                  <p:stCondLst>
                                    <p:cond delay="0"/>
                                  </p:stCondLst>
                                  <p:childTnLst>
                                    <p:set>
                                      <p:cBhvr>
                                        <p:cTn id="41" dur="1" fill="hold">
                                          <p:stCondLst>
                                            <p:cond delay="0"/>
                                          </p:stCondLst>
                                        </p:cTn>
                                        <p:tgtEl>
                                          <p:spTgt spid="31">
                                            <p:txEl>
                                              <p:pRg st="0" end="0"/>
                                            </p:txEl>
                                          </p:spTgt>
                                        </p:tgtEl>
                                        <p:attrNameLst>
                                          <p:attrName>style.visibility</p:attrName>
                                        </p:attrNameLst>
                                      </p:cBhvr>
                                      <p:to>
                                        <p:strVal val="visible"/>
                                      </p:to>
                                    </p:set>
                                    <p:anim calcmode="lin" valueType="num">
                                      <p:cBhvr additive="base">
                                        <p:cTn id="42" dur="75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43" dur="750" fill="hold"/>
                                        <p:tgtEl>
                                          <p:spTgt spid="31">
                                            <p:txEl>
                                              <p:pRg st="0" end="0"/>
                                            </p:txEl>
                                          </p:spTgt>
                                        </p:tgtEl>
                                        <p:attrNameLst>
                                          <p:attrName>ppt_y</p:attrName>
                                        </p:attrNameLst>
                                      </p:cBhvr>
                                      <p:tavLst>
                                        <p:tav tm="0">
                                          <p:val>
                                            <p:strVal val="#ppt_y"/>
                                          </p:val>
                                        </p:tav>
                                        <p:tav tm="100000">
                                          <p:val>
                                            <p:strVal val="#ppt_y"/>
                                          </p:val>
                                        </p:tav>
                                      </p:tavLst>
                                    </p:anim>
                                  </p:childTnLst>
                                </p:cTn>
                              </p:par>
                              <p:par>
                                <p:cTn id="44" presetID="2" presetClass="entr" presetSubtype="2" decel="100000" fill="hold" grpId="0" nodeType="withEffect">
                                  <p:stCondLst>
                                    <p:cond delay="100"/>
                                  </p:stCondLst>
                                  <p:childTnLst>
                                    <p:set>
                                      <p:cBhvr>
                                        <p:cTn id="45" dur="1" fill="hold">
                                          <p:stCondLst>
                                            <p:cond delay="0"/>
                                          </p:stCondLst>
                                        </p:cTn>
                                        <p:tgtEl>
                                          <p:spTgt spid="33">
                                            <p:txEl>
                                              <p:pRg st="0" end="0"/>
                                            </p:txEl>
                                          </p:spTgt>
                                        </p:tgtEl>
                                        <p:attrNameLst>
                                          <p:attrName>style.visibility</p:attrName>
                                        </p:attrNameLst>
                                      </p:cBhvr>
                                      <p:to>
                                        <p:strVal val="visible"/>
                                      </p:to>
                                    </p:set>
                                    <p:anim calcmode="lin" valueType="num">
                                      <p:cBhvr additive="base">
                                        <p:cTn id="46" dur="75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47" dur="750" fill="hold"/>
                                        <p:tgtEl>
                                          <p:spTgt spid="33">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3525"/>
                            </p:stCondLst>
                            <p:childTnLst>
                              <p:par>
                                <p:cTn id="49" presetID="2" presetClass="entr" presetSubtype="1" decel="100000" fill="hold" grpId="0" nodeType="afterEffect">
                                  <p:stCondLst>
                                    <p:cond delay="0"/>
                                  </p:stCondLst>
                                  <p:iterate type="lt">
                                    <p:tmPct val="10000"/>
                                  </p:iterate>
                                  <p:childTnLst>
                                    <p:set>
                                      <p:cBhvr>
                                        <p:cTn id="50" dur="1" fill="hold">
                                          <p:stCondLst>
                                            <p:cond delay="0"/>
                                          </p:stCondLst>
                                        </p:cTn>
                                        <p:tgtEl>
                                          <p:spTgt spid="35">
                                            <p:txEl>
                                              <p:pRg st="0" end="0"/>
                                            </p:txEl>
                                          </p:spTgt>
                                        </p:tgtEl>
                                        <p:attrNameLst>
                                          <p:attrName>style.visibility</p:attrName>
                                        </p:attrNameLst>
                                      </p:cBhvr>
                                      <p:to>
                                        <p:strVal val="visible"/>
                                      </p:to>
                                    </p:set>
                                    <p:anim calcmode="lin" valueType="num">
                                      <p:cBhvr additive="base">
                                        <p:cTn id="51" dur="75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52" dur="750" fill="hold"/>
                                        <p:tgtEl>
                                          <p:spTgt spid="35">
                                            <p:txEl>
                                              <p:pRg st="0" end="0"/>
                                            </p:txEl>
                                          </p:spTgt>
                                        </p:tgtEl>
                                        <p:attrNameLst>
                                          <p:attrName>ppt_y</p:attrName>
                                        </p:attrNameLst>
                                      </p:cBhvr>
                                      <p:tavLst>
                                        <p:tav tm="0">
                                          <p:val>
                                            <p:strVal val="0-#ppt_h/2"/>
                                          </p:val>
                                        </p:tav>
                                        <p:tav tm="100000">
                                          <p:val>
                                            <p:strVal val="#ppt_y"/>
                                          </p:val>
                                        </p:tav>
                                      </p:tavLst>
                                    </p:anim>
                                  </p:childTnLst>
                                </p:cTn>
                              </p:par>
                              <p:par>
                                <p:cTn id="53" presetID="2" presetClass="entr" presetSubtype="2" decel="100000" fill="hold" grpId="0" nodeType="withEffect">
                                  <p:stCondLst>
                                    <p:cond delay="0"/>
                                  </p:stCondLst>
                                  <p:childTnLst>
                                    <p:set>
                                      <p:cBhvr>
                                        <p:cTn id="54" dur="1" fill="hold">
                                          <p:stCondLst>
                                            <p:cond delay="0"/>
                                          </p:stCondLst>
                                        </p:cTn>
                                        <p:tgtEl>
                                          <p:spTgt spid="34">
                                            <p:txEl>
                                              <p:pRg st="0" end="0"/>
                                            </p:txEl>
                                          </p:spTgt>
                                        </p:tgtEl>
                                        <p:attrNameLst>
                                          <p:attrName>style.visibility</p:attrName>
                                        </p:attrNameLst>
                                      </p:cBhvr>
                                      <p:to>
                                        <p:strVal val="visible"/>
                                      </p:to>
                                    </p:set>
                                    <p:anim calcmode="lin" valueType="num">
                                      <p:cBhvr additive="base">
                                        <p:cTn id="55" dur="750" fill="hold"/>
                                        <p:tgtEl>
                                          <p:spTgt spid="34">
                                            <p:txEl>
                                              <p:pRg st="0" end="0"/>
                                            </p:txEl>
                                          </p:spTgt>
                                        </p:tgtEl>
                                        <p:attrNameLst>
                                          <p:attrName>ppt_x</p:attrName>
                                        </p:attrNameLst>
                                      </p:cBhvr>
                                      <p:tavLst>
                                        <p:tav tm="0">
                                          <p:val>
                                            <p:strVal val="1+#ppt_w/2"/>
                                          </p:val>
                                        </p:tav>
                                        <p:tav tm="100000">
                                          <p:val>
                                            <p:strVal val="#ppt_x"/>
                                          </p:val>
                                        </p:tav>
                                      </p:tavLst>
                                    </p:anim>
                                    <p:anim calcmode="lin" valueType="num">
                                      <p:cBhvr additive="base">
                                        <p:cTn id="56" dur="750" fill="hold"/>
                                        <p:tgtEl>
                                          <p:spTgt spid="34">
                                            <p:txEl>
                                              <p:pRg st="0" end="0"/>
                                            </p:txEl>
                                          </p:spTgt>
                                        </p:tgtEl>
                                        <p:attrNameLst>
                                          <p:attrName>ppt_y</p:attrName>
                                        </p:attrNameLst>
                                      </p:cBhvr>
                                      <p:tavLst>
                                        <p:tav tm="0">
                                          <p:val>
                                            <p:strVal val="#ppt_y"/>
                                          </p:val>
                                        </p:tav>
                                        <p:tav tm="100000">
                                          <p:val>
                                            <p:strVal val="#ppt_y"/>
                                          </p:val>
                                        </p:tav>
                                      </p:tavLst>
                                    </p:anim>
                                  </p:childTnLst>
                                </p:cTn>
                              </p:par>
                              <p:par>
                                <p:cTn id="57" presetID="2" presetClass="entr" presetSubtype="2" decel="100000" fill="hold" grpId="0" nodeType="withEffect">
                                  <p:stCondLst>
                                    <p:cond delay="100"/>
                                  </p:stCondLst>
                                  <p:childTnLst>
                                    <p:set>
                                      <p:cBhvr>
                                        <p:cTn id="58" dur="1" fill="hold">
                                          <p:stCondLst>
                                            <p:cond delay="0"/>
                                          </p:stCondLst>
                                        </p:cTn>
                                        <p:tgtEl>
                                          <p:spTgt spid="36">
                                            <p:txEl>
                                              <p:pRg st="0" end="0"/>
                                            </p:txEl>
                                          </p:spTgt>
                                        </p:tgtEl>
                                        <p:attrNameLst>
                                          <p:attrName>style.visibility</p:attrName>
                                        </p:attrNameLst>
                                      </p:cBhvr>
                                      <p:to>
                                        <p:strVal val="visible"/>
                                      </p:to>
                                    </p:set>
                                    <p:anim calcmode="lin" valueType="num">
                                      <p:cBhvr additive="base">
                                        <p:cTn id="59" dur="750" fill="hold"/>
                                        <p:tgtEl>
                                          <p:spTgt spid="36">
                                            <p:txEl>
                                              <p:pRg st="0" end="0"/>
                                            </p:txEl>
                                          </p:spTgt>
                                        </p:tgtEl>
                                        <p:attrNameLst>
                                          <p:attrName>ppt_x</p:attrName>
                                        </p:attrNameLst>
                                      </p:cBhvr>
                                      <p:tavLst>
                                        <p:tav tm="0">
                                          <p:val>
                                            <p:strVal val="1+#ppt_w/2"/>
                                          </p:val>
                                        </p:tav>
                                        <p:tav tm="100000">
                                          <p:val>
                                            <p:strVal val="#ppt_x"/>
                                          </p:val>
                                        </p:tav>
                                      </p:tavLst>
                                    </p:anim>
                                    <p:anim calcmode="lin" valueType="num">
                                      <p:cBhvr additive="base">
                                        <p:cTn id="60" dur="750" fill="hold"/>
                                        <p:tgtEl>
                                          <p:spTgt spid="36">
                                            <p:txEl>
                                              <p:pRg st="0" end="0"/>
                                            </p:txEl>
                                          </p:spTgt>
                                        </p:tgtEl>
                                        <p:attrNameLst>
                                          <p:attrName>ppt_y</p:attrName>
                                        </p:attrNameLst>
                                      </p:cBhvr>
                                      <p:tavLst>
                                        <p:tav tm="0">
                                          <p:val>
                                            <p:strVal val="#ppt_y"/>
                                          </p:val>
                                        </p:tav>
                                        <p:tav tm="100000">
                                          <p:val>
                                            <p:strVal val="#ppt_y"/>
                                          </p:val>
                                        </p:tav>
                                      </p:tavLst>
                                    </p:anim>
                                  </p:childTnLst>
                                </p:cTn>
                              </p:par>
                            </p:childTnLst>
                          </p:cTn>
                        </p:par>
                        <p:par>
                          <p:cTn id="61" fill="hold">
                            <p:stCondLst>
                              <p:cond delay="4375"/>
                            </p:stCondLst>
                            <p:childTnLst>
                              <p:par>
                                <p:cTn id="62" presetID="2" presetClass="entr" presetSubtype="1" decel="100000" fill="hold" grpId="0" nodeType="afterEffect">
                                  <p:stCondLst>
                                    <p:cond delay="0"/>
                                  </p:stCondLst>
                                  <p:iterate type="lt">
                                    <p:tmPct val="10000"/>
                                  </p:iterate>
                                  <p:childTnLst>
                                    <p:set>
                                      <p:cBhvr>
                                        <p:cTn id="63" dur="1" fill="hold">
                                          <p:stCondLst>
                                            <p:cond delay="0"/>
                                          </p:stCondLst>
                                        </p:cTn>
                                        <p:tgtEl>
                                          <p:spTgt spid="38">
                                            <p:txEl>
                                              <p:pRg st="0" end="0"/>
                                            </p:txEl>
                                          </p:spTgt>
                                        </p:tgtEl>
                                        <p:attrNameLst>
                                          <p:attrName>style.visibility</p:attrName>
                                        </p:attrNameLst>
                                      </p:cBhvr>
                                      <p:to>
                                        <p:strVal val="visible"/>
                                      </p:to>
                                    </p:set>
                                    <p:anim calcmode="lin" valueType="num">
                                      <p:cBhvr additive="base">
                                        <p:cTn id="64" dur="75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65" dur="750" fill="hold"/>
                                        <p:tgtEl>
                                          <p:spTgt spid="38">
                                            <p:txEl>
                                              <p:pRg st="0" end="0"/>
                                            </p:txEl>
                                          </p:spTgt>
                                        </p:tgtEl>
                                        <p:attrNameLst>
                                          <p:attrName>ppt_y</p:attrName>
                                        </p:attrNameLst>
                                      </p:cBhvr>
                                      <p:tavLst>
                                        <p:tav tm="0">
                                          <p:val>
                                            <p:strVal val="0-#ppt_h/2"/>
                                          </p:val>
                                        </p:tav>
                                        <p:tav tm="100000">
                                          <p:val>
                                            <p:strVal val="#ppt_y"/>
                                          </p:val>
                                        </p:tav>
                                      </p:tavLst>
                                    </p:anim>
                                  </p:childTnLst>
                                </p:cTn>
                              </p:par>
                              <p:par>
                                <p:cTn id="66" presetID="2" presetClass="entr" presetSubtype="2" decel="100000" fill="hold" grpId="0" nodeType="withEffect">
                                  <p:stCondLst>
                                    <p:cond delay="0"/>
                                  </p:stCondLst>
                                  <p:childTnLst>
                                    <p:set>
                                      <p:cBhvr>
                                        <p:cTn id="67" dur="1" fill="hold">
                                          <p:stCondLst>
                                            <p:cond delay="0"/>
                                          </p:stCondLst>
                                        </p:cTn>
                                        <p:tgtEl>
                                          <p:spTgt spid="37">
                                            <p:txEl>
                                              <p:pRg st="0" end="0"/>
                                            </p:txEl>
                                          </p:spTgt>
                                        </p:tgtEl>
                                        <p:attrNameLst>
                                          <p:attrName>style.visibility</p:attrName>
                                        </p:attrNameLst>
                                      </p:cBhvr>
                                      <p:to>
                                        <p:strVal val="visible"/>
                                      </p:to>
                                    </p:set>
                                    <p:anim calcmode="lin" valueType="num">
                                      <p:cBhvr additive="base">
                                        <p:cTn id="68" dur="750" fill="hold"/>
                                        <p:tgtEl>
                                          <p:spTgt spid="37">
                                            <p:txEl>
                                              <p:pRg st="0" end="0"/>
                                            </p:txEl>
                                          </p:spTgt>
                                        </p:tgtEl>
                                        <p:attrNameLst>
                                          <p:attrName>ppt_x</p:attrName>
                                        </p:attrNameLst>
                                      </p:cBhvr>
                                      <p:tavLst>
                                        <p:tav tm="0">
                                          <p:val>
                                            <p:strVal val="1+#ppt_w/2"/>
                                          </p:val>
                                        </p:tav>
                                        <p:tav tm="100000">
                                          <p:val>
                                            <p:strVal val="#ppt_x"/>
                                          </p:val>
                                        </p:tav>
                                      </p:tavLst>
                                    </p:anim>
                                    <p:anim calcmode="lin" valueType="num">
                                      <p:cBhvr additive="base">
                                        <p:cTn id="69" dur="750" fill="hold"/>
                                        <p:tgtEl>
                                          <p:spTgt spid="37">
                                            <p:txEl>
                                              <p:pRg st="0" end="0"/>
                                            </p:txEl>
                                          </p:spTgt>
                                        </p:tgtEl>
                                        <p:attrNameLst>
                                          <p:attrName>ppt_y</p:attrName>
                                        </p:attrNameLst>
                                      </p:cBhvr>
                                      <p:tavLst>
                                        <p:tav tm="0">
                                          <p:val>
                                            <p:strVal val="#ppt_y"/>
                                          </p:val>
                                        </p:tav>
                                        <p:tav tm="100000">
                                          <p:val>
                                            <p:strVal val="#ppt_y"/>
                                          </p:val>
                                        </p:tav>
                                      </p:tavLst>
                                    </p:anim>
                                  </p:childTnLst>
                                </p:cTn>
                              </p:par>
                              <p:par>
                                <p:cTn id="70" presetID="2" presetClass="entr" presetSubtype="2" decel="100000" fill="hold" grpId="0" nodeType="withEffect">
                                  <p:stCondLst>
                                    <p:cond delay="100"/>
                                  </p:stCondLst>
                                  <p:childTnLst>
                                    <p:set>
                                      <p:cBhvr>
                                        <p:cTn id="71" dur="1" fill="hold">
                                          <p:stCondLst>
                                            <p:cond delay="0"/>
                                          </p:stCondLst>
                                        </p:cTn>
                                        <p:tgtEl>
                                          <p:spTgt spid="39">
                                            <p:txEl>
                                              <p:pRg st="0" end="0"/>
                                            </p:txEl>
                                          </p:spTgt>
                                        </p:tgtEl>
                                        <p:attrNameLst>
                                          <p:attrName>style.visibility</p:attrName>
                                        </p:attrNameLst>
                                      </p:cBhvr>
                                      <p:to>
                                        <p:strVal val="visible"/>
                                      </p:to>
                                    </p:set>
                                    <p:anim calcmode="lin" valueType="num">
                                      <p:cBhvr additive="base">
                                        <p:cTn id="72" dur="75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73" dur="750" fill="hold"/>
                                        <p:tgtEl>
                                          <p:spTgt spid="39">
                                            <p:txEl>
                                              <p:pRg st="0" end="0"/>
                                            </p:txEl>
                                          </p:spTgt>
                                        </p:tgtEl>
                                        <p:attrNameLst>
                                          <p:attrName>ppt_y</p:attrName>
                                        </p:attrNameLst>
                                      </p:cBhvr>
                                      <p:tavLst>
                                        <p:tav tm="0">
                                          <p:val>
                                            <p:strVal val="#ppt_y"/>
                                          </p:val>
                                        </p:tav>
                                        <p:tav tm="100000">
                                          <p:val>
                                            <p:strVal val="#ppt_y"/>
                                          </p:val>
                                        </p:tav>
                                      </p:tavLst>
                                    </p:anim>
                                  </p:childTnLst>
                                </p:cTn>
                              </p:par>
                            </p:childTnLst>
                          </p:cTn>
                        </p:par>
                        <p:par>
                          <p:cTn id="74" fill="hold">
                            <p:stCondLst>
                              <p:cond delay="5225"/>
                            </p:stCondLst>
                            <p:childTnLst>
                              <p:par>
                                <p:cTn id="75" presetID="2" presetClass="entr" presetSubtype="1" decel="100000" fill="hold" grpId="0" nodeType="afterEffect">
                                  <p:stCondLst>
                                    <p:cond delay="0"/>
                                  </p:stCondLst>
                                  <p:iterate type="lt">
                                    <p:tmPct val="10000"/>
                                  </p:iterate>
                                  <p:childTnLst>
                                    <p:set>
                                      <p:cBhvr>
                                        <p:cTn id="76" dur="1" fill="hold">
                                          <p:stCondLst>
                                            <p:cond delay="0"/>
                                          </p:stCondLst>
                                        </p:cTn>
                                        <p:tgtEl>
                                          <p:spTgt spid="41">
                                            <p:txEl>
                                              <p:pRg st="0" end="0"/>
                                            </p:txEl>
                                          </p:spTgt>
                                        </p:tgtEl>
                                        <p:attrNameLst>
                                          <p:attrName>style.visibility</p:attrName>
                                        </p:attrNameLst>
                                      </p:cBhvr>
                                      <p:to>
                                        <p:strVal val="visible"/>
                                      </p:to>
                                    </p:set>
                                    <p:anim calcmode="lin" valueType="num">
                                      <p:cBhvr additive="base">
                                        <p:cTn id="77" dur="75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78" dur="750" fill="hold"/>
                                        <p:tgtEl>
                                          <p:spTgt spid="41">
                                            <p:txEl>
                                              <p:pRg st="0" end="0"/>
                                            </p:txEl>
                                          </p:spTgt>
                                        </p:tgtEl>
                                        <p:attrNameLst>
                                          <p:attrName>ppt_y</p:attrName>
                                        </p:attrNameLst>
                                      </p:cBhvr>
                                      <p:tavLst>
                                        <p:tav tm="0">
                                          <p:val>
                                            <p:strVal val="0-#ppt_h/2"/>
                                          </p:val>
                                        </p:tav>
                                        <p:tav tm="100000">
                                          <p:val>
                                            <p:strVal val="#ppt_y"/>
                                          </p:val>
                                        </p:tav>
                                      </p:tavLst>
                                    </p:anim>
                                  </p:childTnLst>
                                </p:cTn>
                              </p:par>
                              <p:par>
                                <p:cTn id="79" presetID="2" presetClass="entr" presetSubtype="2" decel="100000" fill="hold" grpId="0" nodeType="withEffect">
                                  <p:stCondLst>
                                    <p:cond delay="0"/>
                                  </p:stCondLst>
                                  <p:childTnLst>
                                    <p:set>
                                      <p:cBhvr>
                                        <p:cTn id="80" dur="1" fill="hold">
                                          <p:stCondLst>
                                            <p:cond delay="0"/>
                                          </p:stCondLst>
                                        </p:cTn>
                                        <p:tgtEl>
                                          <p:spTgt spid="40">
                                            <p:txEl>
                                              <p:pRg st="0" end="0"/>
                                            </p:txEl>
                                          </p:spTgt>
                                        </p:tgtEl>
                                        <p:attrNameLst>
                                          <p:attrName>style.visibility</p:attrName>
                                        </p:attrNameLst>
                                      </p:cBhvr>
                                      <p:to>
                                        <p:strVal val="visible"/>
                                      </p:to>
                                    </p:set>
                                    <p:anim calcmode="lin" valueType="num">
                                      <p:cBhvr additive="base">
                                        <p:cTn id="81" dur="750" fill="hold"/>
                                        <p:tgtEl>
                                          <p:spTgt spid="40">
                                            <p:txEl>
                                              <p:pRg st="0" end="0"/>
                                            </p:txEl>
                                          </p:spTgt>
                                        </p:tgtEl>
                                        <p:attrNameLst>
                                          <p:attrName>ppt_x</p:attrName>
                                        </p:attrNameLst>
                                      </p:cBhvr>
                                      <p:tavLst>
                                        <p:tav tm="0">
                                          <p:val>
                                            <p:strVal val="1+#ppt_w/2"/>
                                          </p:val>
                                        </p:tav>
                                        <p:tav tm="100000">
                                          <p:val>
                                            <p:strVal val="#ppt_x"/>
                                          </p:val>
                                        </p:tav>
                                      </p:tavLst>
                                    </p:anim>
                                    <p:anim calcmode="lin" valueType="num">
                                      <p:cBhvr additive="base">
                                        <p:cTn id="82" dur="750" fill="hold"/>
                                        <p:tgtEl>
                                          <p:spTgt spid="40">
                                            <p:txEl>
                                              <p:pRg st="0" end="0"/>
                                            </p:txEl>
                                          </p:spTgt>
                                        </p:tgtEl>
                                        <p:attrNameLst>
                                          <p:attrName>ppt_y</p:attrName>
                                        </p:attrNameLst>
                                      </p:cBhvr>
                                      <p:tavLst>
                                        <p:tav tm="0">
                                          <p:val>
                                            <p:strVal val="#ppt_y"/>
                                          </p:val>
                                        </p:tav>
                                        <p:tav tm="100000">
                                          <p:val>
                                            <p:strVal val="#ppt_y"/>
                                          </p:val>
                                        </p:tav>
                                      </p:tavLst>
                                    </p:anim>
                                  </p:childTnLst>
                                </p:cTn>
                              </p:par>
                              <p:par>
                                <p:cTn id="83" presetID="2" presetClass="entr" presetSubtype="2" decel="100000" fill="hold" grpId="0" nodeType="withEffect">
                                  <p:stCondLst>
                                    <p:cond delay="100"/>
                                  </p:stCondLst>
                                  <p:childTnLst>
                                    <p:set>
                                      <p:cBhvr>
                                        <p:cTn id="84" dur="1" fill="hold">
                                          <p:stCondLst>
                                            <p:cond delay="0"/>
                                          </p:stCondLst>
                                        </p:cTn>
                                        <p:tgtEl>
                                          <p:spTgt spid="42">
                                            <p:txEl>
                                              <p:pRg st="0" end="0"/>
                                            </p:txEl>
                                          </p:spTgt>
                                        </p:tgtEl>
                                        <p:attrNameLst>
                                          <p:attrName>style.visibility</p:attrName>
                                        </p:attrNameLst>
                                      </p:cBhvr>
                                      <p:to>
                                        <p:strVal val="visible"/>
                                      </p:to>
                                    </p:set>
                                    <p:anim calcmode="lin" valueType="num">
                                      <p:cBhvr additive="base">
                                        <p:cTn id="85" dur="750" fill="hold"/>
                                        <p:tgtEl>
                                          <p:spTgt spid="42">
                                            <p:txEl>
                                              <p:pRg st="0" end="0"/>
                                            </p:txEl>
                                          </p:spTgt>
                                        </p:tgtEl>
                                        <p:attrNameLst>
                                          <p:attrName>ppt_x</p:attrName>
                                        </p:attrNameLst>
                                      </p:cBhvr>
                                      <p:tavLst>
                                        <p:tav tm="0">
                                          <p:val>
                                            <p:strVal val="1+#ppt_w/2"/>
                                          </p:val>
                                        </p:tav>
                                        <p:tav tm="100000">
                                          <p:val>
                                            <p:strVal val="#ppt_x"/>
                                          </p:val>
                                        </p:tav>
                                      </p:tavLst>
                                    </p:anim>
                                    <p:anim calcmode="lin" valueType="num">
                                      <p:cBhvr additive="base">
                                        <p:cTn id="86" dur="750" fill="hold"/>
                                        <p:tgtEl>
                                          <p:spTgt spid="4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2" presetClass="entr" presetSubtype="2"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1+#ppt_w/2"/>
                          </p:val>
                        </p:tav>
                        <p:tav tm="100000">
                          <p:val>
                            <p:strVal val="#ppt_x"/>
                          </p:val>
                        </p:tav>
                      </p:tavLst>
                    </p:anim>
                    <p:anim calcmode="lin" valueType="num">
                      <p:cBhvr additive="base">
                        <p:cTn dur="750" fill="hold"/>
                        <p:tgtEl>
                          <p:spTgt spid="6"/>
                        </p:tgtEl>
                        <p:attrNameLst>
                          <p:attrName>ppt_y</p:attrName>
                        </p:attrNameLst>
                      </p:cBhvr>
                      <p:tavLst>
                        <p:tav tm="0">
                          <p:val>
                            <p:strVal val="#ppt_y"/>
                          </p:val>
                        </p:tav>
                        <p:tav tm="100000">
                          <p:val>
                            <p:strVal val="#ppt_y"/>
                          </p:val>
                        </p:tav>
                      </p:tavLst>
                    </p:anim>
                  </p:childTnLst>
                </p:cTn>
              </p:par>
            </p:tnLst>
          </p:tmpl>
        </p:tmplLst>
      </p:bldP>
      <p:bldP spid="7" grpId="0"/>
      <p:bldP spid="8"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ppt_x"/>
                          </p:val>
                        </p:tav>
                        <p:tav tm="100000">
                          <p:val>
                            <p:strVal val="#ppt_x"/>
                          </p:val>
                        </p:tav>
                      </p:tavLst>
                    </p:anim>
                    <p:anim calcmode="lin" valueType="num">
                      <p:cBhvr additive="base">
                        <p:cTn dur="750" fill="hold"/>
                        <p:tgtEl>
                          <p:spTgt spid="8"/>
                        </p:tgtEl>
                        <p:attrNameLst>
                          <p:attrName>ppt_y</p:attrName>
                        </p:attrNameLst>
                      </p:cBhvr>
                      <p:tavLst>
                        <p:tav tm="0">
                          <p:val>
                            <p:strVal val="0-#ppt_h/2"/>
                          </p:val>
                        </p:tav>
                        <p:tav tm="100000">
                          <p:val>
                            <p:strVal val="#ppt_y"/>
                          </p:val>
                        </p:tav>
                      </p:tavLst>
                    </p:anim>
                  </p:childTnLst>
                </p:cTn>
              </p:par>
            </p:tnLst>
          </p:tmpl>
        </p:tmplLst>
      </p:bldP>
      <p:bldP spid="9" grpId="0" build="p">
        <p:tmplLst>
          <p:tmpl lvl="1">
            <p:tnLst>
              <p:par>
                <p:cTn presetID="2" presetClass="entr" presetSubtype="2" decel="100000" fill="hold" nodeType="withEffect">
                  <p:stCondLst>
                    <p:cond delay="1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2" decel="10000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750" fill="hold"/>
                        <p:tgtEl>
                          <p:spTgt spid="28"/>
                        </p:tgtEl>
                        <p:attrNameLst>
                          <p:attrName>ppt_x</p:attrName>
                        </p:attrNameLst>
                      </p:cBhvr>
                      <p:tavLst>
                        <p:tav tm="0">
                          <p:val>
                            <p:strVal val="1+#ppt_w/2"/>
                          </p:val>
                        </p:tav>
                        <p:tav tm="100000">
                          <p:val>
                            <p:strVal val="#ppt_x"/>
                          </p:val>
                        </p:tav>
                      </p:tavLst>
                    </p:anim>
                    <p:anim calcmode="lin" valueType="num">
                      <p:cBhvr additive="base">
                        <p:cTn dur="750" fill="hold"/>
                        <p:tgtEl>
                          <p:spTgt spid="28"/>
                        </p:tgtEl>
                        <p:attrNameLst>
                          <p:attrName>ppt_y</p:attrName>
                        </p:attrNameLst>
                      </p:cBhvr>
                      <p:tavLst>
                        <p:tav tm="0">
                          <p:val>
                            <p:strVal val="#ppt_y"/>
                          </p:val>
                        </p:tav>
                        <p:tav tm="100000">
                          <p:val>
                            <p:strVal val="#ppt_y"/>
                          </p:val>
                        </p:tav>
                      </p:tavLst>
                    </p:anim>
                  </p:childTnLst>
                </p:cTn>
              </p:par>
            </p:tnLst>
          </p:tmpl>
        </p:tmplLst>
      </p:bldP>
      <p:bldP spid="29"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29"/>
                        </p:tgtEl>
                        <p:attrNameLst>
                          <p:attrName>style.visibility</p:attrName>
                        </p:attrNameLst>
                      </p:cBhvr>
                      <p:to>
                        <p:strVal val="visible"/>
                      </p:to>
                    </p:set>
                    <p:anim calcmode="lin" valueType="num">
                      <p:cBhvr additive="base">
                        <p:cTn dur="750" fill="hold"/>
                        <p:tgtEl>
                          <p:spTgt spid="29"/>
                        </p:tgtEl>
                        <p:attrNameLst>
                          <p:attrName>ppt_x</p:attrName>
                        </p:attrNameLst>
                      </p:cBhvr>
                      <p:tavLst>
                        <p:tav tm="0">
                          <p:val>
                            <p:strVal val="#ppt_x"/>
                          </p:val>
                        </p:tav>
                        <p:tav tm="100000">
                          <p:val>
                            <p:strVal val="#ppt_x"/>
                          </p:val>
                        </p:tav>
                      </p:tavLst>
                    </p:anim>
                    <p:anim calcmode="lin" valueType="num">
                      <p:cBhvr additive="base">
                        <p:cTn dur="750" fill="hold"/>
                        <p:tgtEl>
                          <p:spTgt spid="29"/>
                        </p:tgtEl>
                        <p:attrNameLst>
                          <p:attrName>ppt_y</p:attrName>
                        </p:attrNameLst>
                      </p:cBhvr>
                      <p:tavLst>
                        <p:tav tm="0">
                          <p:val>
                            <p:strVal val="0-#ppt_h/2"/>
                          </p:val>
                        </p:tav>
                        <p:tav tm="100000">
                          <p:val>
                            <p:strVal val="#ppt_y"/>
                          </p:val>
                        </p:tav>
                      </p:tavLst>
                    </p:anim>
                  </p:childTnLst>
                </p:cTn>
              </p:par>
            </p:tnLst>
          </p:tmpl>
        </p:tmplLst>
      </p:bldP>
      <p:bldP spid="30" grpId="0" build="p">
        <p:tmplLst>
          <p:tmpl lvl="1">
            <p:tnLst>
              <p:par>
                <p:cTn presetID="2" presetClass="entr" presetSubtype="2" decel="100000" fill="hold" nodeType="withEffect">
                  <p:stCondLst>
                    <p:cond delay="1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750" fill="hold"/>
                        <p:tgtEl>
                          <p:spTgt spid="30"/>
                        </p:tgtEl>
                        <p:attrNameLst>
                          <p:attrName>ppt_x</p:attrName>
                        </p:attrNameLst>
                      </p:cBhvr>
                      <p:tavLst>
                        <p:tav tm="0">
                          <p:val>
                            <p:strVal val="1+#ppt_w/2"/>
                          </p:val>
                        </p:tav>
                        <p:tav tm="100000">
                          <p:val>
                            <p:strVal val="#ppt_x"/>
                          </p:val>
                        </p:tav>
                      </p:tavLst>
                    </p:anim>
                    <p:anim calcmode="lin" valueType="num">
                      <p:cBhvr additive="base">
                        <p:cTn dur="750" fill="hold"/>
                        <p:tgtEl>
                          <p:spTgt spid="30"/>
                        </p:tgtEl>
                        <p:attrNameLst>
                          <p:attrName>ppt_y</p:attrName>
                        </p:attrNameLst>
                      </p:cBhvr>
                      <p:tavLst>
                        <p:tav tm="0">
                          <p:val>
                            <p:strVal val="#ppt_y"/>
                          </p:val>
                        </p:tav>
                        <p:tav tm="100000">
                          <p:val>
                            <p:strVal val="#ppt_y"/>
                          </p:val>
                        </p:tav>
                      </p:tavLst>
                    </p:anim>
                  </p:childTnLst>
                </p:cTn>
              </p:par>
            </p:tnLst>
          </p:tmpl>
        </p:tmplLst>
      </p:bldP>
      <p:bldP spid="31" grpId="0" build="p">
        <p:tmplLst>
          <p:tmpl lvl="1">
            <p:tnLst>
              <p:par>
                <p:cTn presetID="2" presetClass="entr" presetSubtype="2" decel="10000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750" fill="hold"/>
                        <p:tgtEl>
                          <p:spTgt spid="31"/>
                        </p:tgtEl>
                        <p:attrNameLst>
                          <p:attrName>ppt_x</p:attrName>
                        </p:attrNameLst>
                      </p:cBhvr>
                      <p:tavLst>
                        <p:tav tm="0">
                          <p:val>
                            <p:strVal val="1+#ppt_w/2"/>
                          </p:val>
                        </p:tav>
                        <p:tav tm="100000">
                          <p:val>
                            <p:strVal val="#ppt_x"/>
                          </p:val>
                        </p:tav>
                      </p:tavLst>
                    </p:anim>
                    <p:anim calcmode="lin" valueType="num">
                      <p:cBhvr additive="base">
                        <p:cTn dur="75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32"/>
                        </p:tgtEl>
                        <p:attrNameLst>
                          <p:attrName>style.visibility</p:attrName>
                        </p:attrNameLst>
                      </p:cBhvr>
                      <p:to>
                        <p:strVal val="visible"/>
                      </p:to>
                    </p:set>
                    <p:anim calcmode="lin" valueType="num">
                      <p:cBhvr additive="base">
                        <p:cTn dur="750" fill="hold"/>
                        <p:tgtEl>
                          <p:spTgt spid="32"/>
                        </p:tgtEl>
                        <p:attrNameLst>
                          <p:attrName>ppt_x</p:attrName>
                        </p:attrNameLst>
                      </p:cBhvr>
                      <p:tavLst>
                        <p:tav tm="0">
                          <p:val>
                            <p:strVal val="#ppt_x"/>
                          </p:val>
                        </p:tav>
                        <p:tav tm="100000">
                          <p:val>
                            <p:strVal val="#ppt_x"/>
                          </p:val>
                        </p:tav>
                      </p:tavLst>
                    </p:anim>
                    <p:anim calcmode="lin" valueType="num">
                      <p:cBhvr additive="base">
                        <p:cTn dur="750" fill="hold"/>
                        <p:tgtEl>
                          <p:spTgt spid="32"/>
                        </p:tgtEl>
                        <p:attrNameLst>
                          <p:attrName>ppt_y</p:attrName>
                        </p:attrNameLst>
                      </p:cBhvr>
                      <p:tavLst>
                        <p:tav tm="0">
                          <p:val>
                            <p:strVal val="0-#ppt_h/2"/>
                          </p:val>
                        </p:tav>
                        <p:tav tm="100000">
                          <p:val>
                            <p:strVal val="#ppt_y"/>
                          </p:val>
                        </p:tav>
                      </p:tavLst>
                    </p:anim>
                  </p:childTnLst>
                </p:cTn>
              </p:par>
            </p:tnLst>
          </p:tmpl>
        </p:tmplLst>
      </p:bldP>
      <p:bldP spid="33" grpId="0" build="p">
        <p:tmplLst>
          <p:tmpl lvl="1">
            <p:tnLst>
              <p:par>
                <p:cTn presetID="2" presetClass="entr" presetSubtype="2" decel="100000" fill="hold" nodeType="withEffect">
                  <p:stCondLst>
                    <p:cond delay="1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750" fill="hold"/>
                        <p:tgtEl>
                          <p:spTgt spid="33"/>
                        </p:tgtEl>
                        <p:attrNameLst>
                          <p:attrName>ppt_x</p:attrName>
                        </p:attrNameLst>
                      </p:cBhvr>
                      <p:tavLst>
                        <p:tav tm="0">
                          <p:val>
                            <p:strVal val="1+#ppt_w/2"/>
                          </p:val>
                        </p:tav>
                        <p:tav tm="100000">
                          <p:val>
                            <p:strVal val="#ppt_x"/>
                          </p:val>
                        </p:tav>
                      </p:tavLst>
                    </p:anim>
                    <p:anim calcmode="lin" valueType="num">
                      <p:cBhvr additive="base">
                        <p:cTn dur="75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p">
        <p:tmplLst>
          <p:tmpl lvl="1">
            <p:tnLst>
              <p:par>
                <p:cTn presetID="2" presetClass="entr" presetSubtype="2" decel="10000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750" fill="hold"/>
                        <p:tgtEl>
                          <p:spTgt spid="34"/>
                        </p:tgtEl>
                        <p:attrNameLst>
                          <p:attrName>ppt_x</p:attrName>
                        </p:attrNameLst>
                      </p:cBhvr>
                      <p:tavLst>
                        <p:tav tm="0">
                          <p:val>
                            <p:strVal val="1+#ppt_w/2"/>
                          </p:val>
                        </p:tav>
                        <p:tav tm="100000">
                          <p:val>
                            <p:strVal val="#ppt_x"/>
                          </p:val>
                        </p:tav>
                      </p:tavLst>
                    </p:anim>
                    <p:anim calcmode="lin" valueType="num">
                      <p:cBhvr additive="base">
                        <p:cTn dur="750" fill="hold"/>
                        <p:tgtEl>
                          <p:spTgt spid="34"/>
                        </p:tgtEl>
                        <p:attrNameLst>
                          <p:attrName>ppt_y</p:attrName>
                        </p:attrNameLst>
                      </p:cBhvr>
                      <p:tavLst>
                        <p:tav tm="0">
                          <p:val>
                            <p:strVal val="#ppt_y"/>
                          </p:val>
                        </p:tav>
                        <p:tav tm="100000">
                          <p:val>
                            <p:strVal val="#ppt_y"/>
                          </p:val>
                        </p:tav>
                      </p:tavLst>
                    </p:anim>
                  </p:childTnLst>
                </p:cTn>
              </p:par>
            </p:tnLst>
          </p:tmpl>
        </p:tmplLst>
      </p:bldP>
      <p:bldP spid="35"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35"/>
                        </p:tgtEl>
                        <p:attrNameLst>
                          <p:attrName>style.visibility</p:attrName>
                        </p:attrNameLst>
                      </p:cBhvr>
                      <p:to>
                        <p:strVal val="visible"/>
                      </p:to>
                    </p:set>
                    <p:anim calcmode="lin" valueType="num">
                      <p:cBhvr additive="base">
                        <p:cTn dur="750" fill="hold"/>
                        <p:tgtEl>
                          <p:spTgt spid="35"/>
                        </p:tgtEl>
                        <p:attrNameLst>
                          <p:attrName>ppt_x</p:attrName>
                        </p:attrNameLst>
                      </p:cBhvr>
                      <p:tavLst>
                        <p:tav tm="0">
                          <p:val>
                            <p:strVal val="#ppt_x"/>
                          </p:val>
                        </p:tav>
                        <p:tav tm="100000">
                          <p:val>
                            <p:strVal val="#ppt_x"/>
                          </p:val>
                        </p:tav>
                      </p:tavLst>
                    </p:anim>
                    <p:anim calcmode="lin" valueType="num">
                      <p:cBhvr additive="base">
                        <p:cTn dur="750" fill="hold"/>
                        <p:tgtEl>
                          <p:spTgt spid="35"/>
                        </p:tgtEl>
                        <p:attrNameLst>
                          <p:attrName>ppt_y</p:attrName>
                        </p:attrNameLst>
                      </p:cBhvr>
                      <p:tavLst>
                        <p:tav tm="0">
                          <p:val>
                            <p:strVal val="0-#ppt_h/2"/>
                          </p:val>
                        </p:tav>
                        <p:tav tm="100000">
                          <p:val>
                            <p:strVal val="#ppt_y"/>
                          </p:val>
                        </p:tav>
                      </p:tavLst>
                    </p:anim>
                  </p:childTnLst>
                </p:cTn>
              </p:par>
            </p:tnLst>
          </p:tmpl>
        </p:tmplLst>
      </p:bldP>
      <p:bldP spid="36" grpId="0" build="p">
        <p:tmplLst>
          <p:tmpl lvl="1">
            <p:tnLst>
              <p:par>
                <p:cTn presetID="2" presetClass="entr" presetSubtype="2" decel="100000" fill="hold" nodeType="withEffect">
                  <p:stCondLst>
                    <p:cond delay="10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750" fill="hold"/>
                        <p:tgtEl>
                          <p:spTgt spid="36"/>
                        </p:tgtEl>
                        <p:attrNameLst>
                          <p:attrName>ppt_x</p:attrName>
                        </p:attrNameLst>
                      </p:cBhvr>
                      <p:tavLst>
                        <p:tav tm="0">
                          <p:val>
                            <p:strVal val="1+#ppt_w/2"/>
                          </p:val>
                        </p:tav>
                        <p:tav tm="100000">
                          <p:val>
                            <p:strVal val="#ppt_x"/>
                          </p:val>
                        </p:tav>
                      </p:tavLst>
                    </p:anim>
                    <p:anim calcmode="lin" valueType="num">
                      <p:cBhvr additive="base">
                        <p:cTn dur="750" fill="hold"/>
                        <p:tgtEl>
                          <p:spTgt spid="36"/>
                        </p:tgtEl>
                        <p:attrNameLst>
                          <p:attrName>ppt_y</p:attrName>
                        </p:attrNameLst>
                      </p:cBhvr>
                      <p:tavLst>
                        <p:tav tm="0">
                          <p:val>
                            <p:strVal val="#ppt_y"/>
                          </p:val>
                        </p:tav>
                        <p:tav tm="100000">
                          <p:val>
                            <p:strVal val="#ppt_y"/>
                          </p:val>
                        </p:tav>
                      </p:tavLst>
                    </p:anim>
                  </p:childTnLst>
                </p:cTn>
              </p:par>
            </p:tnLst>
          </p:tmpl>
        </p:tmplLst>
      </p:bldP>
      <p:bldP spid="37" grpId="0" build="p">
        <p:tmplLst>
          <p:tmpl lvl="1">
            <p:tnLst>
              <p:par>
                <p:cTn presetID="2" presetClass="entr" presetSubtype="2"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750" fill="hold"/>
                        <p:tgtEl>
                          <p:spTgt spid="37"/>
                        </p:tgtEl>
                        <p:attrNameLst>
                          <p:attrName>ppt_x</p:attrName>
                        </p:attrNameLst>
                      </p:cBhvr>
                      <p:tavLst>
                        <p:tav tm="0">
                          <p:val>
                            <p:strVal val="1+#ppt_w/2"/>
                          </p:val>
                        </p:tav>
                        <p:tav tm="100000">
                          <p:val>
                            <p:strVal val="#ppt_x"/>
                          </p:val>
                        </p:tav>
                      </p:tavLst>
                    </p:anim>
                    <p:anim calcmode="lin" valueType="num">
                      <p:cBhvr additive="base">
                        <p:cTn dur="750" fill="hold"/>
                        <p:tgtEl>
                          <p:spTgt spid="37"/>
                        </p:tgtEl>
                        <p:attrNameLst>
                          <p:attrName>ppt_y</p:attrName>
                        </p:attrNameLst>
                      </p:cBhvr>
                      <p:tavLst>
                        <p:tav tm="0">
                          <p:val>
                            <p:strVal val="#ppt_y"/>
                          </p:val>
                        </p:tav>
                        <p:tav tm="100000">
                          <p:val>
                            <p:strVal val="#ppt_y"/>
                          </p:val>
                        </p:tav>
                      </p:tavLst>
                    </p:anim>
                  </p:childTnLst>
                </p:cTn>
              </p:par>
            </p:tnLst>
          </p:tmpl>
        </p:tmplLst>
      </p:bldP>
      <p:bldP spid="38"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38"/>
                        </p:tgtEl>
                        <p:attrNameLst>
                          <p:attrName>style.visibility</p:attrName>
                        </p:attrNameLst>
                      </p:cBhvr>
                      <p:to>
                        <p:strVal val="visible"/>
                      </p:to>
                    </p:set>
                    <p:anim calcmode="lin" valueType="num">
                      <p:cBhvr additive="base">
                        <p:cTn dur="750" fill="hold"/>
                        <p:tgtEl>
                          <p:spTgt spid="38"/>
                        </p:tgtEl>
                        <p:attrNameLst>
                          <p:attrName>ppt_x</p:attrName>
                        </p:attrNameLst>
                      </p:cBhvr>
                      <p:tavLst>
                        <p:tav tm="0">
                          <p:val>
                            <p:strVal val="#ppt_x"/>
                          </p:val>
                        </p:tav>
                        <p:tav tm="100000">
                          <p:val>
                            <p:strVal val="#ppt_x"/>
                          </p:val>
                        </p:tav>
                      </p:tavLst>
                    </p:anim>
                    <p:anim calcmode="lin" valueType="num">
                      <p:cBhvr additive="base">
                        <p:cTn dur="750" fill="hold"/>
                        <p:tgtEl>
                          <p:spTgt spid="38"/>
                        </p:tgtEl>
                        <p:attrNameLst>
                          <p:attrName>ppt_y</p:attrName>
                        </p:attrNameLst>
                      </p:cBhvr>
                      <p:tavLst>
                        <p:tav tm="0">
                          <p:val>
                            <p:strVal val="0-#ppt_h/2"/>
                          </p:val>
                        </p:tav>
                        <p:tav tm="100000">
                          <p:val>
                            <p:strVal val="#ppt_y"/>
                          </p:val>
                        </p:tav>
                      </p:tavLst>
                    </p:anim>
                  </p:childTnLst>
                </p:cTn>
              </p:par>
            </p:tnLst>
          </p:tmpl>
        </p:tmplLst>
      </p:bldP>
      <p:bldP spid="39" grpId="0" build="p">
        <p:tmplLst>
          <p:tmpl lvl="1">
            <p:tnLst>
              <p:par>
                <p:cTn presetID="2" presetClass="entr" presetSubtype="2" decel="100000" fill="hold" nodeType="withEffect">
                  <p:stCondLst>
                    <p:cond delay="1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750" fill="hold"/>
                        <p:tgtEl>
                          <p:spTgt spid="39"/>
                        </p:tgtEl>
                        <p:attrNameLst>
                          <p:attrName>ppt_x</p:attrName>
                        </p:attrNameLst>
                      </p:cBhvr>
                      <p:tavLst>
                        <p:tav tm="0">
                          <p:val>
                            <p:strVal val="1+#ppt_w/2"/>
                          </p:val>
                        </p:tav>
                        <p:tav tm="100000">
                          <p:val>
                            <p:strVal val="#ppt_x"/>
                          </p:val>
                        </p:tav>
                      </p:tavLst>
                    </p:anim>
                    <p:anim calcmode="lin" valueType="num">
                      <p:cBhvr additive="base">
                        <p:cTn dur="750" fill="hold"/>
                        <p:tgtEl>
                          <p:spTgt spid="39"/>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2" decel="10000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750" fill="hold"/>
                        <p:tgtEl>
                          <p:spTgt spid="40"/>
                        </p:tgtEl>
                        <p:attrNameLst>
                          <p:attrName>ppt_x</p:attrName>
                        </p:attrNameLst>
                      </p:cBhvr>
                      <p:tavLst>
                        <p:tav tm="0">
                          <p:val>
                            <p:strVal val="1+#ppt_w/2"/>
                          </p:val>
                        </p:tav>
                        <p:tav tm="100000">
                          <p:val>
                            <p:strVal val="#ppt_x"/>
                          </p:val>
                        </p:tav>
                      </p:tavLst>
                    </p:anim>
                    <p:anim calcmode="lin" valueType="num">
                      <p:cBhvr additive="base">
                        <p:cTn dur="750" fill="hold"/>
                        <p:tgtEl>
                          <p:spTgt spid="40"/>
                        </p:tgtEl>
                        <p:attrNameLst>
                          <p:attrName>ppt_y</p:attrName>
                        </p:attrNameLst>
                      </p:cBhvr>
                      <p:tavLst>
                        <p:tav tm="0">
                          <p:val>
                            <p:strVal val="#ppt_y"/>
                          </p:val>
                        </p:tav>
                        <p:tav tm="100000">
                          <p:val>
                            <p:strVal val="#ppt_y"/>
                          </p:val>
                        </p:tav>
                      </p:tavLst>
                    </p:anim>
                  </p:childTnLst>
                </p:cTn>
              </p:par>
            </p:tnLst>
          </p:tmpl>
        </p:tmplLst>
      </p:bldP>
      <p:bldP spid="41" grpId="0" build="p">
        <p:tmplLst>
          <p:tmpl lvl="1">
            <p:tnLst>
              <p:par>
                <p:cTn presetID="2" presetClass="entr" presetSubtype="1" decel="100000" fill="hold" nodeType="afterEffect">
                  <p:stCondLst>
                    <p:cond delay="0"/>
                  </p:stCondLst>
                  <p:iterate type="lt">
                    <p:tmPct val="10000"/>
                  </p:iterate>
                  <p:childTnLst>
                    <p:set>
                      <p:cBhvr>
                        <p:cTn dur="1" fill="hold">
                          <p:stCondLst>
                            <p:cond delay="0"/>
                          </p:stCondLst>
                        </p:cTn>
                        <p:tgtEl>
                          <p:spTgt spid="41"/>
                        </p:tgtEl>
                        <p:attrNameLst>
                          <p:attrName>style.visibility</p:attrName>
                        </p:attrNameLst>
                      </p:cBhvr>
                      <p:to>
                        <p:strVal val="visible"/>
                      </p:to>
                    </p:set>
                    <p:anim calcmode="lin" valueType="num">
                      <p:cBhvr additive="base">
                        <p:cTn dur="750" fill="hold"/>
                        <p:tgtEl>
                          <p:spTgt spid="41"/>
                        </p:tgtEl>
                        <p:attrNameLst>
                          <p:attrName>ppt_x</p:attrName>
                        </p:attrNameLst>
                      </p:cBhvr>
                      <p:tavLst>
                        <p:tav tm="0">
                          <p:val>
                            <p:strVal val="#ppt_x"/>
                          </p:val>
                        </p:tav>
                        <p:tav tm="100000">
                          <p:val>
                            <p:strVal val="#ppt_x"/>
                          </p:val>
                        </p:tav>
                      </p:tavLst>
                    </p:anim>
                    <p:anim calcmode="lin" valueType="num">
                      <p:cBhvr additive="base">
                        <p:cTn dur="750" fill="hold"/>
                        <p:tgtEl>
                          <p:spTgt spid="41"/>
                        </p:tgtEl>
                        <p:attrNameLst>
                          <p:attrName>ppt_y</p:attrName>
                        </p:attrNameLst>
                      </p:cBhvr>
                      <p:tavLst>
                        <p:tav tm="0">
                          <p:val>
                            <p:strVal val="0-#ppt_h/2"/>
                          </p:val>
                        </p:tav>
                        <p:tav tm="100000">
                          <p:val>
                            <p:strVal val="#ppt_y"/>
                          </p:val>
                        </p:tav>
                      </p:tavLst>
                    </p:anim>
                  </p:childTnLst>
                </p:cTn>
              </p:par>
            </p:tnLst>
          </p:tmpl>
        </p:tmplLst>
      </p:bldP>
      <p:bldP spid="42" grpId="0" build="p">
        <p:tmplLst>
          <p:tmpl lvl="1">
            <p:tnLst>
              <p:par>
                <p:cTn presetID="2" presetClass="entr" presetSubtype="2" decel="100000" fill="hold" nodeType="withEffect">
                  <p:stCondLst>
                    <p:cond delay="10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750" fill="hold"/>
                        <p:tgtEl>
                          <p:spTgt spid="42"/>
                        </p:tgtEl>
                        <p:attrNameLst>
                          <p:attrName>ppt_x</p:attrName>
                        </p:attrNameLst>
                      </p:cBhvr>
                      <p:tavLst>
                        <p:tav tm="0">
                          <p:val>
                            <p:strVal val="1+#ppt_w/2"/>
                          </p:val>
                        </p:tav>
                        <p:tav tm="100000">
                          <p:val>
                            <p:strVal val="#ppt_x"/>
                          </p:val>
                        </p:tav>
                      </p:tavLst>
                    </p:anim>
                    <p:anim calcmode="lin" valueType="num">
                      <p:cBhvr additive="base">
                        <p:cTn dur="750" fill="hold"/>
                        <p:tgtEl>
                          <p:spTgt spid="42"/>
                        </p:tgtEl>
                        <p:attrNameLst>
                          <p:attrName>ppt_y</p:attrName>
                        </p:attrNameLst>
                      </p:cBhvr>
                      <p:tavLst>
                        <p:tav tm="0">
                          <p:val>
                            <p:strVal val="#ppt_y"/>
                          </p:val>
                        </p:tav>
                        <p:tav tm="100000">
                          <p:val>
                            <p:strVal val="#ppt_y"/>
                          </p:val>
                        </p:tav>
                      </p:tavLst>
                    </p:anim>
                  </p:childTnLst>
                </p:cTn>
              </p:par>
            </p:tnLst>
          </p:tmpl>
        </p:tmplLst>
      </p:bldP>
    </p:bldLst>
  </p:timing>
  <p:extLst mod="1">
    <p:ext uri="{DCECCB84-F9BA-43D5-87BE-67443E8EF086}">
      <p15:sldGuideLst xmlns:p15="http://schemas.microsoft.com/office/powerpoint/2012/main">
        <p15:guide id="1" orient="horz" pos="3239" userDrawn="1">
          <p15:clr>
            <a:srgbClr val="FBAE40"/>
          </p15:clr>
        </p15:guide>
        <p15:guide id="2" pos="576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2.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 name="正方形/長方形 9"/>
          <p:cNvSpPr/>
          <p:nvPr userDrawn="1"/>
        </p:nvSpPr>
        <p:spPr>
          <a:xfrm>
            <a:off x="17079238" y="9557359"/>
            <a:ext cx="726510" cy="7280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 name="Title Placeholder 1"/>
          <p:cNvSpPr>
            <a:spLocks noGrp="1"/>
          </p:cNvSpPr>
          <p:nvPr>
            <p:ph type="title"/>
          </p:nvPr>
        </p:nvSpPr>
        <p:spPr>
          <a:xfrm>
            <a:off x="475989" y="431799"/>
            <a:ext cx="17259909" cy="2166257"/>
          </a:xfrm>
          <a:prstGeom prst="rect">
            <a:avLst/>
          </a:prstGeom>
        </p:spPr>
        <p:txBody>
          <a:bodyPr vert="horz" lIns="91440" tIns="45720" rIns="91440" bIns="45720" rtlCol="0" anchor="ctr">
            <a:noAutofit/>
          </a:bodyPr>
          <a:lstStyle/>
          <a:p>
            <a:r>
              <a:rPr lang="en-US" altLang="ja-JP" dirty="0"/>
              <a:t>Master Title Configuration</a:t>
            </a:r>
            <a:endParaRPr lang="en-US" dirty="0"/>
          </a:p>
        </p:txBody>
      </p:sp>
      <p:sp>
        <p:nvSpPr>
          <p:cNvPr id="3" name="Text Placeholder 2"/>
          <p:cNvSpPr>
            <a:spLocks noGrp="1"/>
          </p:cNvSpPr>
          <p:nvPr>
            <p:ph type="body" idx="1"/>
          </p:nvPr>
        </p:nvSpPr>
        <p:spPr>
          <a:xfrm>
            <a:off x="475989" y="2674712"/>
            <a:ext cx="17336022" cy="6589303"/>
          </a:xfrm>
          <a:prstGeom prst="rect">
            <a:avLst/>
          </a:prstGeom>
        </p:spPr>
        <p:txBody>
          <a:bodyPr vert="horz" lIns="91440" tIns="45720" rIns="91440" bIns="45720" rtlCol="0">
            <a:normAutofit/>
          </a:bodyPr>
          <a:lstStyle/>
          <a:p>
            <a:pPr lvl="0"/>
            <a:r>
              <a:rPr lang="en-US" altLang="ja-JP" dirty="0"/>
              <a:t>Master Text Configuration</a:t>
            </a:r>
            <a:endParaRPr lang="ja-JP" altLang="en-US" dirty="0"/>
          </a:p>
        </p:txBody>
      </p:sp>
      <p:sp>
        <p:nvSpPr>
          <p:cNvPr id="5" name="Footer Placeholder 4"/>
          <p:cNvSpPr>
            <a:spLocks noGrp="1"/>
          </p:cNvSpPr>
          <p:nvPr>
            <p:ph type="ftr" sz="quarter" idx="3"/>
          </p:nvPr>
        </p:nvSpPr>
        <p:spPr>
          <a:xfrm>
            <a:off x="10784668" y="9634015"/>
            <a:ext cx="6172200" cy="547603"/>
          </a:xfrm>
          <a:prstGeom prst="rect">
            <a:avLst/>
          </a:prstGeom>
        </p:spPr>
        <p:txBody>
          <a:bodyPr vert="horz" lIns="91440" tIns="45720" rIns="91440" bIns="45720" rtlCol="0" anchor="ctr"/>
          <a:lstStyle>
            <a:lvl1pPr algn="r">
              <a:defRPr sz="1600">
                <a:solidFill>
                  <a:schemeClr val="bg2">
                    <a:lumMod val="75000"/>
                  </a:schemeClr>
                </a:solidFill>
              </a:defRPr>
            </a:lvl1pPr>
          </a:lstStyle>
          <a:p>
            <a:r>
              <a:rPr lang="en-US"/>
              <a:t>The Power of PowerPoint | thepopp.com</a:t>
            </a:r>
            <a:endParaRPr lang="en-US" dirty="0"/>
          </a:p>
        </p:txBody>
      </p:sp>
      <p:sp>
        <p:nvSpPr>
          <p:cNvPr id="6" name="Slide Number Placeholder 5"/>
          <p:cNvSpPr>
            <a:spLocks noGrp="1"/>
          </p:cNvSpPr>
          <p:nvPr>
            <p:ph type="sldNum" sz="quarter" idx="4"/>
          </p:nvPr>
        </p:nvSpPr>
        <p:spPr>
          <a:xfrm>
            <a:off x="17072975" y="9634015"/>
            <a:ext cx="739036" cy="547603"/>
          </a:xfrm>
          <a:prstGeom prst="rect">
            <a:avLst/>
          </a:prstGeom>
        </p:spPr>
        <p:txBody>
          <a:bodyPr vert="horz" lIns="91440" tIns="45720" rIns="91440" bIns="45720" rtlCol="0" anchor="ctr"/>
          <a:lstStyle>
            <a:lvl1pPr algn="ctr">
              <a:defRPr sz="2400">
                <a:solidFill>
                  <a:schemeClr val="bg1"/>
                </a:solidFill>
              </a:defRPr>
            </a:lvl1pPr>
          </a:lstStyle>
          <a:p>
            <a:fld id="{03EB59E2-90B9-4CD3-AC74-D672227E13C3}" type="slidenum">
              <a:rPr lang="en-US" smtClean="0"/>
              <a:pPr/>
              <a:t>‹#›</a:t>
            </a:fld>
            <a:endParaRPr lang="en-US" dirty="0"/>
          </a:p>
        </p:txBody>
      </p:sp>
    </p:spTree>
    <p:extLst>
      <p:ext uri="{BB962C8B-B14F-4D97-AF65-F5344CB8AC3E}">
        <p14:creationId xmlns:p14="http://schemas.microsoft.com/office/powerpoint/2010/main" val="264508069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06" r:id="rId3"/>
    <p:sldLayoutId id="2147483713" r:id="rId4"/>
    <p:sldLayoutId id="2147483721" r:id="rId5"/>
    <p:sldLayoutId id="2147483730" r:id="rId6"/>
    <p:sldLayoutId id="2147483744" r:id="rId7"/>
    <p:sldLayoutId id="2147483719" r:id="rId8"/>
    <p:sldLayoutId id="2147483712" r:id="rId9"/>
    <p:sldLayoutId id="2147483765" r:id="rId10"/>
    <p:sldLayoutId id="2147483773" r:id="rId11"/>
    <p:sldLayoutId id="2147483705" r:id="rId12"/>
    <p:sldLayoutId id="2147483766" r:id="rId13"/>
    <p:sldLayoutId id="2147483714" r:id="rId14"/>
    <p:sldLayoutId id="2147483725" r:id="rId15"/>
    <p:sldLayoutId id="2147483745" r:id="rId16"/>
    <p:sldLayoutId id="2147483717" r:id="rId17"/>
    <p:sldLayoutId id="2147483718" r:id="rId18"/>
    <p:sldLayoutId id="2147483726" r:id="rId19"/>
    <p:sldLayoutId id="2147483720" r:id="rId20"/>
    <p:sldLayoutId id="2147483722" r:id="rId21"/>
    <p:sldLayoutId id="2147483768" r:id="rId22"/>
    <p:sldLayoutId id="2147483723" r:id="rId23"/>
    <p:sldLayoutId id="2147483724" r:id="rId24"/>
    <p:sldLayoutId id="2147483732" r:id="rId25"/>
    <p:sldLayoutId id="2147483738" r:id="rId26"/>
    <p:sldLayoutId id="2147483727" r:id="rId27"/>
    <p:sldLayoutId id="2147483728" r:id="rId28"/>
    <p:sldLayoutId id="2147483729" r:id="rId29"/>
    <p:sldLayoutId id="2147483731" r:id="rId30"/>
    <p:sldLayoutId id="2147483734" r:id="rId31"/>
    <p:sldLayoutId id="2147483735" r:id="rId32"/>
    <p:sldLayoutId id="2147483737" r:id="rId33"/>
    <p:sldLayoutId id="2147483741" r:id="rId34"/>
    <p:sldLayoutId id="2147483742" r:id="rId35"/>
    <p:sldLayoutId id="2147483746" r:id="rId36"/>
    <p:sldLayoutId id="2147483747" r:id="rId37"/>
    <p:sldLayoutId id="2147483749" r:id="rId38"/>
    <p:sldLayoutId id="2147483750" r:id="rId39"/>
    <p:sldLayoutId id="2147483751" r:id="rId40"/>
    <p:sldLayoutId id="2147483752" r:id="rId41"/>
    <p:sldLayoutId id="2147483753" r:id="rId42"/>
    <p:sldLayoutId id="2147483754" r:id="rId43"/>
    <p:sldLayoutId id="2147483755" r:id="rId44"/>
    <p:sldLayoutId id="2147483757" r:id="rId45"/>
    <p:sldLayoutId id="2147483756" r:id="rId46"/>
    <p:sldLayoutId id="2147483758" r:id="rId47"/>
    <p:sldLayoutId id="2147483759" r:id="rId48"/>
    <p:sldLayoutId id="2147483760" r:id="rId49"/>
    <p:sldLayoutId id="2147483761" r:id="rId50"/>
    <p:sldLayoutId id="2147483764" r:id="rId51"/>
    <p:sldLayoutId id="2147483767" r:id="rId52"/>
    <p:sldLayoutId id="2147483769" r:id="rId53"/>
    <p:sldLayoutId id="2147483774" r:id="rId54"/>
    <p:sldLayoutId id="2147483775" r:id="rId55"/>
    <p:sldLayoutId id="2147483777" r:id="rId56"/>
    <p:sldLayoutId id="2147483778" r:id="rId5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6" grpId="0"/>
    </p:bldLst>
  </p:timing>
  <p:hf hdr="0" dt="0"/>
  <p:txStyles>
    <p:titleStyle>
      <a:lvl1pPr algn="l" defTabSz="1371417" rtl="0" eaLnBrk="1" latinLnBrk="0" hangingPunct="1">
        <a:lnSpc>
          <a:spcPct val="90000"/>
        </a:lnSpc>
        <a:spcBef>
          <a:spcPct val="0"/>
        </a:spcBef>
        <a:buNone/>
        <a:defRPr sz="9600" kern="1200">
          <a:solidFill>
            <a:schemeClr val="bg1"/>
          </a:solidFill>
          <a:latin typeface="Roboto Bold" pitchFamily="2" charset="0"/>
          <a:ea typeface="+mj-ea"/>
          <a:cs typeface="+mj-cs"/>
        </a:defRPr>
      </a:lvl1pPr>
    </p:titleStyle>
    <p:bodyStyle>
      <a:lvl1pPr marL="0" indent="0" algn="l" defTabSz="1371417" rtl="0" eaLnBrk="1" latinLnBrk="0" hangingPunct="1">
        <a:lnSpc>
          <a:spcPct val="130000"/>
        </a:lnSpc>
        <a:spcBef>
          <a:spcPts val="1200"/>
        </a:spcBef>
        <a:buFontTx/>
        <a:buNone/>
        <a:defRPr sz="1800" kern="1200" baseline="0">
          <a:solidFill>
            <a:schemeClr val="bg2">
              <a:lumMod val="90000"/>
            </a:schemeClr>
          </a:solidFill>
          <a:latin typeface="+mn-lt"/>
          <a:ea typeface="+mn-ea"/>
          <a:cs typeface="+mn-cs"/>
        </a:defRPr>
      </a:lvl1pPr>
      <a:lvl2pPr marL="685709" indent="0" algn="l" defTabSz="1371417" rtl="0" eaLnBrk="1" latinLnBrk="0" hangingPunct="1">
        <a:lnSpc>
          <a:spcPct val="90000"/>
        </a:lnSpc>
        <a:spcBef>
          <a:spcPts val="750"/>
        </a:spcBef>
        <a:buFontTx/>
        <a:buNone/>
        <a:defRPr sz="3600" kern="1200">
          <a:solidFill>
            <a:schemeClr val="tx1"/>
          </a:solidFill>
          <a:latin typeface="+mn-lt"/>
          <a:ea typeface="+mn-ea"/>
          <a:cs typeface="+mn-cs"/>
        </a:defRPr>
      </a:lvl2pPr>
      <a:lvl3pPr marL="1371417" indent="0" algn="l" defTabSz="1371417" rtl="0" eaLnBrk="1" latinLnBrk="0" hangingPunct="1">
        <a:lnSpc>
          <a:spcPct val="90000"/>
        </a:lnSpc>
        <a:spcBef>
          <a:spcPts val="750"/>
        </a:spcBef>
        <a:buFontTx/>
        <a:buNone/>
        <a:defRPr sz="3000" kern="1200">
          <a:solidFill>
            <a:schemeClr val="tx1"/>
          </a:solidFill>
          <a:latin typeface="+mn-lt"/>
          <a:ea typeface="+mn-ea"/>
          <a:cs typeface="+mn-cs"/>
        </a:defRPr>
      </a:lvl3pPr>
      <a:lvl4pPr marL="2057126" indent="0" algn="l" defTabSz="1371417" rtl="0" eaLnBrk="1" latinLnBrk="0" hangingPunct="1">
        <a:lnSpc>
          <a:spcPct val="90000"/>
        </a:lnSpc>
        <a:spcBef>
          <a:spcPts val="750"/>
        </a:spcBef>
        <a:buFontTx/>
        <a:buNone/>
        <a:defRPr sz="2700" kern="1200">
          <a:solidFill>
            <a:schemeClr val="tx1"/>
          </a:solidFill>
          <a:latin typeface="+mn-lt"/>
          <a:ea typeface="+mn-ea"/>
          <a:cs typeface="+mn-cs"/>
        </a:defRPr>
      </a:lvl4pPr>
      <a:lvl5pPr marL="2742835" indent="0" algn="l" defTabSz="1371417" rtl="0" eaLnBrk="1" latinLnBrk="0" hangingPunct="1">
        <a:lnSpc>
          <a:spcPct val="90000"/>
        </a:lnSpc>
        <a:spcBef>
          <a:spcPts val="750"/>
        </a:spcBef>
        <a:buFontTx/>
        <a:buNone/>
        <a:defRPr sz="27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417" rtl="0" eaLnBrk="1" latinLnBrk="0" hangingPunct="1">
        <a:defRPr sz="2700" kern="1200">
          <a:solidFill>
            <a:schemeClr val="tx1"/>
          </a:solidFill>
          <a:latin typeface="+mn-lt"/>
          <a:ea typeface="+mn-ea"/>
          <a:cs typeface="+mn-cs"/>
        </a:defRPr>
      </a:lvl1pPr>
      <a:lvl2pPr marL="685709" algn="l" defTabSz="1371417" rtl="0" eaLnBrk="1" latinLnBrk="0" hangingPunct="1">
        <a:defRPr sz="2700" kern="1200">
          <a:solidFill>
            <a:schemeClr val="tx1"/>
          </a:solidFill>
          <a:latin typeface="+mn-lt"/>
          <a:ea typeface="+mn-ea"/>
          <a:cs typeface="+mn-cs"/>
        </a:defRPr>
      </a:lvl2pPr>
      <a:lvl3pPr marL="1371417" algn="l" defTabSz="1371417" rtl="0" eaLnBrk="1" latinLnBrk="0" hangingPunct="1">
        <a:defRPr sz="2700" kern="1200">
          <a:solidFill>
            <a:schemeClr val="tx1"/>
          </a:solidFill>
          <a:latin typeface="+mn-lt"/>
          <a:ea typeface="+mn-ea"/>
          <a:cs typeface="+mn-cs"/>
        </a:defRPr>
      </a:lvl3pPr>
      <a:lvl4pPr marL="2057126" algn="l" defTabSz="1371417" rtl="0" eaLnBrk="1" latinLnBrk="0" hangingPunct="1">
        <a:defRPr sz="2700" kern="1200">
          <a:solidFill>
            <a:schemeClr val="tx1"/>
          </a:solidFill>
          <a:latin typeface="+mn-lt"/>
          <a:ea typeface="+mn-ea"/>
          <a:cs typeface="+mn-cs"/>
        </a:defRPr>
      </a:lvl4pPr>
      <a:lvl5pPr marL="2742834" algn="l" defTabSz="1371417" rtl="0" eaLnBrk="1" latinLnBrk="0" hangingPunct="1">
        <a:defRPr sz="2700" kern="1200">
          <a:solidFill>
            <a:schemeClr val="tx1"/>
          </a:solidFill>
          <a:latin typeface="+mn-lt"/>
          <a:ea typeface="+mn-ea"/>
          <a:cs typeface="+mn-cs"/>
        </a:defRPr>
      </a:lvl5pPr>
      <a:lvl6pPr marL="3428543" algn="l" defTabSz="1371417" rtl="0" eaLnBrk="1" latinLnBrk="0" hangingPunct="1">
        <a:defRPr sz="2700" kern="1200">
          <a:solidFill>
            <a:schemeClr val="tx1"/>
          </a:solidFill>
          <a:latin typeface="+mn-lt"/>
          <a:ea typeface="+mn-ea"/>
          <a:cs typeface="+mn-cs"/>
        </a:defRPr>
      </a:lvl6pPr>
      <a:lvl7pPr marL="4114251" algn="l" defTabSz="1371417" rtl="0" eaLnBrk="1" latinLnBrk="0" hangingPunct="1">
        <a:defRPr sz="2700" kern="1200">
          <a:solidFill>
            <a:schemeClr val="tx1"/>
          </a:solidFill>
          <a:latin typeface="+mn-lt"/>
          <a:ea typeface="+mn-ea"/>
          <a:cs typeface="+mn-cs"/>
        </a:defRPr>
      </a:lvl7pPr>
      <a:lvl8pPr marL="4799960" algn="l" defTabSz="1371417" rtl="0" eaLnBrk="1" latinLnBrk="0" hangingPunct="1">
        <a:defRPr sz="2700" kern="1200">
          <a:solidFill>
            <a:schemeClr val="tx1"/>
          </a:solidFill>
          <a:latin typeface="+mn-lt"/>
          <a:ea typeface="+mn-ea"/>
          <a:cs typeface="+mn-cs"/>
        </a:defRPr>
      </a:lvl8pPr>
      <a:lvl9pPr marL="5485668" algn="l" defTabSz="1371417"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5989" y="431800"/>
            <a:ext cx="17259909" cy="878164"/>
          </a:xfrm>
          <a:prstGeom prst="rect">
            <a:avLst/>
          </a:prstGeom>
        </p:spPr>
        <p:txBody>
          <a:bodyPr vert="horz" lIns="91440" tIns="45720" rIns="91440" bIns="45720" rtlCol="0" anchor="ctr">
            <a:normAutofit/>
          </a:bodyPr>
          <a:lstStyle/>
          <a:p>
            <a:r>
              <a:rPr lang="en-US" altLang="ja-JP" dirty="0"/>
              <a:t>Master Title Configuration</a:t>
            </a:r>
            <a:endParaRPr lang="en-US" dirty="0"/>
          </a:p>
        </p:txBody>
      </p:sp>
      <p:sp>
        <p:nvSpPr>
          <p:cNvPr id="3" name="Text Placeholder 2"/>
          <p:cNvSpPr>
            <a:spLocks noGrp="1"/>
          </p:cNvSpPr>
          <p:nvPr>
            <p:ph type="body" idx="1"/>
          </p:nvPr>
        </p:nvSpPr>
        <p:spPr>
          <a:xfrm>
            <a:off x="475989" y="1758330"/>
            <a:ext cx="17336022" cy="7505685"/>
          </a:xfrm>
          <a:prstGeom prst="rect">
            <a:avLst/>
          </a:prstGeom>
        </p:spPr>
        <p:txBody>
          <a:bodyPr vert="horz" lIns="91440" tIns="45720" rIns="91440" bIns="45720" rtlCol="0">
            <a:normAutofit/>
          </a:bodyPr>
          <a:lstStyle/>
          <a:p>
            <a:pPr lvl="0"/>
            <a:r>
              <a:rPr lang="en-US" altLang="ja-JP" dirty="0"/>
              <a:t>Master Text Configuration</a:t>
            </a:r>
            <a:endParaRPr lang="ja-JP" altLang="en-US" dirty="0"/>
          </a:p>
        </p:txBody>
      </p:sp>
    </p:spTree>
    <p:extLst>
      <p:ext uri="{BB962C8B-B14F-4D97-AF65-F5344CB8AC3E}">
        <p14:creationId xmlns:p14="http://schemas.microsoft.com/office/powerpoint/2010/main" val="2107295787"/>
      </p:ext>
    </p:extLst>
  </p:cSld>
  <p:clrMap bg1="lt1" tx1="dk1" bg2="lt2" tx2="dk2" accent1="accent1" accent2="accent2" accent3="accent3" accent4="accent4" accent5="accent5" accent6="accent6" hlink="hlink" folHlink="folHlink"/>
  <p:sldLayoutIdLst>
    <p:sldLayoutId id="2147483708" r:id="rId1"/>
    <p:sldLayoutId id="2147483772" r:id="rId2"/>
    <p:sldLayoutId id="2147483771" r:id="rId3"/>
    <p:sldLayoutId id="2147483716" r:id="rId4"/>
    <p:sldLayoutId id="2147483733" r:id="rId5"/>
    <p:sldLayoutId id="2147483736" r:id="rId6"/>
    <p:sldLayoutId id="2147483739" r:id="rId7"/>
    <p:sldLayoutId id="2147483740" r:id="rId8"/>
    <p:sldLayoutId id="2147483770" r:id="rId9"/>
    <p:sldLayoutId id="2147483743" r:id="rId10"/>
  </p:sldLayoutIdLst>
  <p:hf hdr="0" dt="0"/>
  <p:txStyles>
    <p:titleStyle>
      <a:lvl1pPr algn="l" defTabSz="1371417" rtl="0" eaLnBrk="1" latinLnBrk="0" hangingPunct="1">
        <a:lnSpc>
          <a:spcPct val="90000"/>
        </a:lnSpc>
        <a:spcBef>
          <a:spcPct val="0"/>
        </a:spcBef>
        <a:buNone/>
        <a:defRPr sz="4400" kern="1200">
          <a:solidFill>
            <a:schemeClr val="bg1"/>
          </a:solidFill>
          <a:latin typeface="Roboto Bold" pitchFamily="2" charset="0"/>
          <a:ea typeface="+mj-ea"/>
          <a:cs typeface="+mj-cs"/>
        </a:defRPr>
      </a:lvl1pPr>
    </p:titleStyle>
    <p:bodyStyle>
      <a:lvl1pPr marL="0" indent="0" algn="l" defTabSz="1371417" rtl="0" eaLnBrk="1" latinLnBrk="0" hangingPunct="1">
        <a:lnSpc>
          <a:spcPct val="130000"/>
        </a:lnSpc>
        <a:spcBef>
          <a:spcPts val="1200"/>
        </a:spcBef>
        <a:buFontTx/>
        <a:buNone/>
        <a:defRPr sz="1800" kern="1200" baseline="0">
          <a:solidFill>
            <a:schemeClr val="bg2">
              <a:lumMod val="90000"/>
            </a:schemeClr>
          </a:solidFill>
          <a:latin typeface="+mn-lt"/>
          <a:ea typeface="+mn-ea"/>
          <a:cs typeface="+mn-cs"/>
        </a:defRPr>
      </a:lvl1pPr>
      <a:lvl2pPr marL="685709" indent="0" algn="l" defTabSz="1371417" rtl="0" eaLnBrk="1" latinLnBrk="0" hangingPunct="1">
        <a:lnSpc>
          <a:spcPct val="90000"/>
        </a:lnSpc>
        <a:spcBef>
          <a:spcPts val="750"/>
        </a:spcBef>
        <a:buFontTx/>
        <a:buNone/>
        <a:defRPr sz="3600" kern="1200">
          <a:solidFill>
            <a:schemeClr val="tx1"/>
          </a:solidFill>
          <a:latin typeface="+mn-lt"/>
          <a:ea typeface="+mn-ea"/>
          <a:cs typeface="+mn-cs"/>
        </a:defRPr>
      </a:lvl2pPr>
      <a:lvl3pPr marL="1371417" indent="0" algn="l" defTabSz="1371417" rtl="0" eaLnBrk="1" latinLnBrk="0" hangingPunct="1">
        <a:lnSpc>
          <a:spcPct val="90000"/>
        </a:lnSpc>
        <a:spcBef>
          <a:spcPts val="750"/>
        </a:spcBef>
        <a:buFontTx/>
        <a:buNone/>
        <a:defRPr sz="3000" kern="1200">
          <a:solidFill>
            <a:schemeClr val="tx1"/>
          </a:solidFill>
          <a:latin typeface="+mn-lt"/>
          <a:ea typeface="+mn-ea"/>
          <a:cs typeface="+mn-cs"/>
        </a:defRPr>
      </a:lvl3pPr>
      <a:lvl4pPr marL="2057126" indent="0" algn="l" defTabSz="1371417" rtl="0" eaLnBrk="1" latinLnBrk="0" hangingPunct="1">
        <a:lnSpc>
          <a:spcPct val="90000"/>
        </a:lnSpc>
        <a:spcBef>
          <a:spcPts val="750"/>
        </a:spcBef>
        <a:buFontTx/>
        <a:buNone/>
        <a:defRPr sz="2700" kern="1200">
          <a:solidFill>
            <a:schemeClr val="tx1"/>
          </a:solidFill>
          <a:latin typeface="+mn-lt"/>
          <a:ea typeface="+mn-ea"/>
          <a:cs typeface="+mn-cs"/>
        </a:defRPr>
      </a:lvl4pPr>
      <a:lvl5pPr marL="2742835" indent="0" algn="l" defTabSz="1371417" rtl="0" eaLnBrk="1" latinLnBrk="0" hangingPunct="1">
        <a:lnSpc>
          <a:spcPct val="90000"/>
        </a:lnSpc>
        <a:spcBef>
          <a:spcPts val="750"/>
        </a:spcBef>
        <a:buFontTx/>
        <a:buNone/>
        <a:defRPr sz="27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417" rtl="0" eaLnBrk="1" latinLnBrk="0" hangingPunct="1">
        <a:defRPr sz="2700" kern="1200">
          <a:solidFill>
            <a:schemeClr val="tx1"/>
          </a:solidFill>
          <a:latin typeface="+mn-lt"/>
          <a:ea typeface="+mn-ea"/>
          <a:cs typeface="+mn-cs"/>
        </a:defRPr>
      </a:lvl1pPr>
      <a:lvl2pPr marL="685709" algn="l" defTabSz="1371417" rtl="0" eaLnBrk="1" latinLnBrk="0" hangingPunct="1">
        <a:defRPr sz="2700" kern="1200">
          <a:solidFill>
            <a:schemeClr val="tx1"/>
          </a:solidFill>
          <a:latin typeface="+mn-lt"/>
          <a:ea typeface="+mn-ea"/>
          <a:cs typeface="+mn-cs"/>
        </a:defRPr>
      </a:lvl2pPr>
      <a:lvl3pPr marL="1371417" algn="l" defTabSz="1371417" rtl="0" eaLnBrk="1" latinLnBrk="0" hangingPunct="1">
        <a:defRPr sz="2700" kern="1200">
          <a:solidFill>
            <a:schemeClr val="tx1"/>
          </a:solidFill>
          <a:latin typeface="+mn-lt"/>
          <a:ea typeface="+mn-ea"/>
          <a:cs typeface="+mn-cs"/>
        </a:defRPr>
      </a:lvl3pPr>
      <a:lvl4pPr marL="2057126" algn="l" defTabSz="1371417" rtl="0" eaLnBrk="1" latinLnBrk="0" hangingPunct="1">
        <a:defRPr sz="2700" kern="1200">
          <a:solidFill>
            <a:schemeClr val="tx1"/>
          </a:solidFill>
          <a:latin typeface="+mn-lt"/>
          <a:ea typeface="+mn-ea"/>
          <a:cs typeface="+mn-cs"/>
        </a:defRPr>
      </a:lvl4pPr>
      <a:lvl5pPr marL="2742834" algn="l" defTabSz="1371417" rtl="0" eaLnBrk="1" latinLnBrk="0" hangingPunct="1">
        <a:defRPr sz="2700" kern="1200">
          <a:solidFill>
            <a:schemeClr val="tx1"/>
          </a:solidFill>
          <a:latin typeface="+mn-lt"/>
          <a:ea typeface="+mn-ea"/>
          <a:cs typeface="+mn-cs"/>
        </a:defRPr>
      </a:lvl5pPr>
      <a:lvl6pPr marL="3428543" algn="l" defTabSz="1371417" rtl="0" eaLnBrk="1" latinLnBrk="0" hangingPunct="1">
        <a:defRPr sz="2700" kern="1200">
          <a:solidFill>
            <a:schemeClr val="tx1"/>
          </a:solidFill>
          <a:latin typeface="+mn-lt"/>
          <a:ea typeface="+mn-ea"/>
          <a:cs typeface="+mn-cs"/>
        </a:defRPr>
      </a:lvl6pPr>
      <a:lvl7pPr marL="4114251" algn="l" defTabSz="1371417" rtl="0" eaLnBrk="1" latinLnBrk="0" hangingPunct="1">
        <a:defRPr sz="2700" kern="1200">
          <a:solidFill>
            <a:schemeClr val="tx1"/>
          </a:solidFill>
          <a:latin typeface="+mn-lt"/>
          <a:ea typeface="+mn-ea"/>
          <a:cs typeface="+mn-cs"/>
        </a:defRPr>
      </a:lvl7pPr>
      <a:lvl8pPr marL="4799960" algn="l" defTabSz="1371417" rtl="0" eaLnBrk="1" latinLnBrk="0" hangingPunct="1">
        <a:defRPr sz="2700" kern="1200">
          <a:solidFill>
            <a:schemeClr val="tx1"/>
          </a:solidFill>
          <a:latin typeface="+mn-lt"/>
          <a:ea typeface="+mn-ea"/>
          <a:cs typeface="+mn-cs"/>
        </a:defRPr>
      </a:lvl8pPr>
      <a:lvl9pPr marL="5485668" algn="l" defTabSz="1371417"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4.xml"/><Relationship Id="rId6" Type="http://schemas.openxmlformats.org/officeDocument/2006/relationships/image" Target="../media/image72.png"/><Relationship Id="rId5" Type="http://schemas.openxmlformats.org/officeDocument/2006/relationships/image" Target="../media/image710.png"/><Relationship Id="rId4" Type="http://schemas.openxmlformats.org/officeDocument/2006/relationships/image" Target="../media/image690.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5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png"/><Relationship Id="rId7"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54.xml"/><Relationship Id="rId6" Type="http://schemas.openxmlformats.org/officeDocument/2006/relationships/image" Target="../media/image39.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emf"/><Relationship Id="rId1" Type="http://schemas.openxmlformats.org/officeDocument/2006/relationships/slideLayout" Target="../slideLayouts/slideLayout5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chart" Target="../charts/chart2.xml"/><Relationship Id="rId2" Type="http://schemas.openxmlformats.org/officeDocument/2006/relationships/image" Target="../media/image45.png"/><Relationship Id="rId1" Type="http://schemas.openxmlformats.org/officeDocument/2006/relationships/slideLayout" Target="../slideLayouts/slideLayout54.xml"/><Relationship Id="rId6" Type="http://schemas.openxmlformats.org/officeDocument/2006/relationships/chart" Target="../charts/chart1.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7.xml"/><Relationship Id="rId5" Type="http://schemas.openxmlformats.org/officeDocument/2006/relationships/image" Target="../media/image510.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xml"/><Relationship Id="rId1" Type="http://schemas.openxmlformats.org/officeDocument/2006/relationships/slideLayout" Target="../slideLayouts/slideLayout56.xml"/><Relationship Id="rId4" Type="http://schemas.openxmlformats.org/officeDocument/2006/relationships/image" Target="../media/image54.gif"/></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56.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5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5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30.png"/><Relationship Id="rId7"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5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40.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1.xml"/></Relationships>
</file>

<file path=ppt/slides/_rels/slide3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8.xml"/><Relationship Id="rId1" Type="http://schemas.openxmlformats.org/officeDocument/2006/relationships/slideLayout" Target="../slideLayouts/slideLayout56.xml"/><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54.xml"/><Relationship Id="rId6" Type="http://schemas.openxmlformats.org/officeDocument/2006/relationships/image" Target="../media/image80.png"/><Relationship Id="rId5" Type="http://schemas.openxmlformats.org/officeDocument/2006/relationships/image" Target="../media/image77.emf"/><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9.png"/><Relationship Id="rId1" Type="http://schemas.openxmlformats.org/officeDocument/2006/relationships/slideLayout" Target="../slideLayouts/slideLayout54.xml"/><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image" Target="../media/image8.emf"/><Relationship Id="rId1" Type="http://schemas.openxmlformats.org/officeDocument/2006/relationships/slideLayout" Target="../slideLayouts/slideLayout3.xml"/><Relationship Id="rId5" Type="http://schemas.openxmlformats.org/officeDocument/2006/relationships/image" Target="../media/image11.tif"/><Relationship Id="rId4" Type="http://schemas.openxmlformats.org/officeDocument/2006/relationships/image" Target="../media/image10.tif"/></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15.emf"/><Relationship Id="rId4" Type="http://schemas.openxmlformats.org/officeDocument/2006/relationships/image" Target="../media/image17.png"/><Relationship Id="rId9"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4" cstate="print">
            <a:extLst>
              <a:ext uri="{28A0092B-C50C-407E-A947-70E740481C1C}">
                <a14:useLocalDpi xmlns:a14="http://schemas.microsoft.com/office/drawing/2010/main" val="0"/>
              </a:ext>
            </a:extLst>
          </a:blip>
          <a:srcRect t="3900" b="21010"/>
          <a:stretch/>
        </p:blipFill>
        <p:spPr>
          <a:xfrm>
            <a:off x="0" y="52754"/>
            <a:ext cx="18288000" cy="10299268"/>
          </a:xfrm>
          <a:prstGeom prst="rect">
            <a:avLst/>
          </a:prstGeom>
        </p:spPr>
      </p:pic>
      <p:sp>
        <p:nvSpPr>
          <p:cNvPr id="7" name="Title 6"/>
          <p:cNvSpPr>
            <a:spLocks noGrp="1"/>
          </p:cNvSpPr>
          <p:nvPr>
            <p:ph type="title"/>
          </p:nvPr>
        </p:nvSpPr>
        <p:spPr>
          <a:xfrm>
            <a:off x="715772" y="1572194"/>
            <a:ext cx="16856456" cy="3334343"/>
          </a:xfrm>
          <a:solidFill>
            <a:schemeClr val="tx1">
              <a:alpha val="51000"/>
            </a:schemeClr>
          </a:solidFill>
        </p:spPr>
        <p:txBody>
          <a:bodyPr>
            <a:normAutofit/>
          </a:bodyPr>
          <a:lstStyle/>
          <a:p>
            <a:r>
              <a:rPr lang="en-US" altLang="ja-JP" sz="8000" b="1" dirty="0">
                <a:latin typeface="メイリオ" panose="020B0604030504040204" pitchFamily="50" charset="-128"/>
                <a:ea typeface="メイリオ" panose="020B0604030504040204" pitchFamily="50" charset="-128"/>
              </a:rPr>
              <a:t>ILC </a:t>
            </a:r>
            <a:r>
              <a:rPr lang="ja-JP" altLang="en-US" sz="8000" b="1" dirty="0">
                <a:latin typeface="メイリオ" panose="020B0604030504040204" pitchFamily="50" charset="-128"/>
                <a:ea typeface="メイリオ" panose="020B0604030504040204" pitchFamily="50" charset="-128"/>
              </a:rPr>
              <a:t>電子ドライブ</a:t>
            </a:r>
            <a:r>
              <a:rPr lang="ja-JP" altLang="en-US" sz="8000" b="1" dirty="0" smtClean="0">
                <a:latin typeface="メイリオ" panose="020B0604030504040204" pitchFamily="50" charset="-128"/>
                <a:ea typeface="メイリオ" panose="020B0604030504040204" pitchFamily="50" charset="-128"/>
              </a:rPr>
              <a:t>陽電子源</a:t>
            </a:r>
            <a:r>
              <a:rPr lang="en-US" altLang="ja-JP" sz="8000" b="1" dirty="0" smtClean="0">
                <a:latin typeface="メイリオ" panose="020B0604030504040204" pitchFamily="50" charset="-128"/>
                <a:ea typeface="メイリオ" panose="020B0604030504040204" pitchFamily="50" charset="-128"/>
              </a:rPr>
              <a:t/>
            </a:r>
            <a:br>
              <a:rPr lang="en-US" altLang="ja-JP" sz="8000" b="1" dirty="0" smtClean="0">
                <a:latin typeface="メイリオ" panose="020B0604030504040204" pitchFamily="50" charset="-128"/>
                <a:ea typeface="メイリオ" panose="020B0604030504040204" pitchFamily="50" charset="-128"/>
              </a:rPr>
            </a:br>
            <a:r>
              <a:rPr lang="ja-JP" altLang="en-US" sz="8000" b="1" dirty="0" smtClean="0">
                <a:latin typeface="メイリオ" panose="020B0604030504040204" pitchFamily="50" charset="-128"/>
                <a:ea typeface="メイリオ" panose="020B0604030504040204" pitchFamily="50" charset="-128"/>
              </a:rPr>
              <a:t>キャプチャーライナック</a:t>
            </a:r>
            <a:r>
              <a:rPr lang="ja-JP" altLang="en-US" sz="8000" b="1" dirty="0">
                <a:latin typeface="メイリオ" panose="020B0604030504040204" pitchFamily="50" charset="-128"/>
                <a:ea typeface="メイリオ" panose="020B0604030504040204" pitchFamily="50" charset="-128"/>
              </a:rPr>
              <a:t>に</a:t>
            </a:r>
            <a:r>
              <a:rPr lang="ja-JP" altLang="en-US" sz="8000" b="1" dirty="0" smtClean="0">
                <a:latin typeface="メイリオ" panose="020B0604030504040204" pitchFamily="50" charset="-128"/>
                <a:ea typeface="メイリオ" panose="020B0604030504040204" pitchFamily="50" charset="-128"/>
              </a:rPr>
              <a:t>おける</a:t>
            </a:r>
            <a:r>
              <a:rPr lang="en-US" altLang="ja-JP" sz="8000" b="1" dirty="0" smtClean="0">
                <a:latin typeface="メイリオ" panose="020B0604030504040204" pitchFamily="50" charset="-128"/>
                <a:ea typeface="メイリオ" panose="020B0604030504040204" pitchFamily="50" charset="-128"/>
              </a:rPr>
              <a:t/>
            </a:r>
            <a:br>
              <a:rPr lang="en-US" altLang="ja-JP" sz="8000" b="1" dirty="0" smtClean="0">
                <a:latin typeface="メイリオ" panose="020B0604030504040204" pitchFamily="50" charset="-128"/>
                <a:ea typeface="メイリオ" panose="020B0604030504040204" pitchFamily="50" charset="-128"/>
              </a:rPr>
            </a:br>
            <a:r>
              <a:rPr lang="ja-JP" altLang="en-US" sz="8000" b="1" dirty="0" smtClean="0">
                <a:latin typeface="メイリオ" panose="020B0604030504040204" pitchFamily="50" charset="-128"/>
                <a:ea typeface="メイリオ" panose="020B0604030504040204" pitchFamily="50" charset="-128"/>
              </a:rPr>
              <a:t>ビームローディング</a:t>
            </a:r>
            <a:r>
              <a:rPr lang="ja-JP" altLang="en-US" sz="8000" b="1" dirty="0">
                <a:latin typeface="メイリオ" panose="020B0604030504040204" pitchFamily="50" charset="-128"/>
                <a:ea typeface="メイリオ" panose="020B0604030504040204" pitchFamily="50" charset="-128"/>
              </a:rPr>
              <a:t>の補償</a:t>
            </a:r>
            <a:endParaRPr kumimoji="1" lang="ja-JP" altLang="en-US" sz="8000" b="1" dirty="0">
              <a:latin typeface="メイリオ" panose="020B0604030504040204" pitchFamily="50" charset="-128"/>
              <a:ea typeface="メイリオ" panose="020B0604030504040204" pitchFamily="50" charset="-128"/>
            </a:endParaRPr>
          </a:p>
        </p:txBody>
      </p:sp>
      <p:sp>
        <p:nvSpPr>
          <p:cNvPr id="8" name="Text Placeholder 7"/>
          <p:cNvSpPr>
            <a:spLocks noGrp="1"/>
          </p:cNvSpPr>
          <p:nvPr>
            <p:ph type="body" sz="quarter" idx="12"/>
          </p:nvPr>
        </p:nvSpPr>
        <p:spPr>
          <a:xfrm>
            <a:off x="117230" y="7658468"/>
            <a:ext cx="7287180" cy="2447369"/>
          </a:xfrm>
        </p:spPr>
        <p:txBody>
          <a:bodyPr>
            <a:normAutofit fontScale="92500" lnSpcReduction="20000"/>
          </a:bodyPr>
          <a:lstStyle/>
          <a:p>
            <a:r>
              <a:rPr lang="zh-TW" altLang="en-US" b="1" dirty="0">
                <a:latin typeface="メイリオ" panose="020B0604030504040204" pitchFamily="50" charset="-128"/>
                <a:ea typeface="メイリオ" panose="020B0604030504040204" pitchFamily="50" charset="-128"/>
              </a:rPr>
              <a:t>栗木雅夫</a:t>
            </a:r>
            <a:r>
              <a:rPr lang="en-US" altLang="zh-TW" b="1" dirty="0">
                <a:latin typeface="メイリオ" panose="020B0604030504040204" pitchFamily="50" charset="-128"/>
                <a:ea typeface="メイリオ" panose="020B0604030504040204" pitchFamily="50" charset="-128"/>
              </a:rPr>
              <a:t>, </a:t>
            </a:r>
            <a:r>
              <a:rPr lang="ja-JP" altLang="en-US" b="1" dirty="0">
                <a:latin typeface="メイリオ" panose="020B0604030504040204" pitchFamily="50" charset="-128"/>
                <a:ea typeface="メイリオ" panose="020B0604030504040204" pitchFamily="50" charset="-128"/>
              </a:rPr>
              <a:t>田地</a:t>
            </a:r>
            <a:r>
              <a:rPr lang="ja-JP" altLang="en-US" b="1" dirty="0" smtClean="0">
                <a:latin typeface="メイリオ" panose="020B0604030504040204" pitchFamily="50" charset="-128"/>
                <a:ea typeface="メイリオ" panose="020B0604030504040204" pitchFamily="50" charset="-128"/>
              </a:rPr>
              <a:t>野浩希、</a:t>
            </a:r>
            <a:r>
              <a:rPr lang="zh-TW" altLang="en-US" b="1" dirty="0" smtClean="0">
                <a:latin typeface="メイリオ" panose="020B0604030504040204" pitchFamily="50" charset="-128"/>
                <a:ea typeface="メイリオ" panose="020B0604030504040204" pitchFamily="50" charset="-128"/>
              </a:rPr>
              <a:t>金野舜</a:t>
            </a:r>
            <a:r>
              <a:rPr lang="en-US" altLang="zh-TW" b="1" dirty="0">
                <a:latin typeface="メイリオ" panose="020B0604030504040204" pitchFamily="50" charset="-128"/>
                <a:ea typeface="メイリオ" panose="020B0604030504040204" pitchFamily="50" charset="-128"/>
              </a:rPr>
              <a:t>, </a:t>
            </a:r>
            <a:r>
              <a:rPr lang="en-US" altLang="zh-TW" b="1" dirty="0" smtClean="0">
                <a:latin typeface="メイリオ" panose="020B0604030504040204" pitchFamily="50" charset="-128"/>
                <a:ea typeface="メイリオ" panose="020B0604030504040204" pitchFamily="50" charset="-128"/>
              </a:rPr>
              <a:t/>
            </a:r>
            <a:br>
              <a:rPr lang="en-US" altLang="zh-TW" b="1" dirty="0" smtClean="0">
                <a:latin typeface="メイリオ" panose="020B0604030504040204" pitchFamily="50" charset="-128"/>
                <a:ea typeface="メイリオ" panose="020B0604030504040204" pitchFamily="50" charset="-128"/>
              </a:rPr>
            </a:br>
            <a:r>
              <a:rPr lang="zh-TW" altLang="en-US" b="1" dirty="0" smtClean="0">
                <a:latin typeface="メイリオ" panose="020B0604030504040204" pitchFamily="50" charset="-128"/>
                <a:ea typeface="メイリオ" panose="020B0604030504040204" pitchFamily="50" charset="-128"/>
              </a:rPr>
              <a:t>名越</a:t>
            </a:r>
            <a:r>
              <a:rPr lang="zh-TW" altLang="en-US" b="1" dirty="0">
                <a:latin typeface="メイリオ" panose="020B0604030504040204" pitchFamily="50" charset="-128"/>
                <a:ea typeface="メイリオ" panose="020B0604030504040204" pitchFamily="50" charset="-128"/>
              </a:rPr>
              <a:t>久泰</a:t>
            </a:r>
            <a:r>
              <a:rPr lang="en-US" altLang="zh-TW" b="1" dirty="0">
                <a:latin typeface="メイリオ" panose="020B0604030504040204" pitchFamily="50" charset="-128"/>
                <a:ea typeface="メイリオ" panose="020B0604030504040204" pitchFamily="50" charset="-128"/>
              </a:rPr>
              <a:t>, </a:t>
            </a:r>
            <a:r>
              <a:rPr lang="zh-TW" altLang="en-US" b="1" dirty="0">
                <a:latin typeface="メイリオ" panose="020B0604030504040204" pitchFamily="50" charset="-128"/>
                <a:ea typeface="メイリオ" panose="020B0604030504040204" pitchFamily="50" charset="-128"/>
              </a:rPr>
              <a:t>高橋徹</a:t>
            </a:r>
            <a:r>
              <a:rPr lang="en-US" altLang="zh-TW" b="1" dirty="0">
                <a:latin typeface="メイリオ" panose="020B0604030504040204" pitchFamily="50" charset="-128"/>
                <a:ea typeface="メイリオ" panose="020B0604030504040204" pitchFamily="50" charset="-128"/>
              </a:rPr>
              <a:t>, </a:t>
            </a:r>
            <a:r>
              <a:rPr lang="zh-TW" altLang="en-US" b="1" dirty="0">
                <a:latin typeface="メイリオ" panose="020B0604030504040204" pitchFamily="50" charset="-128"/>
                <a:ea typeface="メイリオ" panose="020B0604030504040204" pitchFamily="50" charset="-128"/>
              </a:rPr>
              <a:t>清宮裕史</a:t>
            </a:r>
            <a:r>
              <a:rPr lang="en-US" altLang="zh-TW" b="1" i="1" baseline="30000" dirty="0">
                <a:latin typeface="メイリオ" panose="020B0604030504040204" pitchFamily="50" charset="-128"/>
                <a:ea typeface="メイリオ" panose="020B0604030504040204" pitchFamily="50" charset="-128"/>
              </a:rPr>
              <a:t>A</a:t>
            </a:r>
            <a:r>
              <a:rPr lang="en-US" altLang="zh-TW" b="1" dirty="0" smtClean="0">
                <a:latin typeface="メイリオ" panose="020B0604030504040204" pitchFamily="50" charset="-128"/>
                <a:ea typeface="メイリオ" panose="020B0604030504040204" pitchFamily="50" charset="-128"/>
              </a:rPr>
              <a:t>,</a:t>
            </a:r>
            <a:br>
              <a:rPr lang="en-US" altLang="zh-TW" b="1" dirty="0" smtClean="0">
                <a:latin typeface="メイリオ" panose="020B0604030504040204" pitchFamily="50" charset="-128"/>
                <a:ea typeface="メイリオ" panose="020B0604030504040204" pitchFamily="50" charset="-128"/>
              </a:rPr>
            </a:br>
            <a:r>
              <a:rPr lang="en-US" altLang="zh-TW" b="1" dirty="0" smtClean="0">
                <a:latin typeface="メイリオ" panose="020B0604030504040204" pitchFamily="50" charset="-128"/>
                <a:ea typeface="メイリオ" panose="020B0604030504040204" pitchFamily="50" charset="-128"/>
              </a:rPr>
              <a:t> </a:t>
            </a:r>
            <a:r>
              <a:rPr lang="zh-TW" altLang="en-US" b="1" dirty="0">
                <a:latin typeface="メイリオ" panose="020B0604030504040204" pitchFamily="50" charset="-128"/>
                <a:ea typeface="メイリオ" panose="020B0604030504040204" pitchFamily="50" charset="-128"/>
              </a:rPr>
              <a:t>横谷馨</a:t>
            </a:r>
            <a:r>
              <a:rPr lang="en-US" altLang="zh-TW" b="1" i="1" baseline="30000" dirty="0">
                <a:latin typeface="メイリオ" panose="020B0604030504040204" pitchFamily="50" charset="-128"/>
                <a:ea typeface="メイリオ" panose="020B0604030504040204" pitchFamily="50" charset="-128"/>
              </a:rPr>
              <a:t>A</a:t>
            </a:r>
            <a:r>
              <a:rPr lang="en-US" altLang="zh-TW" b="1" dirty="0">
                <a:latin typeface="メイリオ" panose="020B0604030504040204" pitchFamily="50" charset="-128"/>
                <a:ea typeface="メイリオ" panose="020B0604030504040204" pitchFamily="50" charset="-128"/>
              </a:rPr>
              <a:t>, </a:t>
            </a:r>
            <a:r>
              <a:rPr lang="zh-TW" altLang="en-US" b="1" dirty="0">
                <a:latin typeface="メイリオ" panose="020B0604030504040204" pitchFamily="50" charset="-128"/>
                <a:ea typeface="メイリオ" panose="020B0604030504040204" pitchFamily="50" charset="-128"/>
              </a:rPr>
              <a:t>浦川順治</a:t>
            </a:r>
            <a:r>
              <a:rPr lang="en-US" altLang="zh-TW" b="1" i="1" baseline="30000" dirty="0">
                <a:latin typeface="メイリオ" panose="020B0604030504040204" pitchFamily="50" charset="-128"/>
                <a:ea typeface="メイリオ" panose="020B0604030504040204" pitchFamily="50" charset="-128"/>
              </a:rPr>
              <a:t>A</a:t>
            </a:r>
            <a:r>
              <a:rPr lang="en-US" altLang="zh-TW" b="1" dirty="0">
                <a:latin typeface="メイリオ" panose="020B0604030504040204" pitchFamily="50" charset="-128"/>
                <a:ea typeface="メイリオ" panose="020B0604030504040204" pitchFamily="50" charset="-128"/>
              </a:rPr>
              <a:t>, </a:t>
            </a:r>
            <a:r>
              <a:rPr lang="zh-TW" altLang="en-US" b="1" dirty="0" smtClean="0">
                <a:latin typeface="メイリオ" panose="020B0604030504040204" pitchFamily="50" charset="-128"/>
                <a:ea typeface="メイリオ" panose="020B0604030504040204" pitchFamily="50" charset="-128"/>
              </a:rPr>
              <a:t>大森恒彦</a:t>
            </a:r>
            <a:r>
              <a:rPr lang="en-US" altLang="zh-TW" b="1" i="1" baseline="30000" dirty="0" smtClean="0">
                <a:latin typeface="メイリオ" panose="020B0604030504040204" pitchFamily="50" charset="-128"/>
                <a:ea typeface="メイリオ" panose="020B0604030504040204" pitchFamily="50" charset="-128"/>
              </a:rPr>
              <a:t>B</a:t>
            </a:r>
          </a:p>
          <a:p>
            <a:r>
              <a:rPr lang="ja-JP" altLang="en-US" b="1" dirty="0" smtClean="0">
                <a:latin typeface="メイリオ" panose="020B0604030504040204" pitchFamily="50" charset="-128"/>
                <a:ea typeface="メイリオ" panose="020B0604030504040204" pitchFamily="50" charset="-128"/>
              </a:rPr>
              <a:t>広大</a:t>
            </a:r>
            <a:r>
              <a:rPr lang="ja-JP" altLang="en-US" b="1" dirty="0">
                <a:latin typeface="メイリオ" panose="020B0604030504040204" pitchFamily="50" charset="-128"/>
                <a:ea typeface="メイリオ" panose="020B0604030504040204" pitchFamily="50" charset="-128"/>
              </a:rPr>
              <a:t>先進理工</a:t>
            </a:r>
            <a:r>
              <a:rPr lang="en-US" altLang="ja-JP" b="1" dirty="0">
                <a:latin typeface="メイリオ" panose="020B0604030504040204" pitchFamily="50" charset="-128"/>
                <a:ea typeface="メイリオ" panose="020B0604030504040204" pitchFamily="50" charset="-128"/>
              </a:rPr>
              <a:t>, KEK </a:t>
            </a:r>
            <a:r>
              <a:rPr lang="ja-JP" altLang="en-US" b="1" dirty="0">
                <a:latin typeface="メイリオ" panose="020B0604030504040204" pitchFamily="50" charset="-128"/>
                <a:ea typeface="メイリオ" panose="020B0604030504040204" pitchFamily="50" charset="-128"/>
              </a:rPr>
              <a:t>加速器</a:t>
            </a:r>
            <a:r>
              <a:rPr lang="en-US" altLang="ja-JP" b="1" i="1" baseline="30000" dirty="0">
                <a:latin typeface="メイリオ" panose="020B0604030504040204" pitchFamily="50" charset="-128"/>
                <a:ea typeface="メイリオ" panose="020B0604030504040204" pitchFamily="50" charset="-128"/>
              </a:rPr>
              <a:t>A</a:t>
            </a:r>
            <a:r>
              <a:rPr lang="en-US" altLang="ja-JP" b="1" dirty="0">
                <a:latin typeface="メイリオ" panose="020B0604030504040204" pitchFamily="50" charset="-128"/>
                <a:ea typeface="メイリオ" panose="020B0604030504040204" pitchFamily="50" charset="-128"/>
              </a:rPr>
              <a:t>, </a:t>
            </a:r>
            <a:r>
              <a:rPr lang="en-US" altLang="ja-JP" b="1" dirty="0" smtClean="0">
                <a:latin typeface="メイリオ" panose="020B0604030504040204" pitchFamily="50" charset="-128"/>
                <a:ea typeface="メイリオ" panose="020B0604030504040204" pitchFamily="50" charset="-128"/>
              </a:rPr>
              <a:t/>
            </a:r>
            <a:br>
              <a:rPr lang="en-US" altLang="ja-JP" b="1" dirty="0" smtClean="0">
                <a:latin typeface="メイリオ" panose="020B0604030504040204" pitchFamily="50" charset="-128"/>
                <a:ea typeface="メイリオ" panose="020B0604030504040204" pitchFamily="50" charset="-128"/>
              </a:rPr>
            </a:br>
            <a:r>
              <a:rPr lang="en-US" altLang="ja-JP" b="1" dirty="0" smtClean="0">
                <a:latin typeface="メイリオ" panose="020B0604030504040204" pitchFamily="50" charset="-128"/>
                <a:ea typeface="メイリオ" panose="020B0604030504040204" pitchFamily="50" charset="-128"/>
              </a:rPr>
              <a:t>KEK </a:t>
            </a:r>
            <a:r>
              <a:rPr lang="ja-JP" altLang="en-US" b="1" dirty="0">
                <a:latin typeface="メイリオ" panose="020B0604030504040204" pitchFamily="50" charset="-128"/>
                <a:ea typeface="メイリオ" panose="020B0604030504040204" pitchFamily="50" charset="-128"/>
              </a:rPr>
              <a:t>素核研</a:t>
            </a:r>
            <a:r>
              <a:rPr lang="en-US" altLang="ja-JP" b="1" i="1" baseline="30000" dirty="0">
                <a:latin typeface="メイリオ" panose="020B0604030504040204" pitchFamily="50" charset="-128"/>
                <a:ea typeface="メイリオ" panose="020B0604030504040204" pitchFamily="50" charset="-128"/>
              </a:rPr>
              <a:t>B</a:t>
            </a:r>
            <a:endParaRPr kumimoji="1" lang="ja-JP" altLang="en-US" b="1" baseline="30000" dirty="0">
              <a:latin typeface="メイリオ" panose="020B0604030504040204" pitchFamily="50" charset="-128"/>
              <a:ea typeface="メイリオ" panose="020B0604030504040204" pitchFamily="50" charset="-128"/>
            </a:endParaRPr>
          </a:p>
          <a:p>
            <a:endParaRPr kumimoji="1" lang="ja-JP" altLang="en-US" sz="3200" b="1" dirty="0">
              <a:latin typeface="メイリオ" panose="020B0604030504040204" pitchFamily="50" charset="-128"/>
              <a:ea typeface="メイリオ" panose="020B0604030504040204" pitchFamily="50" charset="-128"/>
            </a:endParaRPr>
          </a:p>
        </p:txBody>
      </p:sp>
      <p:pic>
        <p:nvPicPr>
          <p:cNvPr id="11" name="Opening Black Lagoon -- Red Fraction (full vers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230" y="-789964"/>
            <a:ext cx="609600" cy="609600"/>
          </a:xfrm>
          <a:prstGeom prst="rect">
            <a:avLst/>
          </a:prstGeom>
        </p:spPr>
      </p:pic>
      <p:sp>
        <p:nvSpPr>
          <p:cNvPr id="10" name="テキスト ボックス 9"/>
          <p:cNvSpPr txBox="1"/>
          <p:nvPr/>
        </p:nvSpPr>
        <p:spPr>
          <a:xfrm>
            <a:off x="13218459" y="9438285"/>
            <a:ext cx="4572000" cy="507831"/>
          </a:xfrm>
          <a:prstGeom prst="rect">
            <a:avLst/>
          </a:prstGeom>
          <a:noFill/>
        </p:spPr>
        <p:txBody>
          <a:bodyPr wrap="square" rtlCol="0">
            <a:spAutoFit/>
          </a:bodyPr>
          <a:lstStyle/>
          <a:p>
            <a:r>
              <a:rPr kumimoji="1" lang="ja-JP" altLang="en-US" dirty="0" smtClean="0">
                <a:solidFill>
                  <a:schemeClr val="bg1"/>
                </a:solidFill>
              </a:rPr>
              <a:t>上大崎群島</a:t>
            </a:r>
            <a:endParaRPr kumimoji="1" lang="ja-JP" altLang="en-US" dirty="0">
              <a:solidFill>
                <a:schemeClr val="bg1"/>
              </a:solidFill>
            </a:endParaRPr>
          </a:p>
        </p:txBody>
      </p:sp>
    </p:spTree>
    <p:extLst>
      <p:ext uri="{BB962C8B-B14F-4D97-AF65-F5344CB8AC3E}">
        <p14:creationId xmlns:p14="http://schemas.microsoft.com/office/powerpoint/2010/main" val="94863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24242" numSld="999">
                <p:cTn id="2" repeatCount="indefinite" fill="hold" display="0">
                  <p:stCondLst>
                    <p:cond delay="indefinite"/>
                  </p:stCondLst>
                  <p:endCondLst>
                    <p:cond evt="onStopAudio" delay="0">
                      <p:tgtEl>
                        <p:sldTgt/>
                      </p:tgtEl>
                    </p:cond>
                  </p:endCondLst>
                </p:cTn>
                <p:tgtEl>
                  <p:spTgt spid="11"/>
                </p:tgtEl>
              </p:cMediaNode>
            </p:audio>
          </p:childTnLst>
        </p:cTn>
      </p:par>
    </p:tnLst>
  </p:timing>
  <p:extLst mod="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プレースホルダー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2506" b="12506"/>
          <a:stretch>
            <a:fillRect/>
          </a:stretch>
        </p:blipFill>
        <p:spPr/>
      </p:pic>
      <p:sp>
        <p:nvSpPr>
          <p:cNvPr id="12" name="Text Placeholder 11"/>
          <p:cNvSpPr>
            <a:spLocks noGrp="1"/>
          </p:cNvSpPr>
          <p:nvPr>
            <p:ph type="body" sz="quarter" idx="12"/>
          </p:nvPr>
        </p:nvSpPr>
        <p:spPr/>
        <p:txBody>
          <a:bodyPr>
            <a:normAutofit/>
          </a:bodyPr>
          <a:lstStyle/>
          <a:p>
            <a:endParaRPr kumimoji="1" lang="ja-JP" altLang="en-US" dirty="0"/>
          </a:p>
        </p:txBody>
      </p:sp>
      <p:sp>
        <p:nvSpPr>
          <p:cNvPr id="11" name="Title 10"/>
          <p:cNvSpPr>
            <a:spLocks noGrp="1"/>
          </p:cNvSpPr>
          <p:nvPr>
            <p:ph type="title"/>
          </p:nvPr>
        </p:nvSpPr>
        <p:spPr>
          <a:xfrm>
            <a:off x="165101" y="8385617"/>
            <a:ext cx="10962444" cy="1083126"/>
          </a:xfrm>
        </p:spPr>
        <p:txBody>
          <a:bodyPr/>
          <a:lstStyle/>
          <a:p>
            <a:pPr algn="ctr"/>
            <a:r>
              <a:rPr kumimoji="1" lang="en-US" altLang="ja-JP" sz="4400" b="1" i="1" dirty="0" smtClean="0">
                <a:solidFill>
                  <a:schemeClr val="accent4">
                    <a:lumMod val="60000"/>
                    <a:lumOff val="40000"/>
                  </a:schemeClr>
                </a:solidFill>
                <a:latin typeface="メイリオ" panose="020B0604030504040204" pitchFamily="50" charset="-128"/>
                <a:ea typeface="メイリオ" panose="020B0604030504040204" pitchFamily="50" charset="-128"/>
              </a:rPr>
              <a:t>03</a:t>
            </a:r>
            <a:r>
              <a:rPr kumimoji="1" lang="ja-JP" altLang="en-US" sz="4400" b="1" dirty="0" smtClean="0">
                <a:latin typeface="メイリオ" panose="020B0604030504040204" pitchFamily="50" charset="-128"/>
                <a:ea typeface="メイリオ" panose="020B0604030504040204" pitchFamily="50" charset="-128"/>
              </a:rPr>
              <a:t>　ビームローディング補償</a:t>
            </a:r>
            <a:endParaRPr kumimoji="1" lang="ja-JP" altLang="en-US" sz="4400" b="1" dirty="0">
              <a:solidFill>
                <a:srgbClr val="33CFCE"/>
              </a:solidFill>
              <a:latin typeface="メイリオ" panose="020B0604030504040204" pitchFamily="50" charset="-128"/>
              <a:ea typeface="メイリオ" panose="020B0604030504040204" pitchFamily="50" charset="-128"/>
            </a:endParaRPr>
          </a:p>
        </p:txBody>
      </p:sp>
      <p:sp>
        <p:nvSpPr>
          <p:cNvPr id="3" name="Slide Number Placeholder 2"/>
          <p:cNvSpPr>
            <a:spLocks noGrp="1"/>
          </p:cNvSpPr>
          <p:nvPr>
            <p:ph type="sldNum" sz="quarter" idx="4294967295"/>
          </p:nvPr>
        </p:nvSpPr>
        <p:spPr>
          <a:xfrm>
            <a:off x="17549813" y="9634538"/>
            <a:ext cx="738187" cy="547687"/>
          </a:xfrm>
        </p:spPr>
        <p:txBody>
          <a:bodyPr/>
          <a:lstStyle/>
          <a:p>
            <a:fld id="{03EB59E2-90B9-4CD3-AC74-D672227E13C3}" type="slidenum">
              <a:rPr lang="en-US" smtClean="0"/>
              <a:pPr/>
              <a:t>10</a:t>
            </a:fld>
            <a:endParaRPr lang="en-US" dirty="0"/>
          </a:p>
        </p:txBody>
      </p:sp>
      <p:sp>
        <p:nvSpPr>
          <p:cNvPr id="24" name="テキスト ボックス 23"/>
          <p:cNvSpPr txBox="1"/>
          <p:nvPr/>
        </p:nvSpPr>
        <p:spPr>
          <a:xfrm>
            <a:off x="762000" y="435417"/>
            <a:ext cx="5020235" cy="923330"/>
          </a:xfrm>
          <a:prstGeom prst="rect">
            <a:avLst/>
          </a:prstGeom>
          <a:noFill/>
        </p:spPr>
        <p:txBody>
          <a:bodyPr wrap="square" rtlCol="0">
            <a:spAutoFit/>
          </a:bodyPr>
          <a:lstStyle/>
          <a:p>
            <a:r>
              <a:rPr kumimoji="1" lang="ja-JP" altLang="en-US" dirty="0" smtClean="0"/>
              <a:t>上蒲刈島と下蒲刈島間にかかる</a:t>
            </a:r>
            <a:endParaRPr kumimoji="1" lang="en-US" altLang="ja-JP" dirty="0" smtClean="0"/>
          </a:p>
          <a:p>
            <a:r>
              <a:rPr kumimoji="1" lang="ja-JP" altLang="en-US" dirty="0" smtClean="0"/>
              <a:t>蒲刈大橋</a:t>
            </a:r>
            <a:endParaRPr kumimoji="1" lang="ja-JP" altLang="en-US" dirty="0"/>
          </a:p>
        </p:txBody>
      </p:sp>
    </p:spTree>
    <p:extLst>
      <p:ext uri="{BB962C8B-B14F-4D97-AF65-F5344CB8AC3E}">
        <p14:creationId xmlns:p14="http://schemas.microsoft.com/office/powerpoint/2010/main" val="70693631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0"/>
          </p:nvPr>
        </p:nvSpPr>
        <p:spPr/>
        <p:txBody>
          <a:bodyPr/>
          <a:lstStyle/>
          <a:p>
            <a:r>
              <a:rPr lang="en-US" smtClean="0"/>
              <a:t>The Power of PowerPoint | thepopp.com</a:t>
            </a:r>
            <a:endParaRPr lang="en-US" dirty="0"/>
          </a:p>
        </p:txBody>
      </p:sp>
      <p:sp>
        <p:nvSpPr>
          <p:cNvPr id="3" name="スライド番号プレースホルダー 2"/>
          <p:cNvSpPr>
            <a:spLocks noGrp="1"/>
          </p:cNvSpPr>
          <p:nvPr>
            <p:ph type="sldNum" sz="quarter" idx="11"/>
          </p:nvPr>
        </p:nvSpPr>
        <p:spPr/>
        <p:txBody>
          <a:bodyPr/>
          <a:lstStyle/>
          <a:p>
            <a:fld id="{03EB59E2-90B9-4CD3-AC74-D672227E13C3}" type="slidenum">
              <a:rPr lang="en-US" smtClean="0"/>
              <a:pPr/>
              <a:t>11</a:t>
            </a:fld>
            <a:endParaRPr lang="en-US" dirty="0"/>
          </a:p>
        </p:txBody>
      </p:sp>
      <p:sp>
        <p:nvSpPr>
          <p:cNvPr id="4" name="タイトル 3"/>
          <p:cNvSpPr>
            <a:spLocks noGrp="1"/>
          </p:cNvSpPr>
          <p:nvPr>
            <p:ph type="title"/>
          </p:nvPr>
        </p:nvSpPr>
        <p:spPr>
          <a:xfrm>
            <a:off x="775022" y="379197"/>
            <a:ext cx="16737958" cy="1612865"/>
          </a:xfrm>
        </p:spPr>
        <p:txBody>
          <a:bodyPr/>
          <a:lstStyle/>
          <a:p>
            <a:r>
              <a:rPr kumimoji="1" lang="en-US" altLang="ja-JP" dirty="0" smtClean="0">
                <a:solidFill>
                  <a:srgbClr val="33CFCE"/>
                </a:solidFill>
              </a:rPr>
              <a:t>C</a:t>
            </a:r>
            <a:r>
              <a:rPr kumimoji="1" lang="en-US" altLang="ja-JP" dirty="0" smtClean="0"/>
              <a:t>apture </a:t>
            </a:r>
            <a:r>
              <a:rPr kumimoji="1" lang="en-US" altLang="ja-JP" dirty="0" err="1" smtClean="0">
                <a:solidFill>
                  <a:srgbClr val="33CFCE"/>
                </a:solidFill>
              </a:rPr>
              <a:t>L</a:t>
            </a:r>
            <a:r>
              <a:rPr kumimoji="1" lang="en-US" altLang="ja-JP" dirty="0" err="1" smtClean="0"/>
              <a:t>inac</a:t>
            </a:r>
            <a:r>
              <a:rPr kumimoji="1" lang="en-US" altLang="ja-JP" dirty="0"/>
              <a:t> </a:t>
            </a:r>
            <a:r>
              <a:rPr kumimoji="1" lang="en-US" altLang="ja-JP" dirty="0" smtClean="0"/>
              <a:t>with </a:t>
            </a:r>
            <a:r>
              <a:rPr kumimoji="1" lang="en-US" altLang="ja-JP" dirty="0" smtClean="0">
                <a:solidFill>
                  <a:srgbClr val="33CFCE"/>
                </a:solidFill>
              </a:rPr>
              <a:t>APS</a:t>
            </a:r>
            <a:r>
              <a:rPr kumimoji="1" lang="en-US" altLang="ja-JP" dirty="0" smtClean="0"/>
              <a:t> cavity</a:t>
            </a:r>
            <a:endParaRPr kumimoji="1" lang="ja-JP" altLang="en-US" dirty="0"/>
          </a:p>
        </p:txBody>
      </p:sp>
      <p:grpSp>
        <p:nvGrpSpPr>
          <p:cNvPr id="27" name="グループ化 26"/>
          <p:cNvGrpSpPr/>
          <p:nvPr/>
        </p:nvGrpSpPr>
        <p:grpSpPr>
          <a:xfrm>
            <a:off x="170330" y="2317149"/>
            <a:ext cx="17947340" cy="4526079"/>
            <a:chOff x="0" y="3625996"/>
            <a:chExt cx="17947340" cy="4526079"/>
          </a:xfrm>
        </p:grpSpPr>
        <p:pic>
          <p:nvPicPr>
            <p:cNvPr id="11" name="図 10"/>
            <p:cNvPicPr>
              <a:picLocks noChangeAspect="1"/>
            </p:cNvPicPr>
            <p:nvPr/>
          </p:nvPicPr>
          <p:blipFill rotWithShape="1">
            <a:blip r:embed="rId2" cstate="print">
              <a:extLst>
                <a:ext uri="{28A0092B-C50C-407E-A947-70E740481C1C}">
                  <a14:useLocalDpi xmlns:a14="http://schemas.microsoft.com/office/drawing/2010/main" val="0"/>
                </a:ext>
              </a:extLst>
            </a:blip>
            <a:srcRect l="5096" r="29293" b="7341"/>
            <a:stretch/>
          </p:blipFill>
          <p:spPr>
            <a:xfrm>
              <a:off x="5127812" y="3625997"/>
              <a:ext cx="2563906" cy="2263039"/>
            </a:xfrm>
            <a:prstGeom prst="rect">
              <a:avLst/>
            </a:prstGeom>
          </p:spPr>
        </p:pic>
        <p:pic>
          <p:nvPicPr>
            <p:cNvPr id="12" name="図 11"/>
            <p:cNvPicPr>
              <a:picLocks noChangeAspect="1"/>
            </p:cNvPicPr>
            <p:nvPr/>
          </p:nvPicPr>
          <p:blipFill rotWithShape="1">
            <a:blip r:embed="rId2" cstate="print">
              <a:extLst>
                <a:ext uri="{28A0092B-C50C-407E-A947-70E740481C1C}">
                  <a14:useLocalDpi xmlns:a14="http://schemas.microsoft.com/office/drawing/2010/main" val="0"/>
                </a:ext>
              </a:extLst>
            </a:blip>
            <a:srcRect l="5096" r="29293" b="7341"/>
            <a:stretch/>
          </p:blipFill>
          <p:spPr>
            <a:xfrm>
              <a:off x="7691718" y="3625997"/>
              <a:ext cx="2563906" cy="2263039"/>
            </a:xfrm>
            <a:prstGeom prst="rect">
              <a:avLst/>
            </a:prstGeom>
          </p:spPr>
        </p:pic>
        <p:pic>
          <p:nvPicPr>
            <p:cNvPr id="13" name="図 12"/>
            <p:cNvPicPr>
              <a:picLocks noChangeAspect="1"/>
            </p:cNvPicPr>
            <p:nvPr/>
          </p:nvPicPr>
          <p:blipFill rotWithShape="1">
            <a:blip r:embed="rId2" cstate="print">
              <a:extLst>
                <a:ext uri="{28A0092B-C50C-407E-A947-70E740481C1C}">
                  <a14:useLocalDpi xmlns:a14="http://schemas.microsoft.com/office/drawing/2010/main" val="0"/>
                </a:ext>
              </a:extLst>
            </a:blip>
            <a:srcRect l="5096" r="29293" b="7341"/>
            <a:stretch/>
          </p:blipFill>
          <p:spPr>
            <a:xfrm>
              <a:off x="2563906" y="3625997"/>
              <a:ext cx="2563906" cy="2263039"/>
            </a:xfrm>
            <a:prstGeom prst="rect">
              <a:avLst/>
            </a:prstGeom>
          </p:spPr>
        </p:pic>
        <p:pic>
          <p:nvPicPr>
            <p:cNvPr id="14" name="図 13"/>
            <p:cNvPicPr>
              <a:picLocks noChangeAspect="1"/>
            </p:cNvPicPr>
            <p:nvPr/>
          </p:nvPicPr>
          <p:blipFill rotWithShape="1">
            <a:blip r:embed="rId2" cstate="print">
              <a:extLst>
                <a:ext uri="{28A0092B-C50C-407E-A947-70E740481C1C}">
                  <a14:useLocalDpi xmlns:a14="http://schemas.microsoft.com/office/drawing/2010/main" val="0"/>
                </a:ext>
              </a:extLst>
            </a:blip>
            <a:srcRect l="5096" r="29293" b="7341"/>
            <a:stretch/>
          </p:blipFill>
          <p:spPr>
            <a:xfrm>
              <a:off x="0" y="3625996"/>
              <a:ext cx="2563906" cy="2263039"/>
            </a:xfrm>
            <a:prstGeom prst="rect">
              <a:avLst/>
            </a:prstGeom>
          </p:spPr>
        </p:pic>
        <p:pic>
          <p:nvPicPr>
            <p:cNvPr id="15" name="図 14"/>
            <p:cNvPicPr>
              <a:picLocks noChangeAspect="1"/>
            </p:cNvPicPr>
            <p:nvPr/>
          </p:nvPicPr>
          <p:blipFill rotWithShape="1">
            <a:blip r:embed="rId2" cstate="print">
              <a:extLst>
                <a:ext uri="{28A0092B-C50C-407E-A947-70E740481C1C}">
                  <a14:useLocalDpi xmlns:a14="http://schemas.microsoft.com/office/drawing/2010/main" val="0"/>
                </a:ext>
              </a:extLst>
            </a:blip>
            <a:srcRect l="5096" r="29293" b="7341"/>
            <a:stretch/>
          </p:blipFill>
          <p:spPr>
            <a:xfrm rot="10800000">
              <a:off x="5127812" y="5889036"/>
              <a:ext cx="2563906" cy="2263039"/>
            </a:xfrm>
            <a:prstGeom prst="rect">
              <a:avLst/>
            </a:prstGeom>
          </p:spPr>
        </p:pic>
        <p:pic>
          <p:nvPicPr>
            <p:cNvPr id="16" name="図 15"/>
            <p:cNvPicPr>
              <a:picLocks noChangeAspect="1"/>
            </p:cNvPicPr>
            <p:nvPr/>
          </p:nvPicPr>
          <p:blipFill rotWithShape="1">
            <a:blip r:embed="rId2" cstate="print">
              <a:extLst>
                <a:ext uri="{28A0092B-C50C-407E-A947-70E740481C1C}">
                  <a14:useLocalDpi xmlns:a14="http://schemas.microsoft.com/office/drawing/2010/main" val="0"/>
                </a:ext>
              </a:extLst>
            </a:blip>
            <a:srcRect l="5096" r="29293" b="7341"/>
            <a:stretch/>
          </p:blipFill>
          <p:spPr>
            <a:xfrm rot="10800000">
              <a:off x="7691718" y="5889036"/>
              <a:ext cx="2563906" cy="2263039"/>
            </a:xfrm>
            <a:prstGeom prst="rect">
              <a:avLst/>
            </a:prstGeom>
          </p:spPr>
        </p:pic>
        <p:pic>
          <p:nvPicPr>
            <p:cNvPr id="17" name="図 16"/>
            <p:cNvPicPr>
              <a:picLocks noChangeAspect="1"/>
            </p:cNvPicPr>
            <p:nvPr/>
          </p:nvPicPr>
          <p:blipFill rotWithShape="1">
            <a:blip r:embed="rId2" cstate="print">
              <a:extLst>
                <a:ext uri="{28A0092B-C50C-407E-A947-70E740481C1C}">
                  <a14:useLocalDpi xmlns:a14="http://schemas.microsoft.com/office/drawing/2010/main" val="0"/>
                </a:ext>
              </a:extLst>
            </a:blip>
            <a:srcRect l="5096" r="29293" b="7341"/>
            <a:stretch/>
          </p:blipFill>
          <p:spPr>
            <a:xfrm rot="10800000">
              <a:off x="2563906" y="5889036"/>
              <a:ext cx="2563906" cy="2263039"/>
            </a:xfrm>
            <a:prstGeom prst="rect">
              <a:avLst/>
            </a:prstGeom>
          </p:spPr>
        </p:pic>
        <p:pic>
          <p:nvPicPr>
            <p:cNvPr id="18" name="図 17"/>
            <p:cNvPicPr>
              <a:picLocks noChangeAspect="1"/>
            </p:cNvPicPr>
            <p:nvPr/>
          </p:nvPicPr>
          <p:blipFill rotWithShape="1">
            <a:blip r:embed="rId2" cstate="print">
              <a:extLst>
                <a:ext uri="{28A0092B-C50C-407E-A947-70E740481C1C}">
                  <a14:useLocalDpi xmlns:a14="http://schemas.microsoft.com/office/drawing/2010/main" val="0"/>
                </a:ext>
              </a:extLst>
            </a:blip>
            <a:srcRect l="5096" r="29293" b="7341"/>
            <a:stretch/>
          </p:blipFill>
          <p:spPr>
            <a:xfrm rot="10800000">
              <a:off x="0" y="5889035"/>
              <a:ext cx="2563906" cy="2263039"/>
            </a:xfrm>
            <a:prstGeom prst="rect">
              <a:avLst/>
            </a:prstGeom>
          </p:spPr>
        </p:pic>
        <p:pic>
          <p:nvPicPr>
            <p:cNvPr id="19" name="図 18"/>
            <p:cNvPicPr>
              <a:picLocks noChangeAspect="1"/>
            </p:cNvPicPr>
            <p:nvPr/>
          </p:nvPicPr>
          <p:blipFill rotWithShape="1">
            <a:blip r:embed="rId2" cstate="print">
              <a:extLst>
                <a:ext uri="{28A0092B-C50C-407E-A947-70E740481C1C}">
                  <a14:useLocalDpi xmlns:a14="http://schemas.microsoft.com/office/drawing/2010/main" val="0"/>
                </a:ext>
              </a:extLst>
            </a:blip>
            <a:srcRect l="5096" r="29293" b="7341"/>
            <a:stretch/>
          </p:blipFill>
          <p:spPr>
            <a:xfrm>
              <a:off x="12819528" y="3625997"/>
              <a:ext cx="2563906" cy="2263039"/>
            </a:xfrm>
            <a:prstGeom prst="rect">
              <a:avLst/>
            </a:prstGeom>
          </p:spPr>
        </p:pic>
        <p:pic>
          <p:nvPicPr>
            <p:cNvPr id="20" name="図 19"/>
            <p:cNvPicPr>
              <a:picLocks noChangeAspect="1"/>
            </p:cNvPicPr>
            <p:nvPr/>
          </p:nvPicPr>
          <p:blipFill rotWithShape="1">
            <a:blip r:embed="rId2" cstate="print">
              <a:extLst>
                <a:ext uri="{28A0092B-C50C-407E-A947-70E740481C1C}">
                  <a14:useLocalDpi xmlns:a14="http://schemas.microsoft.com/office/drawing/2010/main" val="0"/>
                </a:ext>
              </a:extLst>
            </a:blip>
            <a:srcRect l="5096" r="29293" b="7341"/>
            <a:stretch/>
          </p:blipFill>
          <p:spPr>
            <a:xfrm>
              <a:off x="15383434" y="3625997"/>
              <a:ext cx="2563906" cy="2263039"/>
            </a:xfrm>
            <a:prstGeom prst="rect">
              <a:avLst/>
            </a:prstGeom>
          </p:spPr>
        </p:pic>
        <p:pic>
          <p:nvPicPr>
            <p:cNvPr id="21" name="図 20"/>
            <p:cNvPicPr>
              <a:picLocks noChangeAspect="1"/>
            </p:cNvPicPr>
            <p:nvPr/>
          </p:nvPicPr>
          <p:blipFill rotWithShape="1">
            <a:blip r:embed="rId2" cstate="print">
              <a:extLst>
                <a:ext uri="{28A0092B-C50C-407E-A947-70E740481C1C}">
                  <a14:useLocalDpi xmlns:a14="http://schemas.microsoft.com/office/drawing/2010/main" val="0"/>
                </a:ext>
              </a:extLst>
            </a:blip>
            <a:srcRect l="5096" r="29293" b="7341"/>
            <a:stretch/>
          </p:blipFill>
          <p:spPr>
            <a:xfrm>
              <a:off x="10255622" y="3625997"/>
              <a:ext cx="2563906" cy="2263039"/>
            </a:xfrm>
            <a:prstGeom prst="rect">
              <a:avLst/>
            </a:prstGeom>
          </p:spPr>
        </p:pic>
        <p:pic>
          <p:nvPicPr>
            <p:cNvPr id="23" name="図 22"/>
            <p:cNvPicPr>
              <a:picLocks noChangeAspect="1"/>
            </p:cNvPicPr>
            <p:nvPr/>
          </p:nvPicPr>
          <p:blipFill rotWithShape="1">
            <a:blip r:embed="rId2" cstate="print">
              <a:extLst>
                <a:ext uri="{28A0092B-C50C-407E-A947-70E740481C1C}">
                  <a14:useLocalDpi xmlns:a14="http://schemas.microsoft.com/office/drawing/2010/main" val="0"/>
                </a:ext>
              </a:extLst>
            </a:blip>
            <a:srcRect l="5096" r="29293" b="7341"/>
            <a:stretch/>
          </p:blipFill>
          <p:spPr>
            <a:xfrm rot="10800000">
              <a:off x="12819528" y="5889036"/>
              <a:ext cx="2563906" cy="2263039"/>
            </a:xfrm>
            <a:prstGeom prst="rect">
              <a:avLst/>
            </a:prstGeom>
          </p:spPr>
        </p:pic>
        <p:pic>
          <p:nvPicPr>
            <p:cNvPr id="24" name="図 23"/>
            <p:cNvPicPr>
              <a:picLocks noChangeAspect="1"/>
            </p:cNvPicPr>
            <p:nvPr/>
          </p:nvPicPr>
          <p:blipFill rotWithShape="1">
            <a:blip r:embed="rId2" cstate="print">
              <a:extLst>
                <a:ext uri="{28A0092B-C50C-407E-A947-70E740481C1C}">
                  <a14:useLocalDpi xmlns:a14="http://schemas.microsoft.com/office/drawing/2010/main" val="0"/>
                </a:ext>
              </a:extLst>
            </a:blip>
            <a:srcRect l="5096" r="29293" b="7341"/>
            <a:stretch/>
          </p:blipFill>
          <p:spPr>
            <a:xfrm rot="10800000">
              <a:off x="15383434" y="5889036"/>
              <a:ext cx="2563906" cy="2263039"/>
            </a:xfrm>
            <a:prstGeom prst="rect">
              <a:avLst/>
            </a:prstGeom>
          </p:spPr>
        </p:pic>
        <p:pic>
          <p:nvPicPr>
            <p:cNvPr id="25" name="図 24"/>
            <p:cNvPicPr>
              <a:picLocks noChangeAspect="1"/>
            </p:cNvPicPr>
            <p:nvPr/>
          </p:nvPicPr>
          <p:blipFill rotWithShape="1">
            <a:blip r:embed="rId2" cstate="print">
              <a:extLst>
                <a:ext uri="{28A0092B-C50C-407E-A947-70E740481C1C}">
                  <a14:useLocalDpi xmlns:a14="http://schemas.microsoft.com/office/drawing/2010/main" val="0"/>
                </a:ext>
              </a:extLst>
            </a:blip>
            <a:srcRect l="5096" r="29293" b="7341"/>
            <a:stretch/>
          </p:blipFill>
          <p:spPr>
            <a:xfrm rot="10800000">
              <a:off x="10255622" y="5889036"/>
              <a:ext cx="2563906" cy="2263039"/>
            </a:xfrm>
            <a:prstGeom prst="rect">
              <a:avLst/>
            </a:prstGeom>
          </p:spPr>
        </p:pic>
      </p:grpSp>
      <mc:AlternateContent xmlns:mc="http://schemas.openxmlformats.org/markup-compatibility/2006">
        <mc:Choice xmlns:a14="http://schemas.microsoft.com/office/drawing/2010/main" Requires="a14">
          <p:sp>
            <p:nvSpPr>
              <p:cNvPr id="28" name="テキスト プレースホルダー 4"/>
              <p:cNvSpPr txBox="1">
                <a:spLocks/>
              </p:cNvSpPr>
              <p:nvPr/>
            </p:nvSpPr>
            <p:spPr>
              <a:xfrm>
                <a:off x="304544" y="6066692"/>
                <a:ext cx="8846457" cy="3567323"/>
              </a:xfrm>
              <a:prstGeom prst="rect">
                <a:avLst/>
              </a:prstGeom>
              <a:solidFill>
                <a:schemeClr val="tx1">
                  <a:alpha val="59000"/>
                </a:schemeClr>
              </a:solidFill>
            </p:spPr>
            <p:txBody>
              <a:bodyPr>
                <a:noAutofit/>
              </a:bodyPr>
              <a:lstStyle>
                <a:lvl1pPr marL="0" indent="0" algn="l" defTabSz="1371417" rtl="0" eaLnBrk="1" latinLnBrk="0" hangingPunct="1">
                  <a:lnSpc>
                    <a:spcPct val="130000"/>
                  </a:lnSpc>
                  <a:spcBef>
                    <a:spcPts val="1200"/>
                  </a:spcBef>
                  <a:buFontTx/>
                  <a:buNone/>
                  <a:defRPr sz="1800" kern="1200" baseline="0">
                    <a:solidFill>
                      <a:schemeClr val="bg2">
                        <a:lumMod val="90000"/>
                      </a:schemeClr>
                    </a:solidFill>
                    <a:latin typeface="+mn-lt"/>
                    <a:ea typeface="+mn-ea"/>
                    <a:cs typeface="+mn-cs"/>
                  </a:defRPr>
                </a:lvl1pPr>
                <a:lvl2pPr marL="685709" indent="0" algn="l" defTabSz="1371417" rtl="0" eaLnBrk="1" latinLnBrk="0" hangingPunct="1">
                  <a:lnSpc>
                    <a:spcPct val="90000"/>
                  </a:lnSpc>
                  <a:spcBef>
                    <a:spcPts val="750"/>
                  </a:spcBef>
                  <a:buFontTx/>
                  <a:buNone/>
                  <a:defRPr sz="3600" kern="1200">
                    <a:solidFill>
                      <a:schemeClr val="tx1"/>
                    </a:solidFill>
                    <a:latin typeface="+mn-lt"/>
                    <a:ea typeface="+mn-ea"/>
                    <a:cs typeface="+mn-cs"/>
                  </a:defRPr>
                </a:lvl2pPr>
                <a:lvl3pPr marL="1371417" indent="0" algn="l" defTabSz="1371417" rtl="0" eaLnBrk="1" latinLnBrk="0" hangingPunct="1">
                  <a:lnSpc>
                    <a:spcPct val="90000"/>
                  </a:lnSpc>
                  <a:spcBef>
                    <a:spcPts val="750"/>
                  </a:spcBef>
                  <a:buFontTx/>
                  <a:buNone/>
                  <a:defRPr sz="3000" kern="1200">
                    <a:solidFill>
                      <a:schemeClr val="tx1"/>
                    </a:solidFill>
                    <a:latin typeface="+mn-lt"/>
                    <a:ea typeface="+mn-ea"/>
                    <a:cs typeface="+mn-cs"/>
                  </a:defRPr>
                </a:lvl3pPr>
                <a:lvl4pPr marL="2057126" indent="0" algn="l" defTabSz="1371417" rtl="0" eaLnBrk="1" latinLnBrk="0" hangingPunct="1">
                  <a:lnSpc>
                    <a:spcPct val="90000"/>
                  </a:lnSpc>
                  <a:spcBef>
                    <a:spcPts val="750"/>
                  </a:spcBef>
                  <a:buFontTx/>
                  <a:buNone/>
                  <a:defRPr sz="2700" kern="1200">
                    <a:solidFill>
                      <a:schemeClr val="tx1"/>
                    </a:solidFill>
                    <a:latin typeface="+mn-lt"/>
                    <a:ea typeface="+mn-ea"/>
                    <a:cs typeface="+mn-cs"/>
                  </a:defRPr>
                </a:lvl4pPr>
                <a:lvl5pPr marL="2742835" indent="0" algn="l" defTabSz="1371417" rtl="0" eaLnBrk="1" latinLnBrk="0" hangingPunct="1">
                  <a:lnSpc>
                    <a:spcPct val="90000"/>
                  </a:lnSpc>
                  <a:spcBef>
                    <a:spcPts val="750"/>
                  </a:spcBef>
                  <a:buFontTx/>
                  <a:buNone/>
                  <a:defRPr sz="27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342900" indent="-342900">
                  <a:lnSpc>
                    <a:spcPct val="100000"/>
                  </a:lnSpc>
                  <a:spcBef>
                    <a:spcPts val="600"/>
                  </a:spcBef>
                  <a:buFont typeface="Wingdings" panose="05000000000000000000" pitchFamily="2" charset="2"/>
                  <a:buChar char="n"/>
                </a:pPr>
                <a:r>
                  <a:rPr kumimoji="1" lang="en-US" altLang="ja-JP" sz="2800" dirty="0" smtClean="0">
                    <a:solidFill>
                      <a:schemeClr val="bg1"/>
                    </a:solidFill>
                    <a:latin typeface="メイリオ" panose="020B0604030504040204" pitchFamily="50" charset="-128"/>
                    <a:ea typeface="メイリオ" panose="020B0604030504040204" pitchFamily="50" charset="-128"/>
                  </a:rPr>
                  <a:t>APS</a:t>
                </a:r>
                <a:r>
                  <a:rPr kumimoji="1" lang="ja-JP" altLang="en-US" sz="2800" dirty="0" smtClean="0">
                    <a:solidFill>
                      <a:schemeClr val="bg1"/>
                    </a:solidFill>
                    <a:latin typeface="メイリオ" panose="020B0604030504040204" pitchFamily="50" charset="-128"/>
                    <a:ea typeface="メイリオ" panose="020B0604030504040204" pitchFamily="50" charset="-128"/>
                  </a:rPr>
                  <a:t>は</a:t>
                </a:r>
                <a:r>
                  <a:rPr kumimoji="1" lang="en-US" altLang="ja-JP" sz="2800" dirty="0" smtClean="0">
                    <a:solidFill>
                      <a:schemeClr val="bg1"/>
                    </a:solidFill>
                    <a:latin typeface="Symbol" panose="05050102010706020507" pitchFamily="18" charset="2"/>
                    <a:ea typeface="メイリオ" panose="020B0604030504040204" pitchFamily="50" charset="-128"/>
                  </a:rPr>
                  <a:t>p</a:t>
                </a:r>
                <a:r>
                  <a:rPr kumimoji="1" lang="en-US" altLang="ja-JP" sz="2800" dirty="0" smtClean="0">
                    <a:solidFill>
                      <a:schemeClr val="bg1"/>
                    </a:solidFill>
                    <a:latin typeface="メイリオ" panose="020B0604030504040204" pitchFamily="50" charset="-128"/>
                    <a:ea typeface="メイリオ" panose="020B0604030504040204" pitchFamily="50" charset="-128"/>
                  </a:rPr>
                  <a:t>/2</a:t>
                </a:r>
                <a:r>
                  <a:rPr kumimoji="1" lang="ja-JP" altLang="en-US" sz="2800" dirty="0" smtClean="0">
                    <a:solidFill>
                      <a:schemeClr val="bg1"/>
                    </a:solidFill>
                    <a:latin typeface="メイリオ" panose="020B0604030504040204" pitchFamily="50" charset="-128"/>
                    <a:ea typeface="メイリオ" panose="020B0604030504040204" pitchFamily="50" charset="-128"/>
                  </a:rPr>
                  <a:t>モードの定在波空洞。</a:t>
                </a:r>
                <a:endParaRPr kumimoji="1" lang="en-US" altLang="ja-JP" sz="2800" dirty="0" smtClean="0">
                  <a:solidFill>
                    <a:schemeClr val="bg1"/>
                  </a:solidFill>
                  <a:latin typeface="メイリオ" panose="020B0604030504040204" pitchFamily="50" charset="-128"/>
                  <a:ea typeface="メイリオ" panose="020B0604030504040204" pitchFamily="50" charset="-128"/>
                </a:endParaRPr>
              </a:p>
              <a:p>
                <a:pPr marL="342900" indent="-342900">
                  <a:lnSpc>
                    <a:spcPct val="100000"/>
                  </a:lnSpc>
                  <a:spcBef>
                    <a:spcPts val="600"/>
                  </a:spcBef>
                  <a:buFont typeface="Wingdings" panose="05000000000000000000" pitchFamily="2" charset="2"/>
                  <a:buChar char="n"/>
                </a:pPr>
                <a:r>
                  <a:rPr kumimoji="1" lang="ja-JP" altLang="en-US" sz="2800" dirty="0">
                    <a:solidFill>
                      <a:schemeClr val="bg1"/>
                    </a:solidFill>
                    <a:latin typeface="メイリオ" panose="020B0604030504040204" pitchFamily="50" charset="-128"/>
                    <a:ea typeface="メイリオ" panose="020B0604030504040204" pitchFamily="50" charset="-128"/>
                  </a:rPr>
                  <a:t>早い群</a:t>
                </a:r>
                <a:r>
                  <a:rPr kumimoji="1" lang="ja-JP" altLang="en-US" sz="2800" dirty="0" smtClean="0">
                    <a:solidFill>
                      <a:schemeClr val="bg1"/>
                    </a:solidFill>
                    <a:latin typeface="メイリオ" panose="020B0604030504040204" pitchFamily="50" charset="-128"/>
                    <a:ea typeface="メイリオ" panose="020B0604030504040204" pitchFamily="50" charset="-128"/>
                  </a:rPr>
                  <a:t>速度、高いモード安定性、大きな</a:t>
                </a:r>
                <a:r>
                  <a:rPr kumimoji="1" lang="en-US" altLang="ja-JP" sz="2800" dirty="0" smtClean="0">
                    <a:solidFill>
                      <a:schemeClr val="bg1"/>
                    </a:solidFill>
                    <a:latin typeface="メイリオ" panose="020B0604030504040204" pitchFamily="50" charset="-128"/>
                    <a:ea typeface="メイリオ" panose="020B0604030504040204" pitchFamily="50" charset="-128"/>
                  </a:rPr>
                  <a:t>R/Q</a:t>
                </a:r>
                <a:r>
                  <a:rPr kumimoji="1" lang="ja-JP" altLang="en-US" sz="2800" dirty="0" smtClean="0">
                    <a:solidFill>
                      <a:schemeClr val="bg1"/>
                    </a:solidFill>
                    <a:latin typeface="メイリオ" panose="020B0604030504040204" pitchFamily="50" charset="-128"/>
                    <a:ea typeface="メイリオ" panose="020B0604030504040204" pitchFamily="50" charset="-128"/>
                  </a:rPr>
                  <a:t>が特徴。</a:t>
                </a:r>
                <a:endParaRPr kumimoji="1" lang="en-US" altLang="ja-JP" sz="2800" dirty="0" smtClean="0">
                  <a:solidFill>
                    <a:schemeClr val="bg1"/>
                  </a:solidFill>
                  <a:latin typeface="メイリオ" panose="020B0604030504040204" pitchFamily="50" charset="-128"/>
                  <a:ea typeface="メイリオ" panose="020B0604030504040204" pitchFamily="50" charset="-128"/>
                </a:endParaRPr>
              </a:p>
              <a:p>
                <a:pPr>
                  <a:lnSpc>
                    <a:spcPct val="100000"/>
                  </a:lnSpc>
                </a:pPr>
                <a14:m>
                  <m:oMathPara xmlns:m="http://schemas.openxmlformats.org/officeDocument/2006/math">
                    <m:oMathParaPr>
                      <m:jc m:val="centerGroup"/>
                    </m:oMathParaPr>
                    <m:oMath xmlns:m="http://schemas.openxmlformats.org/officeDocument/2006/math">
                      <m:sSub>
                        <m:sSubPr>
                          <m:ctrlPr>
                            <a:rPr lang="en-US" altLang="ja-JP" sz="2800" i="1" smtClean="0">
                              <a:solidFill>
                                <a:schemeClr val="bg1"/>
                              </a:solidFill>
                              <a:latin typeface="Cambria Math" panose="02040503050406030204" pitchFamily="18" charset="0"/>
                            </a:rPr>
                          </m:ctrlPr>
                        </m:sSubPr>
                        <m:e>
                          <m:r>
                            <a:rPr lang="en-US" altLang="ja-JP" sz="2800" b="0" i="1">
                              <a:solidFill>
                                <a:schemeClr val="bg1"/>
                              </a:solidFill>
                              <a:latin typeface="Cambria Math" panose="02040503050406030204" pitchFamily="18" charset="0"/>
                            </a:rPr>
                            <m:t>𝑟</m:t>
                          </m:r>
                        </m:e>
                        <m:sub>
                          <m:r>
                            <a:rPr lang="en-US" altLang="ja-JP" sz="2800" b="0" i="1">
                              <a:solidFill>
                                <a:schemeClr val="bg1"/>
                              </a:solidFill>
                              <a:latin typeface="Cambria Math" panose="02040503050406030204" pitchFamily="18" charset="0"/>
                            </a:rPr>
                            <m:t>𝑠h</m:t>
                          </m:r>
                        </m:sub>
                      </m:sSub>
                      <m:r>
                        <a:rPr lang="en-US" altLang="ja-JP" sz="2800" b="0" i="1">
                          <a:solidFill>
                            <a:schemeClr val="bg1"/>
                          </a:solidFill>
                          <a:latin typeface="Cambria Math" panose="02040503050406030204" pitchFamily="18" charset="0"/>
                        </a:rPr>
                        <m:t>=31.5</m:t>
                      </m:r>
                      <m:f>
                        <m:fPr>
                          <m:ctrlPr>
                            <a:rPr lang="en-US" altLang="ja-JP" sz="2800" i="1">
                              <a:solidFill>
                                <a:schemeClr val="bg1"/>
                              </a:solidFill>
                              <a:latin typeface="Cambria Math" panose="02040503050406030204" pitchFamily="18" charset="0"/>
                              <a:ea typeface="Cambria Math" panose="02040503050406030204" pitchFamily="18" charset="0"/>
                            </a:rPr>
                          </m:ctrlPr>
                        </m:fPr>
                        <m:num>
                          <m:r>
                            <a:rPr lang="en-US" altLang="ja-JP" sz="2800" b="0" i="1">
                              <a:solidFill>
                                <a:schemeClr val="bg1"/>
                              </a:solidFill>
                              <a:latin typeface="Cambria Math" panose="02040503050406030204" pitchFamily="18" charset="0"/>
                            </a:rPr>
                            <m:t>𝑀</m:t>
                          </m:r>
                          <m:r>
                            <a:rPr lang="el-GR" altLang="ja-JP" sz="2800" b="0" i="1">
                              <a:solidFill>
                                <a:schemeClr val="bg1"/>
                              </a:solidFill>
                              <a:latin typeface="Cambria Math" panose="02040503050406030204" pitchFamily="18" charset="0"/>
                              <a:ea typeface="Cambria Math" panose="02040503050406030204" pitchFamily="18" charset="0"/>
                            </a:rPr>
                            <m:t>𝛺</m:t>
                          </m:r>
                        </m:num>
                        <m:den>
                          <m:r>
                            <a:rPr lang="en-US" altLang="ja-JP" sz="2800" b="0" i="1">
                              <a:solidFill>
                                <a:schemeClr val="bg1"/>
                              </a:solidFill>
                              <a:latin typeface="Cambria Math" panose="02040503050406030204" pitchFamily="18" charset="0"/>
                              <a:ea typeface="Cambria Math" panose="02040503050406030204" pitchFamily="18" charset="0"/>
                            </a:rPr>
                            <m:t>𝑚</m:t>
                          </m:r>
                        </m:den>
                      </m:f>
                    </m:oMath>
                  </m:oMathPara>
                </a14:m>
                <a:endParaRPr lang="en-US" altLang="ja-JP" sz="2800" dirty="0">
                  <a:solidFill>
                    <a:schemeClr val="bg1"/>
                  </a:solidFill>
                  <a:latin typeface="メイリオ" panose="020B0604030504040204" pitchFamily="50" charset="-128"/>
                  <a:ea typeface="メイリオ" panose="020B0604030504040204" pitchFamily="50" charset="-128"/>
                </a:endParaRPr>
              </a:p>
              <a:p>
                <a:pPr>
                  <a:lnSpc>
                    <a:spcPct val="100000"/>
                  </a:lnSpc>
                </a:pPr>
                <a14:m>
                  <m:oMathPara xmlns:m="http://schemas.openxmlformats.org/officeDocument/2006/math">
                    <m:oMathParaPr>
                      <m:jc m:val="centerGroup"/>
                    </m:oMathParaPr>
                    <m:oMath xmlns:m="http://schemas.openxmlformats.org/officeDocument/2006/math">
                      <m:sSub>
                        <m:sSubPr>
                          <m:ctrlPr>
                            <a:rPr lang="en-US" altLang="ja-JP" sz="2800" i="1">
                              <a:solidFill>
                                <a:schemeClr val="bg1"/>
                              </a:solidFill>
                              <a:latin typeface="Cambria Math" panose="02040503050406030204" pitchFamily="18" charset="0"/>
                              <a:ea typeface="Cambria Math" panose="02040503050406030204" pitchFamily="18" charset="0"/>
                            </a:rPr>
                          </m:ctrlPr>
                        </m:sSubPr>
                        <m:e>
                          <m:r>
                            <a:rPr lang="en-US" altLang="ja-JP" sz="2800" b="0" i="1">
                              <a:solidFill>
                                <a:schemeClr val="bg1"/>
                              </a:solidFill>
                              <a:latin typeface="Cambria Math" panose="02040503050406030204" pitchFamily="18" charset="0"/>
                              <a:ea typeface="Cambria Math" panose="02040503050406030204" pitchFamily="18" charset="0"/>
                            </a:rPr>
                            <m:t>𝑄</m:t>
                          </m:r>
                        </m:e>
                        <m:sub>
                          <m:r>
                            <a:rPr lang="en-US" altLang="ja-JP" sz="2800" b="0" i="1">
                              <a:solidFill>
                                <a:schemeClr val="bg1"/>
                              </a:solidFill>
                              <a:latin typeface="Cambria Math" panose="02040503050406030204" pitchFamily="18" charset="0"/>
                              <a:ea typeface="Cambria Math" panose="02040503050406030204" pitchFamily="18" charset="0"/>
                            </a:rPr>
                            <m:t>0</m:t>
                          </m:r>
                        </m:sub>
                      </m:sSub>
                      <m:r>
                        <a:rPr lang="en-US" altLang="ja-JP" sz="2800" b="0" i="1">
                          <a:solidFill>
                            <a:schemeClr val="bg1"/>
                          </a:solidFill>
                          <a:latin typeface="Cambria Math" panose="02040503050406030204" pitchFamily="18" charset="0"/>
                          <a:ea typeface="Cambria Math" panose="02040503050406030204" pitchFamily="18" charset="0"/>
                        </a:rPr>
                        <m:t>=25000</m:t>
                      </m:r>
                    </m:oMath>
                  </m:oMathPara>
                </a14:m>
                <a:endParaRPr lang="en-US" altLang="ja-JP" sz="2800" dirty="0">
                  <a:solidFill>
                    <a:schemeClr val="bg1"/>
                  </a:solidFill>
                  <a:latin typeface="メイリオ" panose="020B0604030504040204" pitchFamily="50" charset="-128"/>
                  <a:ea typeface="メイリオ" panose="020B0604030504040204" pitchFamily="50" charset="-128"/>
                </a:endParaRPr>
              </a:p>
              <a:p>
                <a:pPr marL="457200" indent="-457200">
                  <a:lnSpc>
                    <a:spcPct val="100000"/>
                  </a:lnSpc>
                  <a:buFont typeface="Wingdings" panose="05000000000000000000" pitchFamily="2" charset="2"/>
                  <a:buChar char="n"/>
                </a:pPr>
                <a:r>
                  <a:rPr lang="ja-JP" altLang="en-US" sz="2800" dirty="0" smtClean="0">
                    <a:solidFill>
                      <a:schemeClr val="bg1"/>
                    </a:solidFill>
                    <a:latin typeface="メイリオ" panose="020B0604030504040204" pitchFamily="50" charset="-128"/>
                    <a:ea typeface="メイリオ" panose="020B0604030504040204" pitchFamily="50" charset="-128"/>
                  </a:rPr>
                  <a:t>複数</a:t>
                </a:r>
                <a:r>
                  <a:rPr lang="ja-JP" altLang="en-US" sz="2800" dirty="0" smtClean="0">
                    <a:solidFill>
                      <a:schemeClr val="bg1"/>
                    </a:solidFill>
                    <a:latin typeface="メイリオ" panose="020B0604030504040204" pitchFamily="50" charset="-128"/>
                    <a:ea typeface="メイリオ" panose="020B0604030504040204" pitchFamily="50" charset="-128"/>
                  </a:rPr>
                  <a:t>バンチを連続して加速（マルチバンチ加速）すると、前のバンチが作った減速場により、電場が徐々に減少し、後ろのバンチはうまく加速されない。</a:t>
                </a:r>
                <a:endParaRPr lang="en-US" altLang="ja-JP" sz="2800" dirty="0" smtClean="0">
                  <a:solidFill>
                    <a:schemeClr val="bg1"/>
                  </a:solidFill>
                  <a:latin typeface="メイリオ" panose="020B0604030504040204" pitchFamily="50" charset="-128"/>
                  <a:ea typeface="メイリオ" panose="020B0604030504040204" pitchFamily="50" charset="-128"/>
                </a:endParaRPr>
              </a:p>
              <a:p>
                <a:pPr>
                  <a:lnSpc>
                    <a:spcPct val="100000"/>
                  </a:lnSpc>
                  <a:spcBef>
                    <a:spcPts val="600"/>
                  </a:spcBef>
                </a:pPr>
                <a:endParaRPr kumimoji="1" lang="ja-JP" altLang="en-US" sz="2800" dirty="0">
                  <a:solidFill>
                    <a:schemeClr val="bg1"/>
                  </a:solidFill>
                  <a:latin typeface="メイリオ" panose="020B0604030504040204" pitchFamily="50" charset="-128"/>
                  <a:ea typeface="メイリオ" panose="020B0604030504040204" pitchFamily="50" charset="-128"/>
                </a:endParaRPr>
              </a:p>
            </p:txBody>
          </p:sp>
        </mc:Choice>
        <mc:Fallback>
          <p:sp>
            <p:nvSpPr>
              <p:cNvPr id="28" name="テキスト プレースホルダー 4"/>
              <p:cNvSpPr txBox="1">
                <a:spLocks noRot="1" noChangeAspect="1" noMove="1" noResize="1" noEditPoints="1" noAdjustHandles="1" noChangeArrowheads="1" noChangeShapeType="1" noTextEdit="1"/>
              </p:cNvSpPr>
              <p:nvPr/>
            </p:nvSpPr>
            <p:spPr>
              <a:xfrm>
                <a:off x="304544" y="6066692"/>
                <a:ext cx="8846457" cy="3567323"/>
              </a:xfrm>
              <a:prstGeom prst="rect">
                <a:avLst/>
              </a:prstGeom>
              <a:blipFill>
                <a:blip r:embed="rId3"/>
                <a:stretch>
                  <a:fillRect l="-1241" t="-2564" r="-5100" b="-8034"/>
                </a:stretch>
              </a:blipFill>
            </p:spPr>
            <p:txBody>
              <a:bodyPr/>
              <a:lstStyle/>
              <a:p>
                <a:r>
                  <a:rPr lang="ja-JP" altLang="en-US">
                    <a:noFill/>
                  </a:rPr>
                  <a:t> </a:t>
                </a:r>
              </a:p>
            </p:txBody>
          </p:sp>
        </mc:Fallback>
      </mc:AlternateContent>
      <p:pic>
        <p:nvPicPr>
          <p:cNvPr id="29" name="図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5985" y="4776734"/>
            <a:ext cx="7640425" cy="5188483"/>
          </a:xfrm>
          <a:prstGeom prst="rect">
            <a:avLst/>
          </a:prstGeom>
        </p:spPr>
      </p:pic>
      <mc:AlternateContent xmlns:mc="http://schemas.openxmlformats.org/markup-compatibility/2006" xmlns:a14="http://schemas.microsoft.com/office/drawing/2010/main">
        <mc:Choice Requires="a14">
          <p:sp>
            <p:nvSpPr>
              <p:cNvPr id="30" name="テキスト ボックス 29"/>
              <p:cNvSpPr txBox="1"/>
              <p:nvPr/>
            </p:nvSpPr>
            <p:spPr>
              <a:xfrm>
                <a:off x="9575985" y="3526310"/>
                <a:ext cx="7501046" cy="1053878"/>
              </a:xfrm>
              <a:prstGeom prst="rect">
                <a:avLst/>
              </a:prstGeom>
              <a:solidFill>
                <a:schemeClr val="tx1">
                  <a:alpha val="55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b="0" i="1" smtClean="0">
                          <a:solidFill>
                            <a:schemeClr val="bg1"/>
                          </a:solidFill>
                          <a:latin typeface="Cambria Math" panose="02040503050406030204" pitchFamily="18" charset="0"/>
                        </a:rPr>
                        <m:t>𝑉</m:t>
                      </m:r>
                      <m:r>
                        <a:rPr lang="en-US" altLang="ja-JP" b="0" i="1" smtClean="0">
                          <a:solidFill>
                            <a:schemeClr val="bg1"/>
                          </a:solidFill>
                          <a:latin typeface="Cambria Math" panose="02040503050406030204" pitchFamily="18" charset="0"/>
                        </a:rPr>
                        <m:t>(</m:t>
                      </m:r>
                      <m:r>
                        <a:rPr lang="en-US" altLang="ja-JP" b="0" i="1" smtClean="0">
                          <a:solidFill>
                            <a:schemeClr val="bg1"/>
                          </a:solidFill>
                          <a:latin typeface="Cambria Math" panose="02040503050406030204" pitchFamily="18" charset="0"/>
                        </a:rPr>
                        <m:t>𝑡</m:t>
                      </m:r>
                      <m:r>
                        <a:rPr lang="en-US" altLang="ja-JP" b="0" i="1" smtClean="0">
                          <a:solidFill>
                            <a:schemeClr val="bg1"/>
                          </a:solidFill>
                          <a:latin typeface="Cambria Math" panose="02040503050406030204" pitchFamily="18" charset="0"/>
                        </a:rPr>
                        <m:t>)=</m:t>
                      </m:r>
                      <m:f>
                        <m:fPr>
                          <m:ctrlPr>
                            <a:rPr lang="en-US" altLang="ja-JP" i="1" smtClean="0">
                              <a:solidFill>
                                <a:schemeClr val="bg1"/>
                              </a:solidFill>
                              <a:latin typeface="Cambria Math" panose="02040503050406030204" pitchFamily="18" charset="0"/>
                            </a:rPr>
                          </m:ctrlPr>
                        </m:fPr>
                        <m:num>
                          <m:r>
                            <a:rPr lang="en-US" altLang="ja-JP" b="0" i="1" smtClean="0">
                              <a:solidFill>
                                <a:schemeClr val="bg1"/>
                              </a:solidFill>
                              <a:latin typeface="Cambria Math" panose="02040503050406030204" pitchFamily="18" charset="0"/>
                            </a:rPr>
                            <m:t>2</m:t>
                          </m:r>
                          <m:rad>
                            <m:radPr>
                              <m:degHide m:val="on"/>
                              <m:ctrlPr>
                                <a:rPr lang="en-US" altLang="ja-JP" b="0" i="1" smtClean="0">
                                  <a:solidFill>
                                    <a:schemeClr val="bg1"/>
                                  </a:solidFill>
                                  <a:latin typeface="Cambria Math" panose="02040503050406030204" pitchFamily="18" charset="0"/>
                                </a:rPr>
                              </m:ctrlPr>
                            </m:radPr>
                            <m:deg/>
                            <m:e>
                              <m:r>
                                <a:rPr lang="ja-JP" altLang="en-US" b="0" i="1" smtClean="0">
                                  <a:solidFill>
                                    <a:schemeClr val="bg1"/>
                                  </a:solidFill>
                                  <a:latin typeface="Cambria Math" panose="02040503050406030204" pitchFamily="18" charset="0"/>
                                </a:rPr>
                                <m:t>𝛽</m:t>
                              </m:r>
                              <m:sSub>
                                <m:sSubPr>
                                  <m:ctrlPr>
                                    <a:rPr lang="en-US" altLang="ja-JP" b="0" i="1" smtClean="0">
                                      <a:solidFill>
                                        <a:schemeClr val="bg1"/>
                                      </a:solidFill>
                                      <a:latin typeface="Cambria Math" panose="02040503050406030204" pitchFamily="18" charset="0"/>
                                    </a:rPr>
                                  </m:ctrlPr>
                                </m:sSubPr>
                                <m:e>
                                  <m:r>
                                    <a:rPr lang="en-US" altLang="ja-JP" b="0" i="1" smtClean="0">
                                      <a:solidFill>
                                        <a:schemeClr val="bg1"/>
                                      </a:solidFill>
                                      <a:latin typeface="Cambria Math" panose="02040503050406030204" pitchFamily="18" charset="0"/>
                                    </a:rPr>
                                    <m:t>𝑃</m:t>
                                  </m:r>
                                </m:e>
                                <m:sub>
                                  <m:r>
                                    <a:rPr lang="en-US" altLang="ja-JP" b="0" i="1" smtClean="0">
                                      <a:solidFill>
                                        <a:schemeClr val="bg1"/>
                                      </a:solidFill>
                                      <a:latin typeface="Cambria Math" panose="02040503050406030204" pitchFamily="18" charset="0"/>
                                    </a:rPr>
                                    <m:t>𝑜</m:t>
                                  </m:r>
                                </m:sub>
                              </m:sSub>
                              <m:r>
                                <a:rPr lang="en-US" altLang="ja-JP" b="0" i="1" smtClean="0">
                                  <a:solidFill>
                                    <a:schemeClr val="bg1"/>
                                  </a:solidFill>
                                  <a:latin typeface="Cambria Math" panose="02040503050406030204" pitchFamily="18" charset="0"/>
                                </a:rPr>
                                <m:t>𝑅</m:t>
                              </m:r>
                            </m:e>
                          </m:rad>
                        </m:num>
                        <m:den>
                          <m:r>
                            <a:rPr lang="en-US" altLang="ja-JP" b="0" i="1" smtClean="0">
                              <a:solidFill>
                                <a:schemeClr val="bg1"/>
                              </a:solidFill>
                              <a:latin typeface="Cambria Math" panose="02040503050406030204" pitchFamily="18" charset="0"/>
                            </a:rPr>
                            <m:t>1+</m:t>
                          </m:r>
                          <m:r>
                            <a:rPr lang="ja-JP" altLang="en-US" b="0" i="1" smtClean="0">
                              <a:solidFill>
                                <a:schemeClr val="bg1"/>
                              </a:solidFill>
                              <a:latin typeface="Cambria Math" panose="02040503050406030204" pitchFamily="18" charset="0"/>
                            </a:rPr>
                            <m:t>𝛽</m:t>
                          </m:r>
                        </m:den>
                      </m:f>
                      <m:d>
                        <m:dPr>
                          <m:ctrlPr>
                            <a:rPr lang="en-US" altLang="ja-JP" i="1" smtClean="0">
                              <a:solidFill>
                                <a:schemeClr val="bg1"/>
                              </a:solidFill>
                              <a:latin typeface="Cambria Math" panose="02040503050406030204" pitchFamily="18" charset="0"/>
                            </a:rPr>
                          </m:ctrlPr>
                        </m:dPr>
                        <m:e>
                          <m:r>
                            <a:rPr lang="en-US" altLang="ja-JP" b="0" i="1" smtClean="0">
                              <a:solidFill>
                                <a:schemeClr val="bg1"/>
                              </a:solidFill>
                              <a:latin typeface="Cambria Math" panose="02040503050406030204" pitchFamily="18" charset="0"/>
                            </a:rPr>
                            <m:t>1−</m:t>
                          </m:r>
                          <m:sSup>
                            <m:sSupPr>
                              <m:ctrlPr>
                                <a:rPr lang="en-US" altLang="ja-JP" b="0" i="1" smtClean="0">
                                  <a:solidFill>
                                    <a:schemeClr val="bg1"/>
                                  </a:solidFill>
                                  <a:latin typeface="Cambria Math" panose="02040503050406030204" pitchFamily="18" charset="0"/>
                                </a:rPr>
                              </m:ctrlPr>
                            </m:sSupPr>
                            <m:e>
                              <m:r>
                                <a:rPr lang="en-US" altLang="ja-JP" b="0" i="1" smtClean="0">
                                  <a:solidFill>
                                    <a:schemeClr val="bg1"/>
                                  </a:solidFill>
                                  <a:latin typeface="Cambria Math" panose="02040503050406030204" pitchFamily="18" charset="0"/>
                                </a:rPr>
                                <m:t>𝑒</m:t>
                              </m:r>
                            </m:e>
                            <m:sup>
                              <m:r>
                                <a:rPr lang="en-US" altLang="ja-JP" b="0" i="1" smtClean="0">
                                  <a:solidFill>
                                    <a:schemeClr val="bg1"/>
                                  </a:solidFill>
                                  <a:latin typeface="Cambria Math" panose="02040503050406030204" pitchFamily="18" charset="0"/>
                                </a:rPr>
                                <m:t>−</m:t>
                              </m:r>
                              <m:f>
                                <m:fPr>
                                  <m:ctrlPr>
                                    <a:rPr lang="en-US" altLang="ja-JP" b="0" i="1" smtClean="0">
                                      <a:solidFill>
                                        <a:schemeClr val="bg1"/>
                                      </a:solidFill>
                                      <a:latin typeface="Cambria Math" panose="02040503050406030204" pitchFamily="18" charset="0"/>
                                    </a:rPr>
                                  </m:ctrlPr>
                                </m:fPr>
                                <m:num>
                                  <m:r>
                                    <a:rPr lang="en-US" altLang="ja-JP" b="0" i="1" smtClean="0">
                                      <a:solidFill>
                                        <a:schemeClr val="bg1"/>
                                      </a:solidFill>
                                      <a:latin typeface="Cambria Math" panose="02040503050406030204" pitchFamily="18" charset="0"/>
                                    </a:rPr>
                                    <m:t>𝑡</m:t>
                                  </m:r>
                                </m:num>
                                <m:den>
                                  <m:r>
                                    <a:rPr lang="ja-JP" altLang="en-US" b="0" i="1" smtClean="0">
                                      <a:solidFill>
                                        <a:schemeClr val="bg1"/>
                                      </a:solidFill>
                                      <a:latin typeface="Cambria Math" panose="02040503050406030204" pitchFamily="18" charset="0"/>
                                    </a:rPr>
                                    <m:t>𝜏</m:t>
                                  </m:r>
                                </m:den>
                              </m:f>
                            </m:sup>
                          </m:sSup>
                        </m:e>
                      </m:d>
                      <m:r>
                        <a:rPr lang="en-US" altLang="ja-JP" i="1">
                          <a:solidFill>
                            <a:schemeClr val="bg1"/>
                          </a:solidFill>
                          <a:latin typeface="Cambria Math" panose="02040503050406030204" pitchFamily="18" charset="0"/>
                        </a:rPr>
                        <m:t>−</m:t>
                      </m:r>
                      <m:f>
                        <m:fPr>
                          <m:ctrlPr>
                            <a:rPr lang="en-US" altLang="ja-JP" i="1">
                              <a:solidFill>
                                <a:schemeClr val="bg1"/>
                              </a:solidFill>
                              <a:latin typeface="Cambria Math" panose="02040503050406030204" pitchFamily="18" charset="0"/>
                            </a:rPr>
                          </m:ctrlPr>
                        </m:fPr>
                        <m:num>
                          <m:r>
                            <a:rPr lang="ja-JP" altLang="en-US" i="1">
                              <a:solidFill>
                                <a:schemeClr val="bg1"/>
                              </a:solidFill>
                              <a:latin typeface="Cambria Math" panose="02040503050406030204" pitchFamily="18" charset="0"/>
                            </a:rPr>
                            <m:t>𝜔</m:t>
                          </m:r>
                          <m:r>
                            <a:rPr lang="en-US" altLang="ja-JP" i="1">
                              <a:solidFill>
                                <a:schemeClr val="bg1"/>
                              </a:solidFill>
                              <a:latin typeface="Cambria Math" panose="02040503050406030204" pitchFamily="18" charset="0"/>
                            </a:rPr>
                            <m:t>𝑅</m:t>
                          </m:r>
                          <m:sSub>
                            <m:sSubPr>
                              <m:ctrlPr>
                                <a:rPr lang="en-US" altLang="ja-JP" i="1">
                                  <a:solidFill>
                                    <a:schemeClr val="bg1"/>
                                  </a:solidFill>
                                  <a:latin typeface="Cambria Math" panose="02040503050406030204" pitchFamily="18" charset="0"/>
                                </a:rPr>
                              </m:ctrlPr>
                            </m:sSubPr>
                            <m:e>
                              <m:r>
                                <a:rPr lang="en-US" altLang="ja-JP" i="1">
                                  <a:solidFill>
                                    <a:schemeClr val="bg1"/>
                                  </a:solidFill>
                                  <a:latin typeface="Cambria Math" panose="02040503050406030204" pitchFamily="18" charset="0"/>
                                </a:rPr>
                                <m:t>𝐼</m:t>
                              </m:r>
                            </m:e>
                            <m:sub>
                              <m:r>
                                <a:rPr lang="en-US" altLang="ja-JP" i="1">
                                  <a:solidFill>
                                    <a:schemeClr val="bg1"/>
                                  </a:solidFill>
                                  <a:latin typeface="Cambria Math" panose="02040503050406030204" pitchFamily="18" charset="0"/>
                                </a:rPr>
                                <m:t>𝐵</m:t>
                              </m:r>
                              <m:r>
                                <a:rPr lang="en-US" altLang="ja-JP" b="0" i="1" smtClean="0">
                                  <a:solidFill>
                                    <a:schemeClr val="bg1"/>
                                  </a:solidFill>
                                  <a:latin typeface="Cambria Math" panose="02040503050406030204" pitchFamily="18" charset="0"/>
                                </a:rPr>
                                <m:t>0</m:t>
                              </m:r>
                            </m:sub>
                          </m:sSub>
                        </m:num>
                        <m:den>
                          <m:r>
                            <a:rPr lang="en-US" altLang="ja-JP" i="1">
                              <a:solidFill>
                                <a:schemeClr val="bg1"/>
                              </a:solidFill>
                              <a:latin typeface="Cambria Math" panose="02040503050406030204" pitchFamily="18" charset="0"/>
                            </a:rPr>
                            <m:t>1+</m:t>
                          </m:r>
                          <m:r>
                            <a:rPr lang="ja-JP" altLang="en-US" i="1">
                              <a:solidFill>
                                <a:schemeClr val="bg1"/>
                              </a:solidFill>
                              <a:latin typeface="Cambria Math" panose="02040503050406030204" pitchFamily="18" charset="0"/>
                            </a:rPr>
                            <m:t>𝛽</m:t>
                          </m:r>
                        </m:den>
                      </m:f>
                      <m:d>
                        <m:dPr>
                          <m:ctrlPr>
                            <a:rPr lang="en-US" altLang="ja-JP" i="1">
                              <a:solidFill>
                                <a:schemeClr val="bg1"/>
                              </a:solidFill>
                              <a:latin typeface="Cambria Math" panose="02040503050406030204" pitchFamily="18" charset="0"/>
                            </a:rPr>
                          </m:ctrlPr>
                        </m:dPr>
                        <m:e>
                          <m:r>
                            <a:rPr lang="en-US" altLang="ja-JP" i="1">
                              <a:solidFill>
                                <a:schemeClr val="bg1"/>
                              </a:solidFill>
                              <a:latin typeface="Cambria Math" panose="02040503050406030204" pitchFamily="18" charset="0"/>
                            </a:rPr>
                            <m:t>1−</m:t>
                          </m:r>
                          <m:sSup>
                            <m:sSupPr>
                              <m:ctrlPr>
                                <a:rPr lang="en-US" altLang="ja-JP" i="1">
                                  <a:solidFill>
                                    <a:schemeClr val="bg1"/>
                                  </a:solidFill>
                                  <a:latin typeface="Cambria Math" panose="02040503050406030204" pitchFamily="18" charset="0"/>
                                </a:rPr>
                              </m:ctrlPr>
                            </m:sSupPr>
                            <m:e>
                              <m:r>
                                <a:rPr lang="en-US" altLang="ja-JP" i="1">
                                  <a:solidFill>
                                    <a:schemeClr val="bg1"/>
                                  </a:solidFill>
                                  <a:latin typeface="Cambria Math" panose="02040503050406030204" pitchFamily="18" charset="0"/>
                                </a:rPr>
                                <m:t>𝑒</m:t>
                              </m:r>
                            </m:e>
                            <m:sup>
                              <m:r>
                                <a:rPr lang="en-US" altLang="ja-JP" i="1">
                                  <a:solidFill>
                                    <a:schemeClr val="bg1"/>
                                  </a:solidFill>
                                  <a:latin typeface="Cambria Math" panose="02040503050406030204" pitchFamily="18" charset="0"/>
                                </a:rPr>
                                <m:t>−</m:t>
                              </m:r>
                              <m:f>
                                <m:fPr>
                                  <m:ctrlPr>
                                    <a:rPr lang="en-US" altLang="ja-JP" i="1">
                                      <a:solidFill>
                                        <a:schemeClr val="bg1"/>
                                      </a:solidFill>
                                      <a:latin typeface="Cambria Math" panose="02040503050406030204" pitchFamily="18" charset="0"/>
                                    </a:rPr>
                                  </m:ctrlPr>
                                </m:fPr>
                                <m:num>
                                  <m:r>
                                    <a:rPr lang="en-US" altLang="ja-JP" i="1">
                                      <a:solidFill>
                                        <a:schemeClr val="bg1"/>
                                      </a:solidFill>
                                      <a:latin typeface="Cambria Math" panose="02040503050406030204" pitchFamily="18" charset="0"/>
                                    </a:rPr>
                                    <m:t>𝑡</m:t>
                                  </m:r>
                                  <m:r>
                                    <a:rPr lang="en-US" altLang="ja-JP" b="0" i="1" smtClean="0">
                                      <a:solidFill>
                                        <a:schemeClr val="bg1"/>
                                      </a:solidFill>
                                      <a:latin typeface="Cambria Math" panose="02040503050406030204" pitchFamily="18" charset="0"/>
                                    </a:rPr>
                                    <m:t>−</m:t>
                                  </m:r>
                                  <m:sSub>
                                    <m:sSubPr>
                                      <m:ctrlPr>
                                        <a:rPr lang="en-US" altLang="ja-JP" b="0" i="1" smtClean="0">
                                          <a:solidFill>
                                            <a:schemeClr val="bg1"/>
                                          </a:solidFill>
                                          <a:latin typeface="Cambria Math" panose="02040503050406030204" pitchFamily="18" charset="0"/>
                                        </a:rPr>
                                      </m:ctrlPr>
                                    </m:sSubPr>
                                    <m:e>
                                      <m:r>
                                        <a:rPr lang="en-US" altLang="ja-JP" b="0" i="1" smtClean="0">
                                          <a:solidFill>
                                            <a:schemeClr val="bg1"/>
                                          </a:solidFill>
                                          <a:latin typeface="Cambria Math" panose="02040503050406030204" pitchFamily="18" charset="0"/>
                                        </a:rPr>
                                        <m:t>𝑡</m:t>
                                      </m:r>
                                    </m:e>
                                    <m:sub>
                                      <m:r>
                                        <a:rPr lang="en-US" altLang="ja-JP" b="0" i="1" smtClean="0">
                                          <a:solidFill>
                                            <a:schemeClr val="bg1"/>
                                          </a:solidFill>
                                          <a:latin typeface="Cambria Math" panose="02040503050406030204" pitchFamily="18" charset="0"/>
                                        </a:rPr>
                                        <m:t>𝑏</m:t>
                                      </m:r>
                                    </m:sub>
                                  </m:sSub>
                                </m:num>
                                <m:den>
                                  <m:r>
                                    <a:rPr lang="ja-JP" altLang="en-US" i="1">
                                      <a:solidFill>
                                        <a:schemeClr val="bg1"/>
                                      </a:solidFill>
                                      <a:latin typeface="Cambria Math" panose="02040503050406030204" pitchFamily="18" charset="0"/>
                                    </a:rPr>
                                    <m:t>𝜏</m:t>
                                  </m:r>
                                </m:den>
                              </m:f>
                            </m:sup>
                          </m:sSup>
                        </m:e>
                      </m:d>
                    </m:oMath>
                  </m:oMathPara>
                </a14:m>
                <a:endParaRPr kumimoji="1" lang="en-US" altLang="ja-JP" b="0" i="1" dirty="0" smtClean="0">
                  <a:solidFill>
                    <a:schemeClr val="bg1"/>
                  </a:solidFill>
                  <a:latin typeface="Cambria Math" panose="02040503050406030204" pitchFamily="18" charset="0"/>
                </a:endParaRPr>
              </a:p>
            </p:txBody>
          </p:sp>
        </mc:Choice>
        <mc:Fallback xmlns="">
          <p:sp>
            <p:nvSpPr>
              <p:cNvPr id="30" name="テキスト ボックス 29"/>
              <p:cNvSpPr txBox="1">
                <a:spLocks noRot="1" noChangeAspect="1" noMove="1" noResize="1" noEditPoints="1" noAdjustHandles="1" noChangeArrowheads="1" noChangeShapeType="1" noTextEdit="1"/>
              </p:cNvSpPr>
              <p:nvPr/>
            </p:nvSpPr>
            <p:spPr>
              <a:xfrm>
                <a:off x="9575985" y="3526310"/>
                <a:ext cx="7501046" cy="1053878"/>
              </a:xfrm>
              <a:prstGeom prst="rect">
                <a:avLst/>
              </a:prstGeom>
              <a:blipFill>
                <a:blip r:embed="rId5"/>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742564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0"/>
          </p:nvPr>
        </p:nvSpPr>
        <p:spPr/>
        <p:txBody>
          <a:bodyPr/>
          <a:lstStyle/>
          <a:p>
            <a:r>
              <a:rPr lang="en-US" smtClean="0"/>
              <a:t>The Power of PowerPoint | thepopp.com</a:t>
            </a:r>
            <a:endParaRPr lang="en-US" dirty="0"/>
          </a:p>
        </p:txBody>
      </p:sp>
      <p:sp>
        <p:nvSpPr>
          <p:cNvPr id="3" name="スライド番号プレースホルダー 2"/>
          <p:cNvSpPr>
            <a:spLocks noGrp="1"/>
          </p:cNvSpPr>
          <p:nvPr>
            <p:ph type="sldNum" sz="quarter" idx="11"/>
          </p:nvPr>
        </p:nvSpPr>
        <p:spPr/>
        <p:txBody>
          <a:bodyPr/>
          <a:lstStyle/>
          <a:p>
            <a:fld id="{03EB59E2-90B9-4CD3-AC74-D672227E13C3}" type="slidenum">
              <a:rPr lang="en-US" smtClean="0"/>
              <a:pPr/>
              <a:t>12</a:t>
            </a:fld>
            <a:endParaRPr lang="en-US" dirty="0"/>
          </a:p>
        </p:txBody>
      </p:sp>
      <p:sp>
        <p:nvSpPr>
          <p:cNvPr id="4" name="タイトル 3"/>
          <p:cNvSpPr>
            <a:spLocks noGrp="1"/>
          </p:cNvSpPr>
          <p:nvPr>
            <p:ph type="title"/>
          </p:nvPr>
        </p:nvSpPr>
        <p:spPr>
          <a:xfrm>
            <a:off x="704535" y="423614"/>
            <a:ext cx="16737958" cy="1612865"/>
          </a:xfrm>
        </p:spPr>
        <p:txBody>
          <a:bodyPr>
            <a:normAutofit/>
          </a:bodyPr>
          <a:lstStyle/>
          <a:p>
            <a:r>
              <a:rPr kumimoji="1" lang="en-US" altLang="ja-JP" sz="6000" dirty="0" smtClean="0"/>
              <a:t>Beam-loading </a:t>
            </a:r>
            <a:r>
              <a:rPr kumimoji="1" lang="en-US" altLang="ja-JP" sz="6000" dirty="0" smtClean="0">
                <a:solidFill>
                  <a:srgbClr val="33CFCE"/>
                </a:solidFill>
              </a:rPr>
              <a:t>Compensation</a:t>
            </a:r>
            <a:r>
              <a:rPr kumimoji="1" lang="en-US" altLang="ja-JP" sz="6000" dirty="0" smtClean="0"/>
              <a:t> in the capture </a:t>
            </a:r>
            <a:r>
              <a:rPr kumimoji="1" lang="en-US" altLang="ja-JP" sz="6000" dirty="0" err="1" smtClean="0"/>
              <a:t>linac</a:t>
            </a:r>
            <a:endParaRPr kumimoji="1" lang="ja-JP" altLang="en-US" sz="6000" dirty="0"/>
          </a:p>
        </p:txBody>
      </p:sp>
      <p:sp>
        <p:nvSpPr>
          <p:cNvPr id="7" name="正方形/長方形 6"/>
          <p:cNvSpPr/>
          <p:nvPr/>
        </p:nvSpPr>
        <p:spPr>
          <a:xfrm>
            <a:off x="417665" y="2239510"/>
            <a:ext cx="8462260" cy="1892826"/>
          </a:xfrm>
          <a:prstGeom prst="rect">
            <a:avLst/>
          </a:prstGeom>
        </p:spPr>
        <p:txBody>
          <a:bodyPr wrap="square">
            <a:spAutoFit/>
          </a:bodyPr>
          <a:lstStyle/>
          <a:p>
            <a:pPr marL="342900" indent="-342900">
              <a:lnSpc>
                <a:spcPct val="100000"/>
              </a:lnSpc>
              <a:spcBef>
                <a:spcPts val="600"/>
              </a:spcBef>
              <a:buFont typeface="Wingdings" panose="05000000000000000000" pitchFamily="2" charset="2"/>
              <a:buChar char="n"/>
            </a:pPr>
            <a:r>
              <a:rPr kumimoji="1" lang="ja-JP" altLang="en-US" sz="2800" dirty="0" smtClean="0">
                <a:solidFill>
                  <a:schemeClr val="bg1"/>
                </a:solidFill>
                <a:latin typeface="メイリオ" panose="020B0604030504040204" pitchFamily="50" charset="-128"/>
                <a:ea typeface="メイリオ" panose="020B0604030504040204" pitchFamily="50" charset="-128"/>
              </a:rPr>
              <a:t>普通の加速（</a:t>
            </a:r>
            <a:r>
              <a:rPr kumimoji="1" lang="en-US" altLang="ja-JP" sz="2800" dirty="0" smtClean="0">
                <a:solidFill>
                  <a:schemeClr val="bg1"/>
                </a:solidFill>
                <a:latin typeface="メイリオ" panose="020B0604030504040204" pitchFamily="50" charset="-128"/>
                <a:ea typeface="メイリオ" panose="020B0604030504040204" pitchFamily="50" charset="-128"/>
              </a:rPr>
              <a:t>on crest </a:t>
            </a:r>
            <a:r>
              <a:rPr kumimoji="1" lang="ja-JP" altLang="en-US" sz="2800" dirty="0" smtClean="0">
                <a:solidFill>
                  <a:schemeClr val="bg1"/>
                </a:solidFill>
                <a:latin typeface="メイリオ" panose="020B0604030504040204" pitchFamily="50" charset="-128"/>
                <a:ea typeface="メイリオ" panose="020B0604030504040204" pitchFamily="50" charset="-128"/>
              </a:rPr>
              <a:t>加速）</a:t>
            </a:r>
            <a:endParaRPr kumimoji="1" lang="en-US" altLang="ja-JP" sz="2800" dirty="0" smtClean="0">
              <a:solidFill>
                <a:schemeClr val="bg1"/>
              </a:solidFill>
              <a:latin typeface="メイリオ" panose="020B0604030504040204" pitchFamily="50" charset="-128"/>
              <a:ea typeface="メイリオ" panose="020B0604030504040204" pitchFamily="50" charset="-128"/>
            </a:endParaRPr>
          </a:p>
          <a:p>
            <a:pPr marL="342900" indent="-342900">
              <a:lnSpc>
                <a:spcPct val="100000"/>
              </a:lnSpc>
              <a:spcBef>
                <a:spcPts val="600"/>
              </a:spcBef>
              <a:buFont typeface="Wingdings" panose="05000000000000000000" pitchFamily="2" charset="2"/>
              <a:buChar char="n"/>
            </a:pPr>
            <a:r>
              <a:rPr kumimoji="1" lang="en-US" altLang="ja-JP" sz="2800" dirty="0" smtClean="0">
                <a:solidFill>
                  <a:schemeClr val="bg1"/>
                </a:solidFill>
                <a:latin typeface="メイリオ" panose="020B0604030504040204" pitchFamily="50" charset="-128"/>
                <a:ea typeface="メイリオ" panose="020B0604030504040204" pitchFamily="50" charset="-128"/>
              </a:rPr>
              <a:t>RF</a:t>
            </a:r>
            <a:r>
              <a:rPr kumimoji="1" lang="ja-JP" altLang="en-US" sz="2800" dirty="0" smtClean="0">
                <a:solidFill>
                  <a:schemeClr val="bg1"/>
                </a:solidFill>
                <a:latin typeface="メイリオ" panose="020B0604030504040204" pitchFamily="50" charset="-128"/>
                <a:ea typeface="メイリオ" panose="020B0604030504040204" pitchFamily="50" charset="-128"/>
              </a:rPr>
              <a:t>電場とビーム電場の漸近値のベクトル和</a:t>
            </a:r>
            <a:r>
              <a:rPr kumimoji="1" lang="en-US" altLang="ja-JP" sz="2800" dirty="0" smtClean="0">
                <a:solidFill>
                  <a:schemeClr val="bg1"/>
                </a:solidFill>
                <a:latin typeface="メイリオ" panose="020B0604030504040204" pitchFamily="50" charset="-128"/>
                <a:ea typeface="メイリオ" panose="020B0604030504040204" pitchFamily="50" charset="-128"/>
              </a:rPr>
              <a:t/>
            </a:r>
            <a:br>
              <a:rPr kumimoji="1" lang="en-US" altLang="ja-JP" sz="2800" dirty="0" smtClean="0">
                <a:solidFill>
                  <a:schemeClr val="bg1"/>
                </a:solidFill>
                <a:latin typeface="メイリオ" panose="020B0604030504040204" pitchFamily="50" charset="-128"/>
                <a:ea typeface="メイリオ" panose="020B0604030504040204" pitchFamily="50" charset="-128"/>
              </a:rPr>
            </a:br>
            <a:r>
              <a:rPr kumimoji="1" lang="ja-JP" altLang="en-US" sz="2800" dirty="0" smtClean="0">
                <a:solidFill>
                  <a:schemeClr val="bg1"/>
                </a:solidFill>
                <a:latin typeface="メイリオ" panose="020B0604030504040204" pitchFamily="50" charset="-128"/>
                <a:ea typeface="メイリオ" panose="020B0604030504040204" pitchFamily="50" charset="-128"/>
              </a:rPr>
              <a:t>＝空洞電場の瞬時値</a:t>
            </a:r>
            <a:r>
              <a:rPr kumimoji="1" lang="en-US" altLang="ja-JP" sz="2800" dirty="0" smtClean="0">
                <a:solidFill>
                  <a:schemeClr val="bg1"/>
                </a:solidFill>
                <a:latin typeface="メイリオ" panose="020B0604030504040204" pitchFamily="50" charset="-128"/>
                <a:ea typeface="メイリオ" panose="020B0604030504040204" pitchFamily="50" charset="-128"/>
              </a:rPr>
              <a:t/>
            </a:r>
            <a:br>
              <a:rPr kumimoji="1" lang="en-US" altLang="ja-JP" sz="2800" dirty="0" smtClean="0">
                <a:solidFill>
                  <a:schemeClr val="bg1"/>
                </a:solidFill>
                <a:latin typeface="メイリオ" panose="020B0604030504040204" pitchFamily="50" charset="-128"/>
                <a:ea typeface="メイリオ" panose="020B0604030504040204" pitchFamily="50" charset="-128"/>
              </a:rPr>
            </a:br>
            <a:r>
              <a:rPr kumimoji="1" lang="ja-JP" altLang="en-US" sz="2800" dirty="0" smtClean="0">
                <a:solidFill>
                  <a:schemeClr val="bg1"/>
                </a:solidFill>
                <a:latin typeface="メイリオ" panose="020B0604030504040204" pitchFamily="50" charset="-128"/>
                <a:ea typeface="メイリオ" panose="020B0604030504040204" pitchFamily="50" charset="-128"/>
              </a:rPr>
              <a:t>の状態であれば、空洞電場は一定となる。</a:t>
            </a:r>
            <a:endParaRPr kumimoji="1" lang="en-US" altLang="ja-JP" sz="2800" dirty="0">
              <a:solidFill>
                <a:schemeClr val="bg1"/>
              </a:solidFill>
              <a:latin typeface="メイリオ" panose="020B0604030504040204" pitchFamily="50" charset="-128"/>
              <a:ea typeface="メイリオ" panose="020B0604030504040204" pitchFamily="50" charset="-128"/>
            </a:endParaRPr>
          </a:p>
        </p:txBody>
      </p:sp>
      <p:sp>
        <p:nvSpPr>
          <p:cNvPr id="10" name="正方形/長方形 9"/>
          <p:cNvSpPr/>
          <p:nvPr/>
        </p:nvSpPr>
        <p:spPr>
          <a:xfrm>
            <a:off x="8980233" y="2119764"/>
            <a:ext cx="8462260" cy="2046714"/>
          </a:xfrm>
          <a:prstGeom prst="rect">
            <a:avLst/>
          </a:prstGeom>
        </p:spPr>
        <p:txBody>
          <a:bodyPr wrap="square">
            <a:spAutoFit/>
          </a:bodyPr>
          <a:lstStyle/>
          <a:p>
            <a:pPr marL="342900" indent="-342900">
              <a:lnSpc>
                <a:spcPct val="100000"/>
              </a:lnSpc>
              <a:spcBef>
                <a:spcPts val="600"/>
              </a:spcBef>
              <a:buFont typeface="Wingdings" panose="05000000000000000000" pitchFamily="2" charset="2"/>
              <a:buChar char="n"/>
            </a:pPr>
            <a:r>
              <a:rPr kumimoji="1" lang="en-US" altLang="ja-JP" sz="2800" dirty="0" smtClean="0">
                <a:solidFill>
                  <a:schemeClr val="bg1"/>
                </a:solidFill>
                <a:latin typeface="メイリオ" panose="020B0604030504040204" pitchFamily="50" charset="-128"/>
                <a:ea typeface="メイリオ" panose="020B0604030504040204" pitchFamily="50" charset="-128"/>
              </a:rPr>
              <a:t>Capture</a:t>
            </a:r>
            <a:r>
              <a:rPr kumimoji="1" lang="ja-JP" altLang="en-US" sz="2800" dirty="0">
                <a:solidFill>
                  <a:schemeClr val="bg1"/>
                </a:solidFill>
                <a:latin typeface="メイリオ" panose="020B0604030504040204" pitchFamily="50" charset="-128"/>
                <a:ea typeface="メイリオ" panose="020B0604030504040204" pitchFamily="50" charset="-128"/>
              </a:rPr>
              <a:t>　</a:t>
            </a:r>
            <a:r>
              <a:rPr kumimoji="1" lang="en-US" altLang="ja-JP" sz="2800" dirty="0" err="1" smtClean="0">
                <a:solidFill>
                  <a:schemeClr val="bg1"/>
                </a:solidFill>
                <a:latin typeface="メイリオ" panose="020B0604030504040204" pitchFamily="50" charset="-128"/>
                <a:ea typeface="メイリオ" panose="020B0604030504040204" pitchFamily="50" charset="-128"/>
              </a:rPr>
              <a:t>Linac</a:t>
            </a:r>
            <a:r>
              <a:rPr kumimoji="1" lang="ja-JP" altLang="en-US" sz="2800" dirty="0" smtClean="0">
                <a:solidFill>
                  <a:schemeClr val="bg1"/>
                </a:solidFill>
                <a:latin typeface="メイリオ" panose="020B0604030504040204" pitchFamily="50" charset="-128"/>
                <a:ea typeface="メイリオ" panose="020B0604030504040204" pitchFamily="50" charset="-128"/>
              </a:rPr>
              <a:t>の場合（</a:t>
            </a:r>
            <a:r>
              <a:rPr kumimoji="1" lang="en-US" altLang="ja-JP" sz="2800" dirty="0" smtClean="0">
                <a:solidFill>
                  <a:schemeClr val="bg1"/>
                </a:solidFill>
                <a:latin typeface="メイリオ" panose="020B0604030504040204" pitchFamily="50" charset="-128"/>
                <a:ea typeface="メイリオ" panose="020B0604030504040204" pitchFamily="50" charset="-128"/>
              </a:rPr>
              <a:t>off crest </a:t>
            </a:r>
            <a:r>
              <a:rPr kumimoji="1" lang="ja-JP" altLang="en-US" sz="2800" dirty="0" smtClean="0">
                <a:solidFill>
                  <a:schemeClr val="bg1"/>
                </a:solidFill>
                <a:latin typeface="メイリオ" panose="020B0604030504040204" pitchFamily="50" charset="-128"/>
                <a:ea typeface="メイリオ" panose="020B0604030504040204" pitchFamily="50" charset="-128"/>
              </a:rPr>
              <a:t>加速）</a:t>
            </a:r>
            <a:endParaRPr kumimoji="1" lang="en-US" altLang="ja-JP" sz="2800" dirty="0">
              <a:solidFill>
                <a:schemeClr val="bg1"/>
              </a:solidFill>
              <a:latin typeface="メイリオ" panose="020B0604030504040204" pitchFamily="50" charset="-128"/>
              <a:ea typeface="メイリオ" panose="020B0604030504040204" pitchFamily="50" charset="-128"/>
            </a:endParaRPr>
          </a:p>
          <a:p>
            <a:pPr marL="342900" indent="-342900">
              <a:lnSpc>
                <a:spcPct val="100000"/>
              </a:lnSpc>
              <a:spcBef>
                <a:spcPts val="600"/>
              </a:spcBef>
              <a:buFont typeface="Wingdings" panose="05000000000000000000" pitchFamily="2" charset="2"/>
              <a:buChar char="n"/>
            </a:pPr>
            <a:r>
              <a:rPr kumimoji="1" lang="en-US" altLang="ja-JP" sz="2800" dirty="0" smtClean="0">
                <a:solidFill>
                  <a:schemeClr val="bg1"/>
                </a:solidFill>
                <a:latin typeface="メイリオ" panose="020B0604030504040204" pitchFamily="50" charset="-128"/>
                <a:ea typeface="メイリオ" panose="020B0604030504040204" pitchFamily="50" charset="-128"/>
              </a:rPr>
              <a:t>RF</a:t>
            </a:r>
            <a:r>
              <a:rPr kumimoji="1" lang="ja-JP" altLang="en-US" sz="2800" dirty="0" smtClean="0">
                <a:solidFill>
                  <a:schemeClr val="bg1"/>
                </a:solidFill>
                <a:latin typeface="メイリオ" panose="020B0604030504040204" pitchFamily="50" charset="-128"/>
                <a:ea typeface="メイリオ" panose="020B0604030504040204" pitchFamily="50" charset="-128"/>
              </a:rPr>
              <a:t>電場とビーム電場が同位相にない</a:t>
            </a:r>
            <a:r>
              <a:rPr kumimoji="1" lang="ja-JP" altLang="en-US" sz="2800" dirty="0" smtClean="0">
                <a:solidFill>
                  <a:schemeClr val="bg1"/>
                </a:solidFill>
                <a:latin typeface="メイリオ" panose="020B0604030504040204" pitchFamily="50" charset="-128"/>
                <a:ea typeface="メイリオ" panose="020B0604030504040204" pitchFamily="50" charset="-128"/>
              </a:rPr>
              <a:t>。</a:t>
            </a:r>
            <a:endParaRPr kumimoji="1" lang="en-US" altLang="ja-JP" sz="2800" dirty="0" smtClean="0">
              <a:solidFill>
                <a:schemeClr val="bg1"/>
              </a:solidFill>
              <a:latin typeface="メイリオ" panose="020B0604030504040204" pitchFamily="50" charset="-128"/>
              <a:ea typeface="メイリオ" panose="020B0604030504040204" pitchFamily="50" charset="-128"/>
            </a:endParaRPr>
          </a:p>
          <a:p>
            <a:pPr marL="342900" indent="-342900">
              <a:lnSpc>
                <a:spcPct val="100000"/>
              </a:lnSpc>
              <a:spcBef>
                <a:spcPts val="600"/>
              </a:spcBef>
              <a:buFont typeface="Wingdings" panose="05000000000000000000" pitchFamily="2" charset="2"/>
              <a:buChar char="n"/>
            </a:pPr>
            <a:r>
              <a:rPr kumimoji="1" lang="ja-JP" altLang="en-US" sz="2800" dirty="0" smtClean="0">
                <a:solidFill>
                  <a:schemeClr val="bg1"/>
                </a:solidFill>
                <a:latin typeface="メイリオ" panose="020B0604030504040204" pitchFamily="50" charset="-128"/>
                <a:ea typeface="メイリオ" panose="020B0604030504040204" pitchFamily="50" charset="-128"/>
              </a:rPr>
              <a:t>空洞電場の調整だけでは、条件を作れない。</a:t>
            </a:r>
            <a:endParaRPr kumimoji="1" lang="en-US" altLang="ja-JP" sz="2800" dirty="0" smtClean="0">
              <a:solidFill>
                <a:schemeClr val="bg1"/>
              </a:solidFill>
              <a:latin typeface="メイリオ" panose="020B0604030504040204" pitchFamily="50" charset="-128"/>
              <a:ea typeface="メイリオ" panose="020B0604030504040204" pitchFamily="50" charset="-128"/>
            </a:endParaRPr>
          </a:p>
          <a:p>
            <a:pPr marL="342900" indent="-342900">
              <a:lnSpc>
                <a:spcPct val="100000"/>
              </a:lnSpc>
              <a:spcBef>
                <a:spcPts val="600"/>
              </a:spcBef>
              <a:buFont typeface="Wingdings" panose="05000000000000000000" pitchFamily="2" charset="2"/>
              <a:buChar char="n"/>
            </a:pPr>
            <a:r>
              <a:rPr kumimoji="1" lang="ja-JP" altLang="en-US" sz="2800" dirty="0">
                <a:solidFill>
                  <a:schemeClr val="bg1"/>
                </a:solidFill>
                <a:latin typeface="メイリオ" panose="020B0604030504040204" pitchFamily="50" charset="-128"/>
                <a:ea typeface="メイリオ" panose="020B0604030504040204" pitchFamily="50" charset="-128"/>
              </a:rPr>
              <a:t>ビーム</a:t>
            </a:r>
            <a:r>
              <a:rPr kumimoji="1" lang="ja-JP" altLang="en-US" sz="2800" dirty="0" smtClean="0">
                <a:solidFill>
                  <a:schemeClr val="bg1"/>
                </a:solidFill>
                <a:latin typeface="メイリオ" panose="020B0604030504040204" pitchFamily="50" charset="-128"/>
                <a:ea typeface="メイリオ" panose="020B0604030504040204" pitchFamily="50" charset="-128"/>
              </a:rPr>
              <a:t>加速と同時に、</a:t>
            </a:r>
            <a:r>
              <a:rPr kumimoji="1" lang="en-US" altLang="ja-JP" sz="2800" dirty="0" smtClean="0">
                <a:solidFill>
                  <a:schemeClr val="bg1"/>
                </a:solidFill>
                <a:latin typeface="メイリオ" panose="020B0604030504040204" pitchFamily="50" charset="-128"/>
                <a:ea typeface="メイリオ" panose="020B0604030504040204" pitchFamily="50" charset="-128"/>
              </a:rPr>
              <a:t>PM</a:t>
            </a:r>
            <a:r>
              <a:rPr kumimoji="1" lang="ja-JP" altLang="en-US" sz="2800" dirty="0" smtClean="0">
                <a:solidFill>
                  <a:schemeClr val="bg1"/>
                </a:solidFill>
                <a:latin typeface="メイリオ" panose="020B0604030504040204" pitchFamily="50" charset="-128"/>
                <a:ea typeface="メイリオ" panose="020B0604030504040204" pitchFamily="50" charset="-128"/>
              </a:rPr>
              <a:t>をかける。</a:t>
            </a:r>
            <a:endParaRPr kumimoji="1" lang="en-US" altLang="ja-JP" sz="2800" dirty="0" smtClean="0">
              <a:solidFill>
                <a:schemeClr val="bg1"/>
              </a:solidFill>
              <a:latin typeface="メイリオ" panose="020B0604030504040204" pitchFamily="50" charset="-128"/>
              <a:ea typeface="メイリオ" panose="020B0604030504040204" pitchFamily="50" charset="-128"/>
            </a:endParaRPr>
          </a:p>
        </p:txBody>
      </p:sp>
      <p:grpSp>
        <p:nvGrpSpPr>
          <p:cNvPr id="42" name="グループ化 41"/>
          <p:cNvGrpSpPr/>
          <p:nvPr/>
        </p:nvGrpSpPr>
        <p:grpSpPr>
          <a:xfrm>
            <a:off x="1236760" y="5352726"/>
            <a:ext cx="5719918" cy="3738520"/>
            <a:chOff x="1236760" y="5352726"/>
            <a:chExt cx="5719918" cy="3738520"/>
          </a:xfrm>
        </p:grpSpPr>
        <p:sp>
          <p:nvSpPr>
            <p:cNvPr id="15" name="正方形/長方形 14"/>
            <p:cNvSpPr/>
            <p:nvPr/>
          </p:nvSpPr>
          <p:spPr>
            <a:xfrm>
              <a:off x="5127750" y="6322364"/>
              <a:ext cx="1723549" cy="461665"/>
            </a:xfrm>
            <a:prstGeom prst="rect">
              <a:avLst/>
            </a:prstGeom>
          </p:spPr>
          <p:txBody>
            <a:bodyPr wrap="none">
              <a:spAutoFit/>
            </a:bodyPr>
            <a:lstStyle/>
            <a:p>
              <a:r>
                <a:rPr kumimoji="1" lang="ja-JP" altLang="en-US" sz="2400" dirty="0" smtClean="0">
                  <a:latin typeface="メイリオ" panose="020B0604030504040204" pitchFamily="50" charset="-128"/>
                  <a:ea typeface="メイリオ" panose="020B0604030504040204" pitchFamily="50" charset="-128"/>
                </a:rPr>
                <a:t>加速終了時</a:t>
              </a:r>
              <a:endParaRPr kumimoji="1" lang="ja-JP" altLang="en-US" sz="2400" dirty="0">
                <a:latin typeface="メイリオ" panose="020B0604030504040204" pitchFamily="50" charset="-128"/>
                <a:ea typeface="メイリオ" panose="020B0604030504040204" pitchFamily="50" charset="-128"/>
              </a:endParaRPr>
            </a:p>
          </p:txBody>
        </p:sp>
        <p:cxnSp>
          <p:nvCxnSpPr>
            <p:cNvPr id="9" name="直線矢印コネクタ 8"/>
            <p:cNvCxnSpPr/>
            <p:nvPr/>
          </p:nvCxnSpPr>
          <p:spPr>
            <a:xfrm flipH="1" flipV="1">
              <a:off x="3055361" y="5371434"/>
              <a:ext cx="27585" cy="371981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rot="5400000" flipV="1">
              <a:off x="3936760" y="5371434"/>
              <a:ext cx="0" cy="54000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2266222" y="5352726"/>
              <a:ext cx="967154" cy="461665"/>
            </a:xfrm>
            <a:prstGeom prst="rect">
              <a:avLst/>
            </a:prstGeom>
            <a:noFill/>
          </p:spPr>
          <p:txBody>
            <a:bodyPr wrap="square" rtlCol="0">
              <a:spAutoFit/>
            </a:bodyPr>
            <a:lstStyle/>
            <a:p>
              <a:r>
                <a:rPr kumimoji="1" lang="en-US" altLang="ja-JP" sz="2400" b="1" dirty="0" err="1" smtClean="0">
                  <a:solidFill>
                    <a:schemeClr val="bg1"/>
                  </a:solidFill>
                  <a:latin typeface="メイリオ" panose="020B0604030504040204" pitchFamily="50" charset="-128"/>
                  <a:ea typeface="メイリオ" panose="020B0604030504040204" pitchFamily="50" charset="-128"/>
                </a:rPr>
                <a:t>Im</a:t>
              </a:r>
              <a:endParaRPr kumimoji="1" lang="ja-JP" altLang="en-US" sz="2400" b="1" dirty="0">
                <a:solidFill>
                  <a:schemeClr val="bg1"/>
                </a:solidFill>
                <a:latin typeface="メイリオ" panose="020B0604030504040204" pitchFamily="50" charset="-128"/>
                <a:ea typeface="メイリオ" panose="020B0604030504040204" pitchFamily="50" charset="-128"/>
              </a:endParaRPr>
            </a:p>
          </p:txBody>
        </p:sp>
        <p:sp>
          <p:nvSpPr>
            <p:cNvPr id="21" name="テキスト ボックス 20"/>
            <p:cNvSpPr txBox="1"/>
            <p:nvPr/>
          </p:nvSpPr>
          <p:spPr>
            <a:xfrm>
              <a:off x="5989524" y="8260141"/>
              <a:ext cx="967154" cy="461665"/>
            </a:xfrm>
            <a:prstGeom prst="rect">
              <a:avLst/>
            </a:prstGeom>
            <a:noFill/>
          </p:spPr>
          <p:txBody>
            <a:bodyPr wrap="square" rtlCol="0">
              <a:spAutoFit/>
            </a:bodyPr>
            <a:lstStyle/>
            <a:p>
              <a:r>
                <a:rPr kumimoji="1" lang="en-US" altLang="ja-JP" sz="2400" b="1" dirty="0" smtClean="0">
                  <a:solidFill>
                    <a:schemeClr val="bg1"/>
                  </a:solidFill>
                  <a:latin typeface="メイリオ" panose="020B0604030504040204" pitchFamily="50" charset="-128"/>
                  <a:ea typeface="メイリオ" panose="020B0604030504040204" pitchFamily="50" charset="-128"/>
                </a:rPr>
                <a:t>Re</a:t>
              </a:r>
              <a:endParaRPr kumimoji="1" lang="ja-JP" altLang="en-US" sz="2400" b="1" dirty="0">
                <a:solidFill>
                  <a:schemeClr val="bg1"/>
                </a:solidFill>
                <a:latin typeface="メイリオ" panose="020B0604030504040204" pitchFamily="50" charset="-128"/>
                <a:ea typeface="メイリオ" panose="020B0604030504040204" pitchFamily="50" charset="-128"/>
              </a:endParaRPr>
            </a:p>
          </p:txBody>
        </p:sp>
        <p:sp>
          <p:nvSpPr>
            <p:cNvPr id="22" name="右矢印 21"/>
            <p:cNvSpPr/>
            <p:nvPr/>
          </p:nvSpPr>
          <p:spPr>
            <a:xfrm>
              <a:off x="3116914" y="8046212"/>
              <a:ext cx="2010835" cy="32042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右矢印 22"/>
            <p:cNvSpPr/>
            <p:nvPr/>
          </p:nvSpPr>
          <p:spPr>
            <a:xfrm>
              <a:off x="3100530" y="7758210"/>
              <a:ext cx="3317855" cy="313223"/>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右矢印 23"/>
            <p:cNvSpPr/>
            <p:nvPr/>
          </p:nvSpPr>
          <p:spPr>
            <a:xfrm rot="10800000">
              <a:off x="1700043" y="7762131"/>
              <a:ext cx="1290636" cy="305380"/>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3" name="グループ化 42"/>
          <p:cNvGrpSpPr/>
          <p:nvPr/>
        </p:nvGrpSpPr>
        <p:grpSpPr>
          <a:xfrm>
            <a:off x="8076463" y="5751249"/>
            <a:ext cx="5719918" cy="3738520"/>
            <a:chOff x="9548422" y="5327505"/>
            <a:chExt cx="5719918" cy="3738520"/>
          </a:xfrm>
        </p:grpSpPr>
        <p:cxnSp>
          <p:nvCxnSpPr>
            <p:cNvPr id="35" name="直線矢印コネクタ 34"/>
            <p:cNvCxnSpPr/>
            <p:nvPr/>
          </p:nvCxnSpPr>
          <p:spPr>
            <a:xfrm flipH="1" flipV="1">
              <a:off x="11367023" y="5346213"/>
              <a:ext cx="27585" cy="371981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rot="5400000" flipV="1">
              <a:off x="12248422" y="5346213"/>
              <a:ext cx="0" cy="54000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10577884" y="5327505"/>
              <a:ext cx="967154" cy="461665"/>
            </a:xfrm>
            <a:prstGeom prst="rect">
              <a:avLst/>
            </a:prstGeom>
            <a:noFill/>
          </p:spPr>
          <p:txBody>
            <a:bodyPr wrap="square" rtlCol="0">
              <a:spAutoFit/>
            </a:bodyPr>
            <a:lstStyle/>
            <a:p>
              <a:r>
                <a:rPr kumimoji="1" lang="en-US" altLang="ja-JP" sz="2400" b="1" dirty="0" err="1" smtClean="0">
                  <a:solidFill>
                    <a:schemeClr val="bg1"/>
                  </a:solidFill>
                  <a:latin typeface="メイリオ" panose="020B0604030504040204" pitchFamily="50" charset="-128"/>
                  <a:ea typeface="メイリオ" panose="020B0604030504040204" pitchFamily="50" charset="-128"/>
                </a:rPr>
                <a:t>Im</a:t>
              </a:r>
              <a:endParaRPr kumimoji="1" lang="ja-JP" altLang="en-US" sz="2400" b="1" dirty="0">
                <a:solidFill>
                  <a:schemeClr val="bg1"/>
                </a:solidFill>
                <a:latin typeface="メイリオ" panose="020B0604030504040204" pitchFamily="50" charset="-128"/>
                <a:ea typeface="メイリオ" panose="020B0604030504040204" pitchFamily="50" charset="-128"/>
              </a:endParaRPr>
            </a:p>
          </p:txBody>
        </p:sp>
        <p:sp>
          <p:nvSpPr>
            <p:cNvPr id="38" name="テキスト ボックス 37"/>
            <p:cNvSpPr txBox="1"/>
            <p:nvPr/>
          </p:nvSpPr>
          <p:spPr>
            <a:xfrm>
              <a:off x="14301186" y="8234920"/>
              <a:ext cx="967154" cy="461665"/>
            </a:xfrm>
            <a:prstGeom prst="rect">
              <a:avLst/>
            </a:prstGeom>
            <a:noFill/>
          </p:spPr>
          <p:txBody>
            <a:bodyPr wrap="square" rtlCol="0">
              <a:spAutoFit/>
            </a:bodyPr>
            <a:lstStyle/>
            <a:p>
              <a:r>
                <a:rPr kumimoji="1" lang="en-US" altLang="ja-JP" sz="2400" b="1" dirty="0" smtClean="0">
                  <a:solidFill>
                    <a:schemeClr val="bg1"/>
                  </a:solidFill>
                  <a:latin typeface="メイリオ" panose="020B0604030504040204" pitchFamily="50" charset="-128"/>
                  <a:ea typeface="メイリオ" panose="020B0604030504040204" pitchFamily="50" charset="-128"/>
                </a:rPr>
                <a:t>Re</a:t>
              </a:r>
              <a:endParaRPr kumimoji="1" lang="ja-JP" altLang="en-US" sz="2400" b="1" dirty="0">
                <a:solidFill>
                  <a:schemeClr val="bg1"/>
                </a:solidFill>
                <a:latin typeface="メイリオ" panose="020B0604030504040204" pitchFamily="50" charset="-128"/>
                <a:ea typeface="メイリオ" panose="020B0604030504040204" pitchFamily="50" charset="-128"/>
              </a:endParaRPr>
            </a:p>
          </p:txBody>
        </p:sp>
        <p:sp>
          <p:nvSpPr>
            <p:cNvPr id="39" name="右矢印 38"/>
            <p:cNvSpPr/>
            <p:nvPr/>
          </p:nvSpPr>
          <p:spPr>
            <a:xfrm>
              <a:off x="11428576" y="8020991"/>
              <a:ext cx="2401017" cy="3204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右矢印 39"/>
            <p:cNvSpPr/>
            <p:nvPr/>
          </p:nvSpPr>
          <p:spPr>
            <a:xfrm>
              <a:off x="11412192" y="7732989"/>
              <a:ext cx="3317855" cy="313223"/>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右矢印 40"/>
            <p:cNvSpPr/>
            <p:nvPr/>
          </p:nvSpPr>
          <p:spPr>
            <a:xfrm rot="14400000">
              <a:off x="10347962" y="7246435"/>
              <a:ext cx="1290636" cy="305380"/>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4" name="右矢印 43"/>
          <p:cNvSpPr/>
          <p:nvPr/>
        </p:nvSpPr>
        <p:spPr>
          <a:xfrm rot="19955251">
            <a:off x="9803673" y="7826867"/>
            <a:ext cx="2549386" cy="35586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4" name="グループ化 53"/>
          <p:cNvGrpSpPr/>
          <p:nvPr/>
        </p:nvGrpSpPr>
        <p:grpSpPr>
          <a:xfrm>
            <a:off x="11883497" y="4166478"/>
            <a:ext cx="5719918" cy="3984662"/>
            <a:chOff x="11883497" y="4166478"/>
            <a:chExt cx="5719918" cy="3984662"/>
          </a:xfrm>
        </p:grpSpPr>
        <p:grpSp>
          <p:nvGrpSpPr>
            <p:cNvPr id="45" name="グループ化 44"/>
            <p:cNvGrpSpPr/>
            <p:nvPr/>
          </p:nvGrpSpPr>
          <p:grpSpPr>
            <a:xfrm>
              <a:off x="11883497" y="4166478"/>
              <a:ext cx="5719918" cy="3738520"/>
              <a:chOff x="9548422" y="5327505"/>
              <a:chExt cx="5719918" cy="3738520"/>
            </a:xfrm>
          </p:grpSpPr>
          <p:cxnSp>
            <p:nvCxnSpPr>
              <p:cNvPr id="46" name="直線矢印コネクタ 45"/>
              <p:cNvCxnSpPr/>
              <p:nvPr/>
            </p:nvCxnSpPr>
            <p:spPr>
              <a:xfrm flipH="1" flipV="1">
                <a:off x="11367023" y="5346213"/>
                <a:ext cx="27585" cy="371981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rot="5400000" flipV="1">
                <a:off x="12248422" y="5346213"/>
                <a:ext cx="0" cy="54000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8" name="テキスト ボックス 47"/>
              <p:cNvSpPr txBox="1"/>
              <p:nvPr/>
            </p:nvSpPr>
            <p:spPr>
              <a:xfrm>
                <a:off x="10577884" y="5327505"/>
                <a:ext cx="967154" cy="461665"/>
              </a:xfrm>
              <a:prstGeom prst="rect">
                <a:avLst/>
              </a:prstGeom>
              <a:noFill/>
            </p:spPr>
            <p:txBody>
              <a:bodyPr wrap="square" rtlCol="0">
                <a:spAutoFit/>
              </a:bodyPr>
              <a:lstStyle/>
              <a:p>
                <a:r>
                  <a:rPr kumimoji="1" lang="en-US" altLang="ja-JP" sz="2400" b="1" dirty="0" err="1" smtClean="0">
                    <a:solidFill>
                      <a:schemeClr val="bg1"/>
                    </a:solidFill>
                    <a:latin typeface="メイリオ" panose="020B0604030504040204" pitchFamily="50" charset="-128"/>
                    <a:ea typeface="メイリオ" panose="020B0604030504040204" pitchFamily="50" charset="-128"/>
                  </a:rPr>
                  <a:t>Im</a:t>
                </a:r>
                <a:endParaRPr kumimoji="1" lang="ja-JP" altLang="en-US" sz="2400" b="1" dirty="0">
                  <a:solidFill>
                    <a:schemeClr val="bg1"/>
                  </a:solidFill>
                  <a:latin typeface="メイリオ" panose="020B0604030504040204" pitchFamily="50" charset="-128"/>
                  <a:ea typeface="メイリオ" panose="020B0604030504040204" pitchFamily="50" charset="-128"/>
                </a:endParaRPr>
              </a:p>
            </p:txBody>
          </p:sp>
          <p:sp>
            <p:nvSpPr>
              <p:cNvPr id="49" name="テキスト ボックス 48"/>
              <p:cNvSpPr txBox="1"/>
              <p:nvPr/>
            </p:nvSpPr>
            <p:spPr>
              <a:xfrm>
                <a:off x="14301186" y="8234920"/>
                <a:ext cx="967154" cy="461665"/>
              </a:xfrm>
              <a:prstGeom prst="rect">
                <a:avLst/>
              </a:prstGeom>
              <a:noFill/>
            </p:spPr>
            <p:txBody>
              <a:bodyPr wrap="square" rtlCol="0">
                <a:spAutoFit/>
              </a:bodyPr>
              <a:lstStyle/>
              <a:p>
                <a:r>
                  <a:rPr kumimoji="1" lang="en-US" altLang="ja-JP" sz="2400" b="1" dirty="0" smtClean="0">
                    <a:solidFill>
                      <a:schemeClr val="bg1"/>
                    </a:solidFill>
                    <a:latin typeface="メイリオ" panose="020B0604030504040204" pitchFamily="50" charset="-128"/>
                    <a:ea typeface="メイリオ" panose="020B0604030504040204" pitchFamily="50" charset="-128"/>
                  </a:rPr>
                  <a:t>Re</a:t>
                </a:r>
                <a:endParaRPr kumimoji="1" lang="ja-JP" altLang="en-US" sz="2400" b="1" dirty="0">
                  <a:solidFill>
                    <a:schemeClr val="bg1"/>
                  </a:solidFill>
                  <a:latin typeface="メイリオ" panose="020B0604030504040204" pitchFamily="50" charset="-128"/>
                  <a:ea typeface="メイリオ" panose="020B0604030504040204" pitchFamily="50" charset="-128"/>
                </a:endParaRPr>
              </a:p>
            </p:txBody>
          </p:sp>
          <p:sp>
            <p:nvSpPr>
              <p:cNvPr id="50" name="右矢印 49"/>
              <p:cNvSpPr/>
              <p:nvPr/>
            </p:nvSpPr>
            <p:spPr>
              <a:xfrm>
                <a:off x="11428576" y="8034331"/>
                <a:ext cx="2544103" cy="30707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右矢印 50"/>
              <p:cNvSpPr/>
              <p:nvPr/>
            </p:nvSpPr>
            <p:spPr>
              <a:xfrm rot="1198302">
                <a:off x="11348333" y="8579010"/>
                <a:ext cx="3317855" cy="313223"/>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右矢印 51"/>
              <p:cNvSpPr/>
              <p:nvPr/>
            </p:nvSpPr>
            <p:spPr>
              <a:xfrm rot="14400000">
                <a:off x="10347962" y="7246435"/>
                <a:ext cx="1290636" cy="305380"/>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3" name="右矢印 52"/>
            <p:cNvSpPr/>
            <p:nvPr/>
          </p:nvSpPr>
          <p:spPr>
            <a:xfrm rot="14400000">
              <a:off x="15908459" y="7353132"/>
              <a:ext cx="1290636" cy="305380"/>
            </a:xfrm>
            <a:prstGeom prst="rightArrow">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930733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a:spLocks noGrp="1"/>
          </p:cNvSpPr>
          <p:nvPr>
            <p:ph type="title"/>
          </p:nvPr>
        </p:nvSpPr>
        <p:spPr>
          <a:xfrm>
            <a:off x="1166823" y="228464"/>
            <a:ext cx="16368141" cy="1541929"/>
          </a:xfrm>
        </p:spPr>
        <p:txBody>
          <a:bodyPr>
            <a:normAutofit/>
          </a:bodyPr>
          <a:lstStyle/>
          <a:p>
            <a:r>
              <a:rPr kumimoji="1" lang="en-US" altLang="ja-JP" sz="6600" b="1" dirty="0" smtClean="0">
                <a:solidFill>
                  <a:srgbClr val="33CFCE"/>
                </a:solidFill>
                <a:latin typeface="メイリオ" panose="020B0604030504040204" pitchFamily="50" charset="-128"/>
                <a:ea typeface="メイリオ" panose="020B0604030504040204" pitchFamily="50" charset="-128"/>
                <a:cs typeface="Rounded Mgen+ 1c bold" panose="020B0702020203020207" pitchFamily="50" charset="-128"/>
              </a:rPr>
              <a:t>P</a:t>
            </a:r>
            <a:r>
              <a:rPr kumimoji="1" lang="en-US" altLang="ja-JP" sz="6600" b="1" dirty="0" smtClean="0">
                <a:latin typeface="メイリオ" panose="020B0604030504040204" pitchFamily="50" charset="-128"/>
                <a:ea typeface="メイリオ" panose="020B0604030504040204" pitchFamily="50" charset="-128"/>
                <a:cs typeface="Rounded Mgen+ 1c bold" panose="020B0702020203020207" pitchFamily="50" charset="-128"/>
              </a:rPr>
              <a:t>hase and </a:t>
            </a:r>
            <a:r>
              <a:rPr kumimoji="1" lang="en-US" altLang="ja-JP" sz="6600" b="1" dirty="0" smtClean="0">
                <a:solidFill>
                  <a:srgbClr val="33CFCE"/>
                </a:solidFill>
                <a:latin typeface="メイリオ" panose="020B0604030504040204" pitchFamily="50" charset="-128"/>
                <a:ea typeface="メイリオ" panose="020B0604030504040204" pitchFamily="50" charset="-128"/>
                <a:cs typeface="Rounded Mgen+ 1c bold" panose="020B0702020203020207" pitchFamily="50" charset="-128"/>
              </a:rPr>
              <a:t>A</a:t>
            </a:r>
            <a:r>
              <a:rPr kumimoji="1" lang="en-US" altLang="ja-JP" sz="6600" b="1" dirty="0" smtClean="0">
                <a:latin typeface="メイリオ" panose="020B0604030504040204" pitchFamily="50" charset="-128"/>
                <a:ea typeface="メイリオ" panose="020B0604030504040204" pitchFamily="50" charset="-128"/>
                <a:cs typeface="Rounded Mgen+ 1c bold" panose="020B0702020203020207" pitchFamily="50" charset="-128"/>
              </a:rPr>
              <a:t>mplitude modulation</a:t>
            </a:r>
            <a:endParaRPr kumimoji="1" lang="ja-JP" altLang="en-US" sz="6600" b="1" dirty="0">
              <a:latin typeface="メイリオ" panose="020B0604030504040204" pitchFamily="50" charset="-128"/>
              <a:ea typeface="メイリオ" panose="020B0604030504040204" pitchFamily="50" charset="-128"/>
              <a:cs typeface="Rounded Mgen+ 1c bold" panose="020B0702020203020207" pitchFamily="50" charset="-128"/>
            </a:endParaRPr>
          </a:p>
        </p:txBody>
      </p:sp>
      <p:sp>
        <p:nvSpPr>
          <p:cNvPr id="8" name="コンテンツ プレースホルダー 5"/>
          <p:cNvSpPr txBox="1">
            <a:spLocks/>
          </p:cNvSpPr>
          <p:nvPr/>
        </p:nvSpPr>
        <p:spPr>
          <a:xfrm>
            <a:off x="24333" y="1891678"/>
            <a:ext cx="11039780" cy="7969555"/>
          </a:xfrm>
          <a:prstGeom prst="rect">
            <a:avLst/>
          </a:prstGeom>
        </p:spPr>
        <p:txBody>
          <a:bodyPr vert="horz" lIns="137139" tIns="68569" rIns="137139" bIns="68569"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3000" kern="100" dirty="0">
                <a:latin typeface="メイリオ" panose="020B0604030504040204" pitchFamily="50" charset="-128"/>
                <a:ea typeface="メイリオ" panose="020B0604030504040204" pitchFamily="50" charset="-128"/>
                <a:cs typeface="Times New Roman" panose="02020603050405020304" pitchFamily="18" charset="0"/>
              </a:rPr>
              <a:t>The beam loading is large because not only positron, but also electron contribute it.</a:t>
            </a:r>
          </a:p>
          <a:p>
            <a:r>
              <a:rPr lang="en-US" altLang="ja-JP" sz="3000" kern="100" dirty="0">
                <a:latin typeface="メイリオ" panose="020B0604030504040204" pitchFamily="50" charset="-128"/>
                <a:ea typeface="メイリオ" panose="020B0604030504040204" pitchFamily="50" charset="-128"/>
                <a:cs typeface="Times New Roman" panose="02020603050405020304" pitchFamily="18" charset="0"/>
              </a:rPr>
              <a:t>Not only the amplitude, but also phase should be controlled, because the acceleration is off-crest.</a:t>
            </a:r>
          </a:p>
          <a:p>
            <a:r>
              <a:rPr lang="en-US" altLang="ja-JP" sz="3000" kern="100" dirty="0">
                <a:latin typeface="メイリオ" panose="020B0604030504040204" pitchFamily="50" charset="-128"/>
                <a:ea typeface="メイリオ" panose="020B0604030504040204" pitchFamily="50" charset="-128"/>
                <a:cs typeface="Times New Roman" panose="02020603050405020304" pitchFamily="18" charset="0"/>
              </a:rPr>
              <a:t>By combining two RF sources with phase modulations,  Amplitude and Phase modulation is made.</a:t>
            </a:r>
          </a:p>
          <a:p>
            <a:endParaRPr lang="en-US" altLang="ja-JP" sz="30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141" y="5002373"/>
            <a:ext cx="5180189" cy="5147351"/>
          </a:xfrm>
          <a:prstGeom prst="rect">
            <a:avLst/>
          </a:prstGeom>
        </p:spPr>
      </p:pic>
      <mc:AlternateContent xmlns:mc="http://schemas.openxmlformats.org/markup-compatibility/2006">
        <mc:Choice xmlns:a14="http://schemas.microsoft.com/office/drawing/2010/main" Requires="a14">
          <p:sp>
            <p:nvSpPr>
              <p:cNvPr id="10" name="テキスト プレースホルダー 2"/>
              <p:cNvSpPr txBox="1">
                <a:spLocks/>
              </p:cNvSpPr>
              <p:nvPr/>
            </p:nvSpPr>
            <p:spPr>
              <a:xfrm>
                <a:off x="366285" y="1670113"/>
                <a:ext cx="9758883" cy="3553826"/>
              </a:xfrm>
              <a:prstGeom prst="rect">
                <a:avLst/>
              </a:prstGeom>
            </p:spPr>
            <p:txBody>
              <a:bodyPr vert="horz" lIns="91440" tIns="45720" rIns="91440" bIns="45720" rtlCol="0">
                <a:noAutofit/>
              </a:bodyPr>
              <a:lstStyle>
                <a:lvl1pPr marL="0" indent="0" algn="l" defTabSz="1371417" rtl="0" eaLnBrk="1" latinLnBrk="0" hangingPunct="1">
                  <a:lnSpc>
                    <a:spcPct val="130000"/>
                  </a:lnSpc>
                  <a:spcBef>
                    <a:spcPts val="1200"/>
                  </a:spcBef>
                  <a:buFontTx/>
                  <a:buNone/>
                  <a:defRPr sz="1800" kern="1200" baseline="0">
                    <a:solidFill>
                      <a:schemeClr val="bg2">
                        <a:lumMod val="90000"/>
                      </a:schemeClr>
                    </a:solidFill>
                    <a:latin typeface="+mn-lt"/>
                    <a:ea typeface="+mn-ea"/>
                    <a:cs typeface="+mn-cs"/>
                  </a:defRPr>
                </a:lvl1pPr>
                <a:lvl2pPr marL="685709" indent="0" algn="l" defTabSz="1371417" rtl="0" eaLnBrk="1" latinLnBrk="0" hangingPunct="1">
                  <a:lnSpc>
                    <a:spcPct val="90000"/>
                  </a:lnSpc>
                  <a:spcBef>
                    <a:spcPts val="750"/>
                  </a:spcBef>
                  <a:buFontTx/>
                  <a:buNone/>
                  <a:defRPr sz="3600" kern="1200">
                    <a:solidFill>
                      <a:schemeClr val="tx1"/>
                    </a:solidFill>
                    <a:latin typeface="+mn-lt"/>
                    <a:ea typeface="+mn-ea"/>
                    <a:cs typeface="+mn-cs"/>
                  </a:defRPr>
                </a:lvl2pPr>
                <a:lvl3pPr marL="1371417" indent="0" algn="l" defTabSz="1371417" rtl="0" eaLnBrk="1" latinLnBrk="0" hangingPunct="1">
                  <a:lnSpc>
                    <a:spcPct val="90000"/>
                  </a:lnSpc>
                  <a:spcBef>
                    <a:spcPts val="750"/>
                  </a:spcBef>
                  <a:buFontTx/>
                  <a:buNone/>
                  <a:defRPr sz="3000" kern="1200">
                    <a:solidFill>
                      <a:schemeClr val="tx1"/>
                    </a:solidFill>
                    <a:latin typeface="+mn-lt"/>
                    <a:ea typeface="+mn-ea"/>
                    <a:cs typeface="+mn-cs"/>
                  </a:defRPr>
                </a:lvl3pPr>
                <a:lvl4pPr marL="2057126" indent="0" algn="l" defTabSz="1371417" rtl="0" eaLnBrk="1" latinLnBrk="0" hangingPunct="1">
                  <a:lnSpc>
                    <a:spcPct val="90000"/>
                  </a:lnSpc>
                  <a:spcBef>
                    <a:spcPts val="750"/>
                  </a:spcBef>
                  <a:buFontTx/>
                  <a:buNone/>
                  <a:defRPr sz="2700" kern="1200">
                    <a:solidFill>
                      <a:schemeClr val="tx1"/>
                    </a:solidFill>
                    <a:latin typeface="+mn-lt"/>
                    <a:ea typeface="+mn-ea"/>
                    <a:cs typeface="+mn-cs"/>
                  </a:defRPr>
                </a:lvl4pPr>
                <a:lvl5pPr marL="2742835" indent="0" algn="l" defTabSz="1371417" rtl="0" eaLnBrk="1" latinLnBrk="0" hangingPunct="1">
                  <a:lnSpc>
                    <a:spcPct val="90000"/>
                  </a:lnSpc>
                  <a:spcBef>
                    <a:spcPts val="750"/>
                  </a:spcBef>
                  <a:buFontTx/>
                  <a:buNone/>
                  <a:defRPr sz="27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457200" indent="-457200">
                  <a:spcAft>
                    <a:spcPts val="385"/>
                  </a:spcAft>
                  <a:buSzPct val="45000"/>
                  <a:buFont typeface="Wingdings" panose="05000000000000000000" pitchFamily="2" charset="2"/>
                  <a:buChar char="n"/>
                </a:pPr>
                <a:r>
                  <a:rPr lang="en-US" altLang="ja-JP" sz="2400" b="1" dirty="0" smtClean="0">
                    <a:solidFill>
                      <a:schemeClr val="bg1"/>
                    </a:solidFill>
                    <a:latin typeface="メイリオ" panose="020B0604030504040204" pitchFamily="50" charset="-128"/>
                    <a:ea typeface="メイリオ" panose="020B0604030504040204" pitchFamily="50" charset="-128"/>
                  </a:rPr>
                  <a:t>Capture </a:t>
                </a:r>
                <a:r>
                  <a:rPr lang="en-US" altLang="ja-JP" sz="2400" b="1" dirty="0" err="1" smtClean="0">
                    <a:solidFill>
                      <a:schemeClr val="bg1"/>
                    </a:solidFill>
                    <a:latin typeface="メイリオ" panose="020B0604030504040204" pitchFamily="50" charset="-128"/>
                    <a:ea typeface="メイリオ" panose="020B0604030504040204" pitchFamily="50" charset="-128"/>
                  </a:rPr>
                  <a:t>Linac</a:t>
                </a:r>
                <a:r>
                  <a:rPr lang="en-US" altLang="ja-JP" sz="2400" b="1" dirty="0" smtClean="0">
                    <a:solidFill>
                      <a:schemeClr val="bg1"/>
                    </a:solidFill>
                    <a:latin typeface="メイリオ" panose="020B0604030504040204" pitchFamily="50" charset="-128"/>
                    <a:ea typeface="メイリオ" panose="020B0604030504040204" pitchFamily="50" charset="-128"/>
                  </a:rPr>
                  <a:t> </a:t>
                </a:r>
                <a:r>
                  <a:rPr lang="ja-JP" altLang="en-US" sz="2400" b="1" dirty="0" smtClean="0">
                    <a:solidFill>
                      <a:schemeClr val="bg1"/>
                    </a:solidFill>
                    <a:latin typeface="メイリオ" panose="020B0604030504040204" pitchFamily="50" charset="-128"/>
                    <a:ea typeface="メイリオ" panose="020B0604030504040204" pitchFamily="50" charset="-128"/>
                  </a:rPr>
                  <a:t>では</a:t>
                </a:r>
                <a:r>
                  <a:rPr lang="en-US" altLang="ja-JP" sz="2400" b="1" dirty="0" smtClean="0">
                    <a:solidFill>
                      <a:schemeClr val="bg1"/>
                    </a:solidFill>
                    <a:latin typeface="メイリオ" panose="020B0604030504040204" pitchFamily="50" charset="-128"/>
                    <a:ea typeface="メイリオ" panose="020B0604030504040204" pitchFamily="50" charset="-128"/>
                  </a:rPr>
                  <a:t>PM</a:t>
                </a:r>
                <a:r>
                  <a:rPr lang="ja-JP" altLang="en-US" sz="2400" b="1" dirty="0" err="1" smtClean="0">
                    <a:solidFill>
                      <a:schemeClr val="bg1"/>
                    </a:solidFill>
                    <a:latin typeface="メイリオ" panose="020B0604030504040204" pitchFamily="50" charset="-128"/>
                    <a:ea typeface="メイリオ" panose="020B0604030504040204" pitchFamily="50" charset="-128"/>
                  </a:rPr>
                  <a:t>、</a:t>
                </a:r>
                <a:r>
                  <a:rPr lang="en-US" altLang="ja-JP" sz="2400" b="1" dirty="0" smtClean="0">
                    <a:solidFill>
                      <a:schemeClr val="bg1"/>
                    </a:solidFill>
                    <a:latin typeface="メイリオ" panose="020B0604030504040204" pitchFamily="50" charset="-128"/>
                    <a:ea typeface="メイリオ" panose="020B0604030504040204" pitchFamily="50" charset="-128"/>
                  </a:rPr>
                  <a:t>Booster </a:t>
                </a:r>
                <a:r>
                  <a:rPr lang="en-US" altLang="ja-JP" sz="2400" b="1" dirty="0" err="1" smtClean="0">
                    <a:solidFill>
                      <a:schemeClr val="bg1"/>
                    </a:solidFill>
                    <a:latin typeface="メイリオ" panose="020B0604030504040204" pitchFamily="50" charset="-128"/>
                    <a:ea typeface="メイリオ" panose="020B0604030504040204" pitchFamily="50" charset="-128"/>
                  </a:rPr>
                  <a:t>Linac</a:t>
                </a:r>
                <a:r>
                  <a:rPr lang="ja-JP" altLang="en-US" sz="2400" b="1" dirty="0" smtClean="0">
                    <a:solidFill>
                      <a:schemeClr val="bg1"/>
                    </a:solidFill>
                    <a:latin typeface="メイリオ" panose="020B0604030504040204" pitchFamily="50" charset="-128"/>
                    <a:ea typeface="メイリオ" panose="020B0604030504040204" pitchFamily="50" charset="-128"/>
                  </a:rPr>
                  <a:t>では</a:t>
                </a:r>
                <a:r>
                  <a:rPr lang="en-US" altLang="ja-JP" sz="2400" b="1" dirty="0" smtClean="0">
                    <a:solidFill>
                      <a:schemeClr val="bg1"/>
                    </a:solidFill>
                    <a:latin typeface="メイリオ" panose="020B0604030504040204" pitchFamily="50" charset="-128"/>
                    <a:ea typeface="メイリオ" panose="020B0604030504040204" pitchFamily="50" charset="-128"/>
                  </a:rPr>
                  <a:t>AM</a:t>
                </a:r>
                <a:r>
                  <a:rPr lang="ja-JP" altLang="en-US" sz="2400" b="1" dirty="0" smtClean="0">
                    <a:solidFill>
                      <a:schemeClr val="bg1"/>
                    </a:solidFill>
                    <a:latin typeface="メイリオ" panose="020B0604030504040204" pitchFamily="50" charset="-128"/>
                    <a:ea typeface="メイリオ" panose="020B0604030504040204" pitchFamily="50" charset="-128"/>
                  </a:rPr>
                  <a:t>による変調で、ビームローディングによる電圧変動を補償する。</a:t>
                </a:r>
                <a:endParaRPr lang="en-US" altLang="ja-JP" sz="2400" b="1" dirty="0" smtClean="0">
                  <a:solidFill>
                    <a:schemeClr val="bg1"/>
                  </a:solidFill>
                  <a:latin typeface="メイリオ" panose="020B0604030504040204" pitchFamily="50" charset="-128"/>
                  <a:ea typeface="メイリオ" panose="020B0604030504040204" pitchFamily="50" charset="-128"/>
                </a:endParaRPr>
              </a:p>
              <a:p>
                <a:pPr marL="457200" indent="-457200">
                  <a:spcAft>
                    <a:spcPts val="385"/>
                  </a:spcAft>
                  <a:buSzPct val="45000"/>
                  <a:buFont typeface="Wingdings" panose="05000000000000000000" pitchFamily="2" charset="2"/>
                  <a:buChar char="n"/>
                </a:pPr>
                <a:r>
                  <a:rPr lang="en-US" altLang="ja-JP" sz="2400" b="1" dirty="0" smtClean="0">
                    <a:solidFill>
                      <a:schemeClr val="bg1"/>
                    </a:solidFill>
                    <a:latin typeface="メイリオ" panose="020B0604030504040204" pitchFamily="50" charset="-128"/>
                    <a:ea typeface="メイリオ" panose="020B0604030504040204" pitchFamily="50" charset="-128"/>
                  </a:rPr>
                  <a:t>PM</a:t>
                </a:r>
                <a:r>
                  <a:rPr lang="ja-JP" altLang="en-US" sz="2400" b="1" dirty="0" smtClean="0">
                    <a:solidFill>
                      <a:schemeClr val="bg1"/>
                    </a:solidFill>
                    <a:latin typeface="メイリオ" panose="020B0604030504040204" pitchFamily="50" charset="-128"/>
                    <a:ea typeface="メイリオ" panose="020B0604030504040204" pitchFamily="50" charset="-128"/>
                  </a:rPr>
                  <a:t>および</a:t>
                </a:r>
                <a:r>
                  <a:rPr lang="en-US" altLang="ja-JP" sz="2400" b="1" dirty="0" smtClean="0">
                    <a:solidFill>
                      <a:schemeClr val="bg1"/>
                    </a:solidFill>
                    <a:latin typeface="メイリオ" panose="020B0604030504040204" pitchFamily="50" charset="-128"/>
                    <a:ea typeface="メイリオ" panose="020B0604030504040204" pitchFamily="50" charset="-128"/>
                  </a:rPr>
                  <a:t>AM</a:t>
                </a:r>
                <a:r>
                  <a:rPr lang="ja-JP" altLang="en-US" sz="2400" b="1" dirty="0" smtClean="0">
                    <a:solidFill>
                      <a:schemeClr val="bg1"/>
                    </a:solidFill>
                    <a:latin typeface="メイリオ" panose="020B0604030504040204" pitchFamily="50" charset="-128"/>
                    <a:ea typeface="メイリオ" panose="020B0604030504040204" pitchFamily="50" charset="-128"/>
                  </a:rPr>
                  <a:t>を、二つの入力</a:t>
                </a:r>
                <a:r>
                  <a:rPr lang="en-US" altLang="ja-JP" sz="2400" b="1" dirty="0" smtClean="0">
                    <a:solidFill>
                      <a:schemeClr val="bg1"/>
                    </a:solidFill>
                    <a:latin typeface="メイリオ" panose="020B0604030504040204" pitchFamily="50" charset="-128"/>
                    <a:ea typeface="メイリオ" panose="020B0604030504040204" pitchFamily="50" charset="-128"/>
                  </a:rPr>
                  <a:t>RF</a:t>
                </a:r>
                <a:r>
                  <a:rPr lang="ja-JP" altLang="en-US" sz="2400" b="1" dirty="0" smtClean="0">
                    <a:solidFill>
                      <a:schemeClr val="bg1"/>
                    </a:solidFill>
                    <a:latin typeface="メイリオ" panose="020B0604030504040204" pitchFamily="50" charset="-128"/>
                    <a:ea typeface="メイリオ" panose="020B0604030504040204" pitchFamily="50" charset="-128"/>
                  </a:rPr>
                  <a:t>への</a:t>
                </a:r>
                <a:r>
                  <a:rPr lang="en-US" altLang="ja-JP" sz="2400" b="1" dirty="0" smtClean="0">
                    <a:solidFill>
                      <a:schemeClr val="bg1"/>
                    </a:solidFill>
                    <a:latin typeface="メイリオ" panose="020B0604030504040204" pitchFamily="50" charset="-128"/>
                    <a:ea typeface="メイリオ" panose="020B0604030504040204" pitchFamily="50" charset="-128"/>
                  </a:rPr>
                  <a:t>PM</a:t>
                </a:r>
                <a:r>
                  <a:rPr lang="ja-JP" altLang="en-US" sz="2400" b="1" dirty="0" smtClean="0">
                    <a:solidFill>
                      <a:schemeClr val="bg1"/>
                    </a:solidFill>
                    <a:latin typeface="メイリオ" panose="020B0604030504040204" pitchFamily="50" charset="-128"/>
                    <a:ea typeface="メイリオ" panose="020B0604030504040204" pitchFamily="50" charset="-128"/>
                  </a:rPr>
                  <a:t>で実現する。</a:t>
                </a:r>
                <a:endParaRPr lang="en-US" altLang="ja-JP" sz="2400" b="1" dirty="0" smtClean="0">
                  <a:solidFill>
                    <a:schemeClr val="bg1"/>
                  </a:solidFill>
                  <a:latin typeface="メイリオ" panose="020B0604030504040204" pitchFamily="50" charset="-128"/>
                  <a:ea typeface="メイリオ" panose="020B0604030504040204" pitchFamily="50" charset="-128"/>
                </a:endParaRPr>
              </a:p>
              <a:p>
                <a:pPr marL="457200" indent="-457200">
                  <a:spcAft>
                    <a:spcPts val="385"/>
                  </a:spcAft>
                  <a:buSzPct val="45000"/>
                  <a:buFont typeface="Wingdings" panose="05000000000000000000" pitchFamily="2" charset="2"/>
                  <a:buChar char="n"/>
                </a:pPr>
                <a:r>
                  <a:rPr lang="ja-JP" altLang="en-US" sz="2400" b="1" dirty="0" smtClean="0">
                    <a:solidFill>
                      <a:schemeClr val="bg1"/>
                    </a:solidFill>
                    <a:latin typeface="メイリオ" panose="020B0604030504040204" pitchFamily="50" charset="-128"/>
                    <a:ea typeface="メイリオ" panose="020B0604030504040204" pitchFamily="50" charset="-128"/>
                  </a:rPr>
                  <a:t>クライストロンは共振構造を持っているので、</a:t>
                </a:r>
                <a14:m>
                  <m:oMath xmlns:m="http://schemas.openxmlformats.org/officeDocument/2006/math">
                    <m:r>
                      <a:rPr lang="en-US" altLang="ja-JP" sz="2400" b="1" i="1" smtClean="0">
                        <a:solidFill>
                          <a:schemeClr val="bg1"/>
                        </a:solidFill>
                        <a:latin typeface="Cambria Math" panose="02040503050406030204" pitchFamily="18" charset="0"/>
                        <a:ea typeface="メイリオ" panose="020B0604030504040204" pitchFamily="50" charset="-128"/>
                      </a:rPr>
                      <m:t>𝑸</m:t>
                    </m:r>
                    <m:r>
                      <a:rPr lang="en-US" altLang="ja-JP" sz="2400" b="1" i="1" smtClean="0">
                        <a:solidFill>
                          <a:schemeClr val="bg1"/>
                        </a:solidFill>
                        <a:latin typeface="Cambria Math" panose="02040503050406030204" pitchFamily="18" charset="0"/>
                        <a:ea typeface="メイリオ" panose="020B0604030504040204" pitchFamily="50" charset="-128"/>
                      </a:rPr>
                      <m:t>/</m:t>
                    </m:r>
                    <m:r>
                      <a:rPr lang="ja-JP" altLang="en-US" sz="2400" b="1" i="1" smtClean="0">
                        <a:solidFill>
                          <a:schemeClr val="bg1"/>
                        </a:solidFill>
                        <a:latin typeface="Cambria Math" panose="02040503050406030204" pitchFamily="18" charset="0"/>
                        <a:ea typeface="メイリオ" panose="020B0604030504040204" pitchFamily="50" charset="-128"/>
                      </a:rPr>
                      <m:t>𝝎</m:t>
                    </m:r>
                    <m:r>
                      <a:rPr lang="ja-JP" altLang="en-US" sz="2400" b="1" i="1">
                        <a:solidFill>
                          <a:schemeClr val="bg1"/>
                        </a:solidFill>
                        <a:latin typeface="Cambria Math" panose="02040503050406030204" pitchFamily="18" charset="0"/>
                        <a:ea typeface="メイリオ" panose="020B0604030504040204" pitchFamily="50" charset="-128"/>
                      </a:rPr>
                      <m:t>の</m:t>
                    </m:r>
                  </m:oMath>
                </a14:m>
                <a:r>
                  <a:rPr lang="ja-JP" altLang="en-US" sz="2400" b="1" dirty="0" smtClean="0">
                    <a:solidFill>
                      <a:schemeClr val="bg1"/>
                    </a:solidFill>
                    <a:latin typeface="メイリオ" panose="020B0604030504040204" pitchFamily="50" charset="-128"/>
                    <a:ea typeface="メイリオ" panose="020B0604030504040204" pitchFamily="50" charset="-128"/>
                  </a:rPr>
                  <a:t>時定数を有する。理想的な階段関数による変調からずれる。</a:t>
                </a:r>
                <a:endParaRPr lang="en-US" altLang="ja-JP" sz="2400" b="1" dirty="0" smtClean="0">
                  <a:solidFill>
                    <a:schemeClr val="bg1"/>
                  </a:solidFill>
                  <a:latin typeface="メイリオ" panose="020B0604030504040204" pitchFamily="50" charset="-128"/>
                  <a:ea typeface="メイリオ" panose="020B0604030504040204" pitchFamily="50" charset="-128"/>
                </a:endParaRPr>
              </a:p>
            </p:txBody>
          </p:sp>
        </mc:Choice>
        <mc:Fallback>
          <p:sp>
            <p:nvSpPr>
              <p:cNvPr id="10" name="テキスト プレースホルダー 2"/>
              <p:cNvSpPr txBox="1">
                <a:spLocks noRot="1" noChangeAspect="1" noMove="1" noResize="1" noEditPoints="1" noAdjustHandles="1" noChangeArrowheads="1" noChangeShapeType="1" noTextEdit="1"/>
              </p:cNvSpPr>
              <p:nvPr/>
            </p:nvSpPr>
            <p:spPr>
              <a:xfrm>
                <a:off x="366285" y="1670113"/>
                <a:ext cx="9758883" cy="3553826"/>
              </a:xfrm>
              <a:prstGeom prst="rect">
                <a:avLst/>
              </a:prstGeom>
              <a:blipFill>
                <a:blip r:embed="rId3"/>
                <a:stretch>
                  <a:fillRect r="-1437"/>
                </a:stretch>
              </a:blipFill>
            </p:spPr>
            <p:txBody>
              <a:bodyPr/>
              <a:lstStyle/>
              <a:p>
                <a:r>
                  <a:rPr lang="ja-JP" altLang="en-US">
                    <a:noFill/>
                  </a:rPr>
                  <a:t> </a:t>
                </a:r>
              </a:p>
            </p:txBody>
          </p:sp>
        </mc:Fallback>
      </mc:AlternateContent>
      <p:cxnSp>
        <p:nvCxnSpPr>
          <p:cNvPr id="3" name="直線矢印コネクタ 2"/>
          <p:cNvCxnSpPr/>
          <p:nvPr/>
        </p:nvCxnSpPr>
        <p:spPr>
          <a:xfrm>
            <a:off x="8841809" y="7576049"/>
            <a:ext cx="6060141" cy="1519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V="1">
            <a:off x="9949161" y="5132878"/>
            <a:ext cx="17929" cy="475461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9949161" y="7576051"/>
            <a:ext cx="1800000" cy="1384"/>
          </a:xfrm>
          <a:prstGeom prst="straightConnector1">
            <a:avLst/>
          </a:prstGeom>
          <a:ln w="5715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9931182" y="7601373"/>
            <a:ext cx="1558154" cy="90119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flipV="1">
            <a:off x="9936226" y="6677436"/>
            <a:ext cx="1559538" cy="898802"/>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11457899" y="6694741"/>
            <a:ext cx="1558154" cy="901198"/>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V="1">
            <a:off x="11490627" y="5797273"/>
            <a:ext cx="1559538" cy="898802"/>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11749161" y="7583854"/>
            <a:ext cx="1800000" cy="1384"/>
          </a:xfrm>
          <a:prstGeom prst="straightConnector1">
            <a:avLst/>
          </a:prstGeom>
          <a:ln w="57150">
            <a:solidFill>
              <a:srgbClr val="FF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テキスト プレースホルダー 2"/>
              <p:cNvSpPr txBox="1">
                <a:spLocks/>
              </p:cNvSpPr>
              <p:nvPr/>
            </p:nvSpPr>
            <p:spPr>
              <a:xfrm>
                <a:off x="10698881" y="2040945"/>
                <a:ext cx="7117524" cy="3553826"/>
              </a:xfrm>
              <a:prstGeom prst="rect">
                <a:avLst/>
              </a:prstGeom>
              <a:solidFill>
                <a:schemeClr val="bg1"/>
              </a:solidFill>
            </p:spPr>
            <p:txBody>
              <a:bodyPr vert="horz" lIns="91440" tIns="45720" rIns="91440" bIns="45720" rtlCol="0">
                <a:normAutofit lnSpcReduction="10000"/>
              </a:bodyPr>
              <a:lstStyle>
                <a:lvl1pPr marL="0" indent="0" algn="l" defTabSz="1371417" rtl="0" eaLnBrk="1" latinLnBrk="0" hangingPunct="1">
                  <a:lnSpc>
                    <a:spcPct val="130000"/>
                  </a:lnSpc>
                  <a:spcBef>
                    <a:spcPts val="1200"/>
                  </a:spcBef>
                  <a:buFontTx/>
                  <a:buNone/>
                  <a:defRPr sz="1800" kern="1200" baseline="0">
                    <a:solidFill>
                      <a:schemeClr val="bg2">
                        <a:lumMod val="90000"/>
                      </a:schemeClr>
                    </a:solidFill>
                    <a:latin typeface="+mn-lt"/>
                    <a:ea typeface="+mn-ea"/>
                    <a:cs typeface="+mn-cs"/>
                  </a:defRPr>
                </a:lvl1pPr>
                <a:lvl2pPr marL="685709" indent="0" algn="l" defTabSz="1371417" rtl="0" eaLnBrk="1" latinLnBrk="0" hangingPunct="1">
                  <a:lnSpc>
                    <a:spcPct val="90000"/>
                  </a:lnSpc>
                  <a:spcBef>
                    <a:spcPts val="750"/>
                  </a:spcBef>
                  <a:buFontTx/>
                  <a:buNone/>
                  <a:defRPr sz="3600" kern="1200">
                    <a:solidFill>
                      <a:schemeClr val="tx1"/>
                    </a:solidFill>
                    <a:latin typeface="+mn-lt"/>
                    <a:ea typeface="+mn-ea"/>
                    <a:cs typeface="+mn-cs"/>
                  </a:defRPr>
                </a:lvl2pPr>
                <a:lvl3pPr marL="1371417" indent="0" algn="l" defTabSz="1371417" rtl="0" eaLnBrk="1" latinLnBrk="0" hangingPunct="1">
                  <a:lnSpc>
                    <a:spcPct val="90000"/>
                  </a:lnSpc>
                  <a:spcBef>
                    <a:spcPts val="750"/>
                  </a:spcBef>
                  <a:buFontTx/>
                  <a:buNone/>
                  <a:defRPr sz="3000" kern="1200">
                    <a:solidFill>
                      <a:schemeClr val="tx1"/>
                    </a:solidFill>
                    <a:latin typeface="+mn-lt"/>
                    <a:ea typeface="+mn-ea"/>
                    <a:cs typeface="+mn-cs"/>
                  </a:defRPr>
                </a:lvl3pPr>
                <a:lvl4pPr marL="2057126" indent="0" algn="l" defTabSz="1371417" rtl="0" eaLnBrk="1" latinLnBrk="0" hangingPunct="1">
                  <a:lnSpc>
                    <a:spcPct val="90000"/>
                  </a:lnSpc>
                  <a:spcBef>
                    <a:spcPts val="750"/>
                  </a:spcBef>
                  <a:buFontTx/>
                  <a:buNone/>
                  <a:defRPr sz="2700" kern="1200">
                    <a:solidFill>
                      <a:schemeClr val="tx1"/>
                    </a:solidFill>
                    <a:latin typeface="+mn-lt"/>
                    <a:ea typeface="+mn-ea"/>
                    <a:cs typeface="+mn-cs"/>
                  </a:defRPr>
                </a:lvl4pPr>
                <a:lvl5pPr marL="2742835" indent="0" algn="l" defTabSz="1371417" rtl="0" eaLnBrk="1" latinLnBrk="0" hangingPunct="1">
                  <a:lnSpc>
                    <a:spcPct val="90000"/>
                  </a:lnSpc>
                  <a:spcBef>
                    <a:spcPts val="750"/>
                  </a:spcBef>
                  <a:buFontTx/>
                  <a:buNone/>
                  <a:defRPr sz="27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spcAft>
                    <a:spcPts val="385"/>
                  </a:spcAft>
                  <a:buSzPct val="45000"/>
                </a:pPr>
                <a:r>
                  <a:rPr lang="ja-JP" altLang="en-US" sz="2800" dirty="0" smtClean="0">
                    <a:solidFill>
                      <a:schemeClr val="tx1"/>
                    </a:solidFill>
                    <a:latin typeface="メイリオ" panose="020B0604030504040204" pitchFamily="50" charset="-128"/>
                    <a:ea typeface="メイリオ" panose="020B0604030504040204" pitchFamily="50" charset="-128"/>
                  </a:rPr>
                  <a:t>変調前：</a:t>
                </a:r>
                <a14:m>
                  <m:oMath xmlns:m="http://schemas.openxmlformats.org/officeDocument/2006/math">
                    <m:func>
                      <m:funcPr>
                        <m:ctrlPr>
                          <a:rPr lang="en-US" altLang="ja-JP" sz="2800" i="1">
                            <a:solidFill>
                              <a:schemeClr val="tx1"/>
                            </a:solidFill>
                            <a:latin typeface="Cambria Math" panose="02040503050406030204" pitchFamily="18" charset="0"/>
                            <a:ea typeface="メイリオ" panose="020B0604030504040204" pitchFamily="50" charset="-128"/>
                          </a:rPr>
                        </m:ctrlPr>
                      </m:funcPr>
                      <m:fName>
                        <m:r>
                          <m:rPr>
                            <m:sty m:val="p"/>
                          </m:rPr>
                          <a:rPr lang="en-US" altLang="ja-JP" sz="2800">
                            <a:solidFill>
                              <a:schemeClr val="tx1"/>
                            </a:solidFill>
                            <a:latin typeface="Cambria Math" panose="02040503050406030204" pitchFamily="18" charset="0"/>
                            <a:ea typeface="メイリオ" panose="020B0604030504040204" pitchFamily="50" charset="-128"/>
                          </a:rPr>
                          <m:t>cos</m:t>
                        </m:r>
                      </m:fName>
                      <m:e>
                        <m:r>
                          <a:rPr lang="ja-JP" altLang="en-US" sz="2800" i="1">
                            <a:solidFill>
                              <a:schemeClr val="tx1"/>
                            </a:solidFill>
                            <a:latin typeface="Cambria Math" panose="02040503050406030204" pitchFamily="18" charset="0"/>
                            <a:ea typeface="メイリオ" panose="020B0604030504040204" pitchFamily="50" charset="-128"/>
                          </a:rPr>
                          <m:t>𝜔</m:t>
                        </m:r>
                        <m:r>
                          <a:rPr lang="en-US" altLang="ja-JP" sz="2800" i="1">
                            <a:solidFill>
                              <a:schemeClr val="tx1"/>
                            </a:solidFill>
                            <a:latin typeface="Cambria Math" panose="02040503050406030204" pitchFamily="18" charset="0"/>
                            <a:ea typeface="メイリオ" panose="020B0604030504040204" pitchFamily="50" charset="-128"/>
                          </a:rPr>
                          <m:t>𝑡</m:t>
                        </m:r>
                      </m:e>
                    </m:func>
                  </m:oMath>
                </a14:m>
                <a:r>
                  <a:rPr lang="en-US" altLang="ja-JP" sz="2800" dirty="0">
                    <a:solidFill>
                      <a:schemeClr val="tx1"/>
                    </a:solidFill>
                    <a:latin typeface="メイリオ" panose="020B0604030504040204" pitchFamily="50" charset="-128"/>
                    <a:ea typeface="メイリオ" panose="020B0604030504040204" pitchFamily="50" charset="-128"/>
                  </a:rPr>
                  <a:t>+</a:t>
                </a:r>
                <a14:m>
                  <m:oMath xmlns:m="http://schemas.openxmlformats.org/officeDocument/2006/math">
                    <m:func>
                      <m:funcPr>
                        <m:ctrlPr>
                          <a:rPr lang="en-US" altLang="ja-JP" sz="2800" i="1">
                            <a:solidFill>
                              <a:schemeClr val="tx1"/>
                            </a:solidFill>
                            <a:latin typeface="Cambria Math" panose="02040503050406030204" pitchFamily="18" charset="0"/>
                            <a:ea typeface="メイリオ" panose="020B0604030504040204" pitchFamily="50" charset="-128"/>
                          </a:rPr>
                        </m:ctrlPr>
                      </m:funcPr>
                      <m:fName>
                        <m:r>
                          <m:rPr>
                            <m:sty m:val="p"/>
                          </m:rPr>
                          <a:rPr lang="en-US" altLang="ja-JP" sz="2800">
                            <a:solidFill>
                              <a:schemeClr val="tx1"/>
                            </a:solidFill>
                            <a:latin typeface="Cambria Math" panose="02040503050406030204" pitchFamily="18" charset="0"/>
                            <a:ea typeface="メイリオ" panose="020B0604030504040204" pitchFamily="50" charset="-128"/>
                          </a:rPr>
                          <m:t>cos</m:t>
                        </m:r>
                      </m:fName>
                      <m:e>
                        <m:r>
                          <a:rPr lang="ja-JP" altLang="en-US" sz="2800" i="1">
                            <a:solidFill>
                              <a:schemeClr val="tx1"/>
                            </a:solidFill>
                            <a:latin typeface="Cambria Math" panose="02040503050406030204" pitchFamily="18" charset="0"/>
                            <a:ea typeface="メイリオ" panose="020B0604030504040204" pitchFamily="50" charset="-128"/>
                          </a:rPr>
                          <m:t>𝜔</m:t>
                        </m:r>
                        <m:r>
                          <a:rPr lang="en-US" altLang="ja-JP" sz="2800" i="1">
                            <a:solidFill>
                              <a:schemeClr val="tx1"/>
                            </a:solidFill>
                            <a:latin typeface="Cambria Math" panose="02040503050406030204" pitchFamily="18" charset="0"/>
                            <a:ea typeface="メイリオ" panose="020B0604030504040204" pitchFamily="50" charset="-128"/>
                          </a:rPr>
                          <m:t>𝑡</m:t>
                        </m:r>
                      </m:e>
                    </m:func>
                    <m:r>
                      <a:rPr lang="en-US" altLang="ja-JP" sz="2800" i="1">
                        <a:solidFill>
                          <a:schemeClr val="tx1"/>
                        </a:solidFill>
                        <a:latin typeface="Cambria Math" panose="02040503050406030204" pitchFamily="18" charset="0"/>
                        <a:ea typeface="メイリオ" panose="020B0604030504040204" pitchFamily="50" charset="-128"/>
                      </a:rPr>
                      <m:t>=2</m:t>
                    </m:r>
                    <m:func>
                      <m:funcPr>
                        <m:ctrlPr>
                          <a:rPr lang="en-US" altLang="ja-JP" sz="2800" i="1">
                            <a:solidFill>
                              <a:schemeClr val="tx1"/>
                            </a:solidFill>
                            <a:latin typeface="Cambria Math" panose="02040503050406030204" pitchFamily="18" charset="0"/>
                            <a:ea typeface="メイリオ" panose="020B0604030504040204" pitchFamily="50" charset="-128"/>
                          </a:rPr>
                        </m:ctrlPr>
                      </m:funcPr>
                      <m:fName>
                        <m:r>
                          <m:rPr>
                            <m:sty m:val="p"/>
                          </m:rPr>
                          <a:rPr lang="en-US" altLang="ja-JP" sz="2800">
                            <a:solidFill>
                              <a:schemeClr val="tx1"/>
                            </a:solidFill>
                            <a:latin typeface="Cambria Math" panose="02040503050406030204" pitchFamily="18" charset="0"/>
                            <a:ea typeface="メイリオ" panose="020B0604030504040204" pitchFamily="50" charset="-128"/>
                          </a:rPr>
                          <m:t>cos</m:t>
                        </m:r>
                      </m:fName>
                      <m:e>
                        <m:r>
                          <a:rPr lang="ja-JP" altLang="en-US" sz="2800" i="1">
                            <a:solidFill>
                              <a:schemeClr val="tx1"/>
                            </a:solidFill>
                            <a:latin typeface="Cambria Math" panose="02040503050406030204" pitchFamily="18" charset="0"/>
                            <a:ea typeface="メイリオ" panose="020B0604030504040204" pitchFamily="50" charset="-128"/>
                          </a:rPr>
                          <m:t>𝜔</m:t>
                        </m:r>
                        <m:r>
                          <a:rPr lang="en-US" altLang="ja-JP" sz="2800" i="1">
                            <a:solidFill>
                              <a:schemeClr val="tx1"/>
                            </a:solidFill>
                            <a:latin typeface="Cambria Math" panose="02040503050406030204" pitchFamily="18" charset="0"/>
                            <a:ea typeface="メイリオ" panose="020B0604030504040204" pitchFamily="50" charset="-128"/>
                          </a:rPr>
                          <m:t>𝑡</m:t>
                        </m:r>
                      </m:e>
                    </m:func>
                  </m:oMath>
                </a14:m>
                <a:endParaRPr lang="en-US" altLang="ja-JP" sz="2800" dirty="0" smtClean="0">
                  <a:solidFill>
                    <a:schemeClr val="tx1"/>
                  </a:solidFill>
                  <a:latin typeface="メイリオ" panose="020B0604030504040204" pitchFamily="50" charset="-128"/>
                  <a:ea typeface="メイリオ" panose="020B0604030504040204" pitchFamily="50" charset="-128"/>
                </a:endParaRPr>
              </a:p>
              <a:p>
                <a:pPr>
                  <a:spcAft>
                    <a:spcPts val="385"/>
                  </a:spcAft>
                  <a:buSzPct val="45000"/>
                </a:pPr>
                <a:r>
                  <a:rPr lang="ja-JP" altLang="en-US" sz="2800" dirty="0" smtClean="0">
                    <a:solidFill>
                      <a:schemeClr val="tx1"/>
                    </a:solidFill>
                    <a:latin typeface="メイリオ" panose="020B0604030504040204" pitchFamily="50" charset="-128"/>
                    <a:ea typeface="メイリオ" panose="020B0604030504040204" pitchFamily="50" charset="-128"/>
                  </a:rPr>
                  <a:t>同相の変調：位相変調</a:t>
                </a:r>
                <a:endParaRPr lang="en-US" altLang="ja-JP" sz="2800" dirty="0" smtClean="0">
                  <a:solidFill>
                    <a:schemeClr val="tx1"/>
                  </a:solidFill>
                  <a:latin typeface="メイリオ" panose="020B0604030504040204" pitchFamily="50" charset="-128"/>
                  <a:ea typeface="メイリオ" panose="020B0604030504040204" pitchFamily="50" charset="-128"/>
                </a:endParaRPr>
              </a:p>
              <a:p>
                <a:pPr>
                  <a:spcAft>
                    <a:spcPts val="385"/>
                  </a:spcAft>
                  <a:buSzPct val="45000"/>
                </a:pPr>
                <a14:m>
                  <m:oMath xmlns:m="http://schemas.openxmlformats.org/officeDocument/2006/math">
                    <m:func>
                      <m:funcPr>
                        <m:ctrlPr>
                          <a:rPr lang="en-US" altLang="ja-JP" sz="2800" i="1" smtClean="0">
                            <a:solidFill>
                              <a:schemeClr val="tx1"/>
                            </a:solidFill>
                            <a:latin typeface="Cambria Math" panose="02040503050406030204" pitchFamily="18" charset="0"/>
                            <a:ea typeface="メイリオ" panose="020B0604030504040204" pitchFamily="50" charset="-128"/>
                          </a:rPr>
                        </m:ctrlPr>
                      </m:funcPr>
                      <m:fName>
                        <m:r>
                          <m:rPr>
                            <m:sty m:val="p"/>
                          </m:rPr>
                          <a:rPr lang="en-US" altLang="ja-JP" sz="2800" i="0" smtClean="0">
                            <a:solidFill>
                              <a:schemeClr val="tx1"/>
                            </a:solidFill>
                            <a:latin typeface="Cambria Math" panose="02040503050406030204" pitchFamily="18" charset="0"/>
                            <a:ea typeface="メイリオ" panose="020B0604030504040204" pitchFamily="50" charset="-128"/>
                          </a:rPr>
                          <m:t>cos</m:t>
                        </m:r>
                      </m:fName>
                      <m:e>
                        <m:d>
                          <m:dPr>
                            <m:ctrlPr>
                              <a:rPr lang="en-US" altLang="ja-JP" sz="2800" i="1" smtClean="0">
                                <a:solidFill>
                                  <a:schemeClr val="tx1"/>
                                </a:solidFill>
                                <a:latin typeface="Cambria Math" panose="02040503050406030204" pitchFamily="18" charset="0"/>
                                <a:ea typeface="メイリオ" panose="020B0604030504040204" pitchFamily="50" charset="-128"/>
                              </a:rPr>
                            </m:ctrlPr>
                          </m:dPr>
                          <m:e>
                            <m:r>
                              <a:rPr lang="ja-JP" altLang="en-US" sz="2800" i="1" smtClean="0">
                                <a:solidFill>
                                  <a:schemeClr val="tx1"/>
                                </a:solidFill>
                                <a:latin typeface="Cambria Math" panose="02040503050406030204" pitchFamily="18" charset="0"/>
                                <a:ea typeface="メイリオ" panose="020B0604030504040204" pitchFamily="50" charset="-128"/>
                              </a:rPr>
                              <m:t>𝜔</m:t>
                            </m:r>
                            <m:r>
                              <a:rPr lang="en-US" altLang="ja-JP" sz="2800" b="0" i="1" smtClean="0">
                                <a:solidFill>
                                  <a:schemeClr val="tx1"/>
                                </a:solidFill>
                                <a:latin typeface="Cambria Math" panose="02040503050406030204" pitchFamily="18" charset="0"/>
                                <a:ea typeface="メイリオ" panose="020B0604030504040204" pitchFamily="50" charset="-128"/>
                              </a:rPr>
                              <m:t>𝑡</m:t>
                            </m:r>
                            <m:r>
                              <a:rPr lang="en-US" altLang="ja-JP" sz="2800" b="0" i="1" smtClean="0">
                                <a:solidFill>
                                  <a:schemeClr val="tx1"/>
                                </a:solidFill>
                                <a:latin typeface="Cambria Math" panose="02040503050406030204" pitchFamily="18" charset="0"/>
                                <a:ea typeface="メイリオ" panose="020B0604030504040204" pitchFamily="50" charset="-128"/>
                              </a:rPr>
                              <m:t>+</m:t>
                            </m:r>
                            <m:r>
                              <a:rPr lang="ja-JP" altLang="en-US" sz="2800" b="0" i="1" smtClean="0">
                                <a:solidFill>
                                  <a:schemeClr val="tx1"/>
                                </a:solidFill>
                                <a:latin typeface="Cambria Math" panose="02040503050406030204" pitchFamily="18" charset="0"/>
                                <a:ea typeface="メイリオ" panose="020B0604030504040204" pitchFamily="50" charset="-128"/>
                              </a:rPr>
                              <m:t>𝜑</m:t>
                            </m:r>
                          </m:e>
                        </m:d>
                      </m:e>
                    </m:func>
                  </m:oMath>
                </a14:m>
                <a:r>
                  <a:rPr lang="en-US" altLang="ja-JP" sz="2800" dirty="0" smtClean="0">
                    <a:solidFill>
                      <a:schemeClr val="tx1"/>
                    </a:solidFill>
                    <a:latin typeface="メイリオ" panose="020B0604030504040204" pitchFamily="50" charset="-128"/>
                    <a:ea typeface="メイリオ" panose="020B0604030504040204" pitchFamily="50" charset="-128"/>
                  </a:rPr>
                  <a:t>+</a:t>
                </a:r>
                <a14:m>
                  <m:oMath xmlns:m="http://schemas.openxmlformats.org/officeDocument/2006/math">
                    <m:func>
                      <m:funcPr>
                        <m:ctrlPr>
                          <a:rPr lang="en-US" altLang="ja-JP" sz="2800" i="1">
                            <a:solidFill>
                              <a:schemeClr val="tx1"/>
                            </a:solidFill>
                            <a:latin typeface="Cambria Math" panose="02040503050406030204" pitchFamily="18" charset="0"/>
                            <a:ea typeface="メイリオ" panose="020B0604030504040204" pitchFamily="50" charset="-128"/>
                          </a:rPr>
                        </m:ctrlPr>
                      </m:funcPr>
                      <m:fName>
                        <m:r>
                          <m:rPr>
                            <m:sty m:val="p"/>
                          </m:rPr>
                          <a:rPr lang="en-US" altLang="ja-JP" sz="2800">
                            <a:solidFill>
                              <a:schemeClr val="tx1"/>
                            </a:solidFill>
                            <a:latin typeface="Cambria Math" panose="02040503050406030204" pitchFamily="18" charset="0"/>
                            <a:ea typeface="メイリオ" panose="020B0604030504040204" pitchFamily="50" charset="-128"/>
                          </a:rPr>
                          <m:t>cos</m:t>
                        </m:r>
                      </m:fName>
                      <m:e>
                        <m:d>
                          <m:dPr>
                            <m:ctrlPr>
                              <a:rPr lang="en-US" altLang="ja-JP" sz="2800" i="1">
                                <a:solidFill>
                                  <a:schemeClr val="tx1"/>
                                </a:solidFill>
                                <a:latin typeface="Cambria Math" panose="02040503050406030204" pitchFamily="18" charset="0"/>
                                <a:ea typeface="メイリオ" panose="020B0604030504040204" pitchFamily="50" charset="-128"/>
                              </a:rPr>
                            </m:ctrlPr>
                          </m:dPr>
                          <m:e>
                            <m:r>
                              <a:rPr lang="ja-JP" altLang="en-US" sz="2800" i="1">
                                <a:solidFill>
                                  <a:schemeClr val="tx1"/>
                                </a:solidFill>
                                <a:latin typeface="Cambria Math" panose="02040503050406030204" pitchFamily="18" charset="0"/>
                                <a:ea typeface="メイリオ" panose="020B0604030504040204" pitchFamily="50" charset="-128"/>
                              </a:rPr>
                              <m:t>𝜔</m:t>
                            </m:r>
                            <m:r>
                              <a:rPr lang="en-US" altLang="ja-JP" sz="2800" i="1">
                                <a:solidFill>
                                  <a:schemeClr val="tx1"/>
                                </a:solidFill>
                                <a:latin typeface="Cambria Math" panose="02040503050406030204" pitchFamily="18" charset="0"/>
                                <a:ea typeface="メイリオ" panose="020B0604030504040204" pitchFamily="50" charset="-128"/>
                              </a:rPr>
                              <m:t>𝑡</m:t>
                            </m:r>
                            <m:r>
                              <a:rPr lang="en-US" altLang="ja-JP" sz="2800" i="1">
                                <a:solidFill>
                                  <a:schemeClr val="tx1"/>
                                </a:solidFill>
                                <a:latin typeface="Cambria Math" panose="02040503050406030204" pitchFamily="18" charset="0"/>
                                <a:ea typeface="メイリオ" panose="020B0604030504040204" pitchFamily="50" charset="-128"/>
                              </a:rPr>
                              <m:t>+</m:t>
                            </m:r>
                            <m:r>
                              <a:rPr lang="ja-JP" altLang="en-US" sz="2800" i="1">
                                <a:solidFill>
                                  <a:schemeClr val="tx1"/>
                                </a:solidFill>
                                <a:latin typeface="Cambria Math" panose="02040503050406030204" pitchFamily="18" charset="0"/>
                                <a:ea typeface="メイリオ" panose="020B0604030504040204" pitchFamily="50" charset="-128"/>
                              </a:rPr>
                              <m:t>𝜑</m:t>
                            </m:r>
                          </m:e>
                        </m:d>
                      </m:e>
                    </m:func>
                    <m:r>
                      <a:rPr lang="en-US" altLang="ja-JP" sz="2800" b="0" i="1" smtClean="0">
                        <a:solidFill>
                          <a:schemeClr val="tx1"/>
                        </a:solidFill>
                        <a:latin typeface="Cambria Math" panose="02040503050406030204" pitchFamily="18" charset="0"/>
                        <a:ea typeface="メイリオ" panose="020B0604030504040204" pitchFamily="50" charset="-128"/>
                      </a:rPr>
                      <m:t>=2</m:t>
                    </m:r>
                    <m:func>
                      <m:funcPr>
                        <m:ctrlPr>
                          <a:rPr lang="en-US" altLang="ja-JP" sz="2800" i="1">
                            <a:solidFill>
                              <a:schemeClr val="tx1"/>
                            </a:solidFill>
                            <a:latin typeface="Cambria Math" panose="02040503050406030204" pitchFamily="18" charset="0"/>
                            <a:ea typeface="メイリオ" panose="020B0604030504040204" pitchFamily="50" charset="-128"/>
                          </a:rPr>
                        </m:ctrlPr>
                      </m:funcPr>
                      <m:fName>
                        <m:r>
                          <m:rPr>
                            <m:sty m:val="p"/>
                          </m:rPr>
                          <a:rPr lang="en-US" altLang="ja-JP" sz="2800">
                            <a:solidFill>
                              <a:schemeClr val="tx1"/>
                            </a:solidFill>
                            <a:latin typeface="Cambria Math" panose="02040503050406030204" pitchFamily="18" charset="0"/>
                            <a:ea typeface="メイリオ" panose="020B0604030504040204" pitchFamily="50" charset="-128"/>
                          </a:rPr>
                          <m:t>cos</m:t>
                        </m:r>
                      </m:fName>
                      <m:e>
                        <m:d>
                          <m:dPr>
                            <m:ctrlPr>
                              <a:rPr lang="en-US" altLang="ja-JP" sz="2800" i="1">
                                <a:solidFill>
                                  <a:schemeClr val="tx1"/>
                                </a:solidFill>
                                <a:latin typeface="Cambria Math" panose="02040503050406030204" pitchFamily="18" charset="0"/>
                                <a:ea typeface="メイリオ" panose="020B0604030504040204" pitchFamily="50" charset="-128"/>
                              </a:rPr>
                            </m:ctrlPr>
                          </m:dPr>
                          <m:e>
                            <m:r>
                              <a:rPr lang="ja-JP" altLang="en-US" sz="2800" i="1">
                                <a:solidFill>
                                  <a:schemeClr val="tx1"/>
                                </a:solidFill>
                                <a:latin typeface="Cambria Math" panose="02040503050406030204" pitchFamily="18" charset="0"/>
                                <a:ea typeface="メイリオ" panose="020B0604030504040204" pitchFamily="50" charset="-128"/>
                              </a:rPr>
                              <m:t>𝜔</m:t>
                            </m:r>
                            <m:r>
                              <a:rPr lang="en-US" altLang="ja-JP" sz="2800" i="1">
                                <a:solidFill>
                                  <a:schemeClr val="tx1"/>
                                </a:solidFill>
                                <a:latin typeface="Cambria Math" panose="02040503050406030204" pitchFamily="18" charset="0"/>
                                <a:ea typeface="メイリオ" panose="020B0604030504040204" pitchFamily="50" charset="-128"/>
                              </a:rPr>
                              <m:t>𝑡</m:t>
                            </m:r>
                            <m:r>
                              <a:rPr lang="en-US" altLang="ja-JP" sz="2800" i="1">
                                <a:solidFill>
                                  <a:schemeClr val="tx1"/>
                                </a:solidFill>
                                <a:latin typeface="Cambria Math" panose="02040503050406030204" pitchFamily="18" charset="0"/>
                                <a:ea typeface="メイリオ" panose="020B0604030504040204" pitchFamily="50" charset="-128"/>
                              </a:rPr>
                              <m:t>+</m:t>
                            </m:r>
                            <m:r>
                              <a:rPr lang="ja-JP" altLang="en-US" sz="2800" i="1">
                                <a:solidFill>
                                  <a:schemeClr val="tx1"/>
                                </a:solidFill>
                                <a:latin typeface="Cambria Math" panose="02040503050406030204" pitchFamily="18" charset="0"/>
                                <a:ea typeface="メイリオ" panose="020B0604030504040204" pitchFamily="50" charset="-128"/>
                              </a:rPr>
                              <m:t>𝜑</m:t>
                            </m:r>
                          </m:e>
                        </m:d>
                      </m:e>
                    </m:func>
                  </m:oMath>
                </a14:m>
                <a:endParaRPr lang="en-US" altLang="ja-JP" sz="2800" dirty="0" smtClean="0">
                  <a:solidFill>
                    <a:schemeClr val="tx1"/>
                  </a:solidFill>
                  <a:latin typeface="メイリオ" panose="020B0604030504040204" pitchFamily="50" charset="-128"/>
                  <a:ea typeface="メイリオ" panose="020B0604030504040204" pitchFamily="50" charset="-128"/>
                </a:endParaRPr>
              </a:p>
              <a:p>
                <a:pPr>
                  <a:spcAft>
                    <a:spcPts val="385"/>
                  </a:spcAft>
                  <a:buSzPct val="45000"/>
                </a:pPr>
                <a:r>
                  <a:rPr lang="ja-JP" altLang="en-US" sz="2800" dirty="0" smtClean="0">
                    <a:solidFill>
                      <a:schemeClr val="tx1"/>
                    </a:solidFill>
                    <a:latin typeface="メイリオ" panose="020B0604030504040204" pitchFamily="50" charset="-128"/>
                    <a:ea typeface="メイリオ" panose="020B0604030504040204" pitchFamily="50" charset="-128"/>
                  </a:rPr>
                  <a:t>逆相の変調：振幅</a:t>
                </a:r>
                <a:r>
                  <a:rPr lang="ja-JP" altLang="en-US" sz="2800" dirty="0">
                    <a:solidFill>
                      <a:schemeClr val="tx1"/>
                    </a:solidFill>
                    <a:latin typeface="メイリオ" panose="020B0604030504040204" pitchFamily="50" charset="-128"/>
                    <a:ea typeface="メイリオ" panose="020B0604030504040204" pitchFamily="50" charset="-128"/>
                  </a:rPr>
                  <a:t>変調</a:t>
                </a:r>
                <a:endParaRPr lang="en-US" altLang="ja-JP" sz="2800" dirty="0" smtClean="0">
                  <a:solidFill>
                    <a:schemeClr val="tx1"/>
                  </a:solidFill>
                  <a:latin typeface="メイリオ" panose="020B0604030504040204" pitchFamily="50" charset="-128"/>
                  <a:ea typeface="メイリオ" panose="020B0604030504040204" pitchFamily="50" charset="-128"/>
                </a:endParaRPr>
              </a:p>
              <a:p>
                <a:pPr>
                  <a:spcAft>
                    <a:spcPts val="385"/>
                  </a:spcAft>
                  <a:buSzPct val="45000"/>
                </a:pPr>
                <a14:m>
                  <m:oMath xmlns:m="http://schemas.openxmlformats.org/officeDocument/2006/math">
                    <m:func>
                      <m:funcPr>
                        <m:ctrlPr>
                          <a:rPr lang="en-US" altLang="ja-JP" sz="2800" i="1">
                            <a:solidFill>
                              <a:schemeClr val="tx1"/>
                            </a:solidFill>
                            <a:latin typeface="Cambria Math" panose="02040503050406030204" pitchFamily="18" charset="0"/>
                            <a:ea typeface="メイリオ" panose="020B0604030504040204" pitchFamily="50" charset="-128"/>
                          </a:rPr>
                        </m:ctrlPr>
                      </m:funcPr>
                      <m:fName>
                        <m:r>
                          <m:rPr>
                            <m:sty m:val="p"/>
                          </m:rPr>
                          <a:rPr lang="en-US" altLang="ja-JP" sz="2800">
                            <a:solidFill>
                              <a:schemeClr val="tx1"/>
                            </a:solidFill>
                            <a:latin typeface="Cambria Math" panose="02040503050406030204" pitchFamily="18" charset="0"/>
                            <a:ea typeface="メイリオ" panose="020B0604030504040204" pitchFamily="50" charset="-128"/>
                          </a:rPr>
                          <m:t>cos</m:t>
                        </m:r>
                      </m:fName>
                      <m:e>
                        <m:d>
                          <m:dPr>
                            <m:ctrlPr>
                              <a:rPr lang="en-US" altLang="ja-JP" sz="2800" i="1">
                                <a:solidFill>
                                  <a:schemeClr val="tx1"/>
                                </a:solidFill>
                                <a:latin typeface="Cambria Math" panose="02040503050406030204" pitchFamily="18" charset="0"/>
                                <a:ea typeface="メイリオ" panose="020B0604030504040204" pitchFamily="50" charset="-128"/>
                              </a:rPr>
                            </m:ctrlPr>
                          </m:dPr>
                          <m:e>
                            <m:r>
                              <a:rPr lang="ja-JP" altLang="en-US" sz="2800" i="1">
                                <a:solidFill>
                                  <a:schemeClr val="tx1"/>
                                </a:solidFill>
                                <a:latin typeface="Cambria Math" panose="02040503050406030204" pitchFamily="18" charset="0"/>
                                <a:ea typeface="メイリオ" panose="020B0604030504040204" pitchFamily="50" charset="-128"/>
                              </a:rPr>
                              <m:t>𝜔</m:t>
                            </m:r>
                            <m:r>
                              <a:rPr lang="en-US" altLang="ja-JP" sz="2800" i="1">
                                <a:solidFill>
                                  <a:schemeClr val="tx1"/>
                                </a:solidFill>
                                <a:latin typeface="Cambria Math" panose="02040503050406030204" pitchFamily="18" charset="0"/>
                                <a:ea typeface="メイリオ" panose="020B0604030504040204" pitchFamily="50" charset="-128"/>
                              </a:rPr>
                              <m:t>𝑡</m:t>
                            </m:r>
                            <m:r>
                              <a:rPr lang="en-US" altLang="ja-JP" sz="2800" i="1">
                                <a:solidFill>
                                  <a:schemeClr val="tx1"/>
                                </a:solidFill>
                                <a:latin typeface="Cambria Math" panose="02040503050406030204" pitchFamily="18" charset="0"/>
                                <a:ea typeface="メイリオ" panose="020B0604030504040204" pitchFamily="50" charset="-128"/>
                              </a:rPr>
                              <m:t>+</m:t>
                            </m:r>
                            <m:r>
                              <a:rPr lang="ja-JP" altLang="en-US" sz="2800" i="1">
                                <a:solidFill>
                                  <a:schemeClr val="tx1"/>
                                </a:solidFill>
                                <a:latin typeface="Cambria Math" panose="02040503050406030204" pitchFamily="18" charset="0"/>
                                <a:ea typeface="メイリオ" panose="020B0604030504040204" pitchFamily="50" charset="-128"/>
                              </a:rPr>
                              <m:t>𝜑</m:t>
                            </m:r>
                          </m:e>
                        </m:d>
                      </m:e>
                    </m:func>
                  </m:oMath>
                </a14:m>
                <a:r>
                  <a:rPr lang="en-US" altLang="ja-JP" sz="2800" dirty="0">
                    <a:solidFill>
                      <a:schemeClr val="tx1"/>
                    </a:solidFill>
                    <a:latin typeface="メイリオ" panose="020B0604030504040204" pitchFamily="50" charset="-128"/>
                    <a:ea typeface="メイリオ" panose="020B0604030504040204" pitchFamily="50" charset="-128"/>
                  </a:rPr>
                  <a:t>+</a:t>
                </a:r>
                <a14:m>
                  <m:oMath xmlns:m="http://schemas.openxmlformats.org/officeDocument/2006/math">
                    <m:func>
                      <m:funcPr>
                        <m:ctrlPr>
                          <a:rPr lang="en-US" altLang="ja-JP" sz="2800" i="1">
                            <a:solidFill>
                              <a:schemeClr val="tx1"/>
                            </a:solidFill>
                            <a:latin typeface="Cambria Math" panose="02040503050406030204" pitchFamily="18" charset="0"/>
                            <a:ea typeface="メイリオ" panose="020B0604030504040204" pitchFamily="50" charset="-128"/>
                          </a:rPr>
                        </m:ctrlPr>
                      </m:funcPr>
                      <m:fName>
                        <m:r>
                          <m:rPr>
                            <m:sty m:val="p"/>
                          </m:rPr>
                          <a:rPr lang="en-US" altLang="ja-JP" sz="2800">
                            <a:solidFill>
                              <a:schemeClr val="tx1"/>
                            </a:solidFill>
                            <a:latin typeface="Cambria Math" panose="02040503050406030204" pitchFamily="18" charset="0"/>
                            <a:ea typeface="メイリオ" panose="020B0604030504040204" pitchFamily="50" charset="-128"/>
                          </a:rPr>
                          <m:t>cos</m:t>
                        </m:r>
                      </m:fName>
                      <m:e>
                        <m:d>
                          <m:dPr>
                            <m:ctrlPr>
                              <a:rPr lang="en-US" altLang="ja-JP" sz="2800" i="1">
                                <a:solidFill>
                                  <a:schemeClr val="tx1"/>
                                </a:solidFill>
                                <a:latin typeface="Cambria Math" panose="02040503050406030204" pitchFamily="18" charset="0"/>
                                <a:ea typeface="メイリオ" panose="020B0604030504040204" pitchFamily="50" charset="-128"/>
                              </a:rPr>
                            </m:ctrlPr>
                          </m:dPr>
                          <m:e>
                            <m:r>
                              <a:rPr lang="ja-JP" altLang="en-US" sz="2800" i="1">
                                <a:solidFill>
                                  <a:schemeClr val="tx1"/>
                                </a:solidFill>
                                <a:latin typeface="Cambria Math" panose="02040503050406030204" pitchFamily="18" charset="0"/>
                                <a:ea typeface="メイリオ" panose="020B0604030504040204" pitchFamily="50" charset="-128"/>
                              </a:rPr>
                              <m:t>𝜔</m:t>
                            </m:r>
                            <m:r>
                              <a:rPr lang="en-US" altLang="ja-JP" sz="2800" i="1">
                                <a:solidFill>
                                  <a:schemeClr val="tx1"/>
                                </a:solidFill>
                                <a:latin typeface="Cambria Math" panose="02040503050406030204" pitchFamily="18" charset="0"/>
                                <a:ea typeface="メイリオ" panose="020B0604030504040204" pitchFamily="50" charset="-128"/>
                              </a:rPr>
                              <m:t>𝑡</m:t>
                            </m:r>
                            <m:r>
                              <a:rPr lang="en-US" altLang="ja-JP" sz="2800" b="0" i="1" smtClean="0">
                                <a:solidFill>
                                  <a:schemeClr val="tx1"/>
                                </a:solidFill>
                                <a:latin typeface="Cambria Math" panose="02040503050406030204" pitchFamily="18" charset="0"/>
                                <a:ea typeface="メイリオ" panose="020B0604030504040204" pitchFamily="50" charset="-128"/>
                              </a:rPr>
                              <m:t>−</m:t>
                            </m:r>
                            <m:r>
                              <a:rPr lang="ja-JP" altLang="en-US" sz="2800" i="1">
                                <a:solidFill>
                                  <a:schemeClr val="tx1"/>
                                </a:solidFill>
                                <a:latin typeface="Cambria Math" panose="02040503050406030204" pitchFamily="18" charset="0"/>
                                <a:ea typeface="メイリオ" panose="020B0604030504040204" pitchFamily="50" charset="-128"/>
                              </a:rPr>
                              <m:t>𝜑</m:t>
                            </m:r>
                          </m:e>
                        </m:d>
                      </m:e>
                    </m:func>
                    <m:r>
                      <a:rPr lang="en-US" altLang="ja-JP" sz="2800" i="1">
                        <a:solidFill>
                          <a:schemeClr val="tx1"/>
                        </a:solidFill>
                        <a:latin typeface="Cambria Math" panose="02040503050406030204" pitchFamily="18" charset="0"/>
                        <a:ea typeface="メイリオ" panose="020B0604030504040204" pitchFamily="50" charset="-128"/>
                      </a:rPr>
                      <m:t>=2</m:t>
                    </m:r>
                    <m:func>
                      <m:funcPr>
                        <m:ctrlPr>
                          <a:rPr lang="en-US" altLang="ja-JP" sz="2800" i="1" smtClean="0">
                            <a:solidFill>
                              <a:schemeClr val="tx1"/>
                            </a:solidFill>
                            <a:latin typeface="Cambria Math" panose="02040503050406030204" pitchFamily="18" charset="0"/>
                            <a:ea typeface="メイリオ" panose="020B0604030504040204" pitchFamily="50" charset="-128"/>
                          </a:rPr>
                        </m:ctrlPr>
                      </m:funcPr>
                      <m:fName>
                        <m:r>
                          <m:rPr>
                            <m:sty m:val="p"/>
                          </m:rPr>
                          <a:rPr lang="en-US" altLang="ja-JP" sz="2800" i="0" smtClean="0">
                            <a:solidFill>
                              <a:schemeClr val="tx1"/>
                            </a:solidFill>
                            <a:latin typeface="Cambria Math" panose="02040503050406030204" pitchFamily="18" charset="0"/>
                            <a:ea typeface="メイリオ" panose="020B0604030504040204" pitchFamily="50" charset="-128"/>
                          </a:rPr>
                          <m:t>cos</m:t>
                        </m:r>
                      </m:fName>
                      <m:e>
                        <m:r>
                          <a:rPr lang="ja-JP" altLang="en-US" sz="2800" i="1" smtClean="0">
                            <a:solidFill>
                              <a:schemeClr val="tx1"/>
                            </a:solidFill>
                            <a:latin typeface="Cambria Math" panose="02040503050406030204" pitchFamily="18" charset="0"/>
                            <a:ea typeface="メイリオ" panose="020B0604030504040204" pitchFamily="50" charset="-128"/>
                          </a:rPr>
                          <m:t>𝜑</m:t>
                        </m:r>
                      </m:e>
                    </m:func>
                    <m:func>
                      <m:funcPr>
                        <m:ctrlPr>
                          <a:rPr lang="en-US" altLang="ja-JP" sz="2800" i="1">
                            <a:solidFill>
                              <a:schemeClr val="tx1"/>
                            </a:solidFill>
                            <a:latin typeface="Cambria Math" panose="02040503050406030204" pitchFamily="18" charset="0"/>
                            <a:ea typeface="メイリオ" panose="020B0604030504040204" pitchFamily="50" charset="-128"/>
                          </a:rPr>
                        </m:ctrlPr>
                      </m:funcPr>
                      <m:fName>
                        <m:r>
                          <m:rPr>
                            <m:sty m:val="p"/>
                          </m:rPr>
                          <a:rPr lang="en-US" altLang="ja-JP" sz="2800">
                            <a:solidFill>
                              <a:schemeClr val="tx1"/>
                            </a:solidFill>
                            <a:latin typeface="Cambria Math" panose="02040503050406030204" pitchFamily="18" charset="0"/>
                            <a:ea typeface="メイリオ" panose="020B0604030504040204" pitchFamily="50" charset="-128"/>
                          </a:rPr>
                          <m:t>cos</m:t>
                        </m:r>
                      </m:fName>
                      <m:e>
                        <m:d>
                          <m:dPr>
                            <m:ctrlPr>
                              <a:rPr lang="en-US" altLang="ja-JP" sz="2800" i="1">
                                <a:solidFill>
                                  <a:schemeClr val="tx1"/>
                                </a:solidFill>
                                <a:latin typeface="Cambria Math" panose="02040503050406030204" pitchFamily="18" charset="0"/>
                                <a:ea typeface="メイリオ" panose="020B0604030504040204" pitchFamily="50" charset="-128"/>
                              </a:rPr>
                            </m:ctrlPr>
                          </m:dPr>
                          <m:e>
                            <m:r>
                              <a:rPr lang="ja-JP" altLang="en-US" sz="2800" i="1">
                                <a:solidFill>
                                  <a:schemeClr val="tx1"/>
                                </a:solidFill>
                                <a:latin typeface="Cambria Math" panose="02040503050406030204" pitchFamily="18" charset="0"/>
                                <a:ea typeface="メイリオ" panose="020B0604030504040204" pitchFamily="50" charset="-128"/>
                              </a:rPr>
                              <m:t>𝜔</m:t>
                            </m:r>
                            <m:r>
                              <a:rPr lang="en-US" altLang="ja-JP" sz="2800" i="1">
                                <a:solidFill>
                                  <a:schemeClr val="tx1"/>
                                </a:solidFill>
                                <a:latin typeface="Cambria Math" panose="02040503050406030204" pitchFamily="18" charset="0"/>
                                <a:ea typeface="メイリオ" panose="020B0604030504040204" pitchFamily="50" charset="-128"/>
                              </a:rPr>
                              <m:t>𝑡</m:t>
                            </m:r>
                          </m:e>
                        </m:d>
                      </m:e>
                    </m:func>
                  </m:oMath>
                </a14:m>
                <a:endParaRPr lang="en-US" sz="2800" dirty="0">
                  <a:solidFill>
                    <a:schemeClr val="tx1"/>
                  </a:solidFill>
                  <a:latin typeface="メイリオ" panose="020B0604030504040204" pitchFamily="50" charset="-128"/>
                  <a:ea typeface="メイリオ" panose="020B0604030504040204" pitchFamily="50" charset="-128"/>
                </a:endParaRPr>
              </a:p>
            </p:txBody>
          </p:sp>
        </mc:Choice>
        <mc:Fallback xmlns="">
          <p:sp>
            <p:nvSpPr>
              <p:cNvPr id="36" name="テキスト プレースホルダー 2"/>
              <p:cNvSpPr txBox="1">
                <a:spLocks noRot="1" noChangeAspect="1" noMove="1" noResize="1" noEditPoints="1" noAdjustHandles="1" noChangeArrowheads="1" noChangeShapeType="1" noTextEdit="1"/>
              </p:cNvSpPr>
              <p:nvPr/>
            </p:nvSpPr>
            <p:spPr>
              <a:xfrm>
                <a:off x="10698881" y="2040945"/>
                <a:ext cx="7117524" cy="3553826"/>
              </a:xfrm>
              <a:prstGeom prst="rect">
                <a:avLst/>
              </a:prstGeom>
              <a:blipFill>
                <a:blip r:embed="rId4"/>
                <a:stretch>
                  <a:fillRect l="-1712" b="-205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7" name="正方形/長方形 36"/>
              <p:cNvSpPr/>
              <p:nvPr/>
            </p:nvSpPr>
            <p:spPr>
              <a:xfrm>
                <a:off x="10713469" y="7010633"/>
                <a:ext cx="649677"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400" i="1">
                          <a:solidFill>
                            <a:schemeClr val="bg1"/>
                          </a:solidFill>
                          <a:latin typeface="Cambria Math" panose="02040503050406030204" pitchFamily="18" charset="0"/>
                          <a:ea typeface="メイリオ" panose="020B0604030504040204" pitchFamily="50" charset="-128"/>
                        </a:rPr>
                        <m:t>𝜑</m:t>
                      </m:r>
                    </m:oMath>
                  </m:oMathPara>
                </a14:m>
                <a:endParaRPr lang="ja-JP" altLang="en-US" dirty="0"/>
              </a:p>
            </p:txBody>
          </p:sp>
        </mc:Choice>
        <mc:Fallback xmlns="">
          <p:sp>
            <p:nvSpPr>
              <p:cNvPr id="37" name="正方形/長方形 36"/>
              <p:cNvSpPr>
                <a:spLocks noRot="1" noChangeAspect="1" noMove="1" noResize="1" noEditPoints="1" noAdjustHandles="1" noChangeArrowheads="1" noChangeShapeType="1" noTextEdit="1"/>
              </p:cNvSpPr>
              <p:nvPr/>
            </p:nvSpPr>
            <p:spPr>
              <a:xfrm>
                <a:off x="10713469" y="7010633"/>
                <a:ext cx="649677" cy="461665"/>
              </a:xfrm>
              <a:prstGeom prst="rect">
                <a:avLst/>
              </a:prstGeom>
              <a:blipFill>
                <a:blip r:embed="rId5"/>
                <a:stretch>
                  <a:fillRect b="-1184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8" name="正方形/長方形 37"/>
              <p:cNvSpPr/>
              <p:nvPr/>
            </p:nvSpPr>
            <p:spPr>
              <a:xfrm>
                <a:off x="10698881" y="7610234"/>
                <a:ext cx="649677"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400" i="1">
                          <a:solidFill>
                            <a:schemeClr val="bg1"/>
                          </a:solidFill>
                          <a:latin typeface="Cambria Math" panose="02040503050406030204" pitchFamily="18" charset="0"/>
                          <a:ea typeface="メイリオ" panose="020B0604030504040204" pitchFamily="50" charset="-128"/>
                        </a:rPr>
                        <m:t>𝜑</m:t>
                      </m:r>
                    </m:oMath>
                  </m:oMathPara>
                </a14:m>
                <a:endParaRPr lang="ja-JP" altLang="en-US" dirty="0"/>
              </a:p>
            </p:txBody>
          </p:sp>
        </mc:Choice>
        <mc:Fallback xmlns="">
          <p:sp>
            <p:nvSpPr>
              <p:cNvPr id="38" name="正方形/長方形 37"/>
              <p:cNvSpPr>
                <a:spLocks noRot="1" noChangeAspect="1" noMove="1" noResize="1" noEditPoints="1" noAdjustHandles="1" noChangeArrowheads="1" noChangeShapeType="1" noTextEdit="1"/>
              </p:cNvSpPr>
              <p:nvPr/>
            </p:nvSpPr>
            <p:spPr>
              <a:xfrm>
                <a:off x="10698881" y="7610234"/>
                <a:ext cx="649677" cy="461665"/>
              </a:xfrm>
              <a:prstGeom prst="rect">
                <a:avLst/>
              </a:prstGeom>
              <a:blipFill>
                <a:blip r:embed="rId6"/>
                <a:stretch>
                  <a:fillRect b="-11842"/>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625029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08759" y="317899"/>
            <a:ext cx="15770966" cy="1139047"/>
          </a:xfrm>
        </p:spPr>
        <p:txBody>
          <a:bodyPr>
            <a:normAutofit/>
          </a:bodyPr>
          <a:lstStyle/>
          <a:p>
            <a:r>
              <a:rPr kumimoji="1" lang="ja-JP" altLang="en-US" sz="4800" b="1" dirty="0">
                <a:latin typeface="メイリオ" panose="020B0604030504040204" pitchFamily="50" charset="-128"/>
                <a:ea typeface="メイリオ" panose="020B0604030504040204" pitchFamily="50" charset="-128"/>
              </a:rPr>
              <a:t>等価回路モデル</a:t>
            </a:r>
          </a:p>
        </p:txBody>
      </p:sp>
      <p:sp>
        <p:nvSpPr>
          <p:cNvPr id="3" name="コンテンツ プレースホルダー 2"/>
          <p:cNvSpPr>
            <a:spLocks noGrp="1"/>
          </p:cNvSpPr>
          <p:nvPr>
            <p:ph idx="1"/>
          </p:nvPr>
        </p:nvSpPr>
        <p:spPr>
          <a:xfrm>
            <a:off x="1047683" y="1288866"/>
            <a:ext cx="9236609" cy="5467238"/>
          </a:xfrm>
        </p:spPr>
        <p:txBody>
          <a:bodyPr>
            <a:normAutofit/>
          </a:bodyPr>
          <a:lstStyle/>
          <a:p>
            <a:pPr marL="571500" indent="-571500">
              <a:buFont typeface="Arial" panose="020B0604020202020204" pitchFamily="34" charset="0"/>
              <a:buChar char="•"/>
            </a:pPr>
            <a:r>
              <a:rPr kumimoji="1" lang="en-US" altLang="ja-JP" sz="3600" b="1" dirty="0" smtClean="0">
                <a:solidFill>
                  <a:schemeClr val="bg1"/>
                </a:solidFill>
              </a:rPr>
              <a:t>11</a:t>
            </a:r>
            <a:r>
              <a:rPr kumimoji="1" lang="ja-JP" altLang="en-US" sz="3600" b="1" dirty="0" smtClean="0">
                <a:solidFill>
                  <a:schemeClr val="bg1"/>
                </a:solidFill>
              </a:rPr>
              <a:t>セル</a:t>
            </a:r>
            <a:r>
              <a:rPr kumimoji="1" lang="en-US" altLang="ja-JP" sz="3600" b="1" dirty="0" smtClean="0">
                <a:solidFill>
                  <a:schemeClr val="bg1"/>
                </a:solidFill>
              </a:rPr>
              <a:t>APS</a:t>
            </a:r>
            <a:r>
              <a:rPr kumimoji="1" lang="ja-JP" altLang="en-US" sz="3600" b="1" dirty="0" smtClean="0">
                <a:solidFill>
                  <a:schemeClr val="bg1"/>
                </a:solidFill>
              </a:rPr>
              <a:t>空洞を等価回路モデルにより評価。</a:t>
            </a:r>
            <a:endParaRPr kumimoji="1" lang="en-US" altLang="ja-JP" sz="3600" b="1" dirty="0" smtClean="0">
              <a:solidFill>
                <a:schemeClr val="bg1"/>
              </a:solidFill>
            </a:endParaRPr>
          </a:p>
          <a:p>
            <a:pPr marL="571500" indent="-571500">
              <a:buFont typeface="Arial" panose="020B0604020202020204" pitchFamily="34" charset="0"/>
              <a:buChar char="•"/>
            </a:pPr>
            <a:r>
              <a:rPr kumimoji="1" lang="ja-JP" altLang="en-US" sz="3600" b="1" dirty="0" smtClean="0">
                <a:solidFill>
                  <a:schemeClr val="bg1"/>
                </a:solidFill>
              </a:rPr>
              <a:t>非対称な空洞構造（加速セルと結合セル）の応答を、時間離散化した漸近式により計算。</a:t>
            </a:r>
            <a:endParaRPr kumimoji="1" lang="en-US" altLang="ja-JP" sz="3600" b="1" dirty="0">
              <a:solidFill>
                <a:schemeClr val="bg1"/>
              </a:solidFill>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683" y="6301745"/>
            <a:ext cx="9236609" cy="3466722"/>
          </a:xfrm>
          <a:prstGeom prst="rect">
            <a:avLst/>
          </a:prstGeom>
          <a:solidFill>
            <a:schemeClr val="bg1"/>
          </a:solidFill>
          <a:ln>
            <a:solidFill>
              <a:schemeClr val="bg1"/>
            </a:solidFill>
          </a:ln>
        </p:spPr>
      </p:pic>
    </p:spTree>
    <p:extLst>
      <p:ext uri="{BB962C8B-B14F-4D97-AF65-F5344CB8AC3E}">
        <p14:creationId xmlns:p14="http://schemas.microsoft.com/office/powerpoint/2010/main" val="32114387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正方形/長方形 3"/>
              <p:cNvSpPr/>
              <p:nvPr/>
            </p:nvSpPr>
            <p:spPr>
              <a:xfrm>
                <a:off x="437801" y="161847"/>
                <a:ext cx="12181400" cy="1533690"/>
              </a:xfrm>
              <a:prstGeom prst="rect">
                <a:avLst/>
              </a:prstGeom>
            </p:spPr>
            <p:txBody>
              <a:bodyPr wrap="square">
                <a:spAutoFit/>
              </a:bodyPr>
              <a:lstStyle/>
              <a:p>
                <a:r>
                  <a:rPr lang="ja-JP" altLang="en-US" sz="4199">
                    <a:solidFill>
                      <a:schemeClr val="bg1"/>
                    </a:solidFill>
                  </a:rPr>
                  <a:t>階段関数による変調　➀</a:t>
                </a:r>
                <a14:m>
                  <m:oMath xmlns:m="http://schemas.openxmlformats.org/officeDocument/2006/math">
                    <m:r>
                      <a:rPr lang="ja-JP" altLang="en-US" sz="4199">
                        <a:solidFill>
                          <a:schemeClr val="bg1"/>
                        </a:solidFill>
                        <a:latin typeface="Cambria Math" charset="0"/>
                      </a:rPr>
                      <m:t>　</m:t>
                    </m:r>
                    <m:r>
                      <a:rPr lang="en-US" altLang="ja-JP" sz="4199" i="1">
                        <a:solidFill>
                          <a:schemeClr val="bg1"/>
                        </a:solidFill>
                        <a:latin typeface="Cambria Math" charset="0"/>
                      </a:rPr>
                      <m:t>𝐼</m:t>
                    </m:r>
                    <m:r>
                      <a:rPr lang="en-US" altLang="ja-JP" sz="4199" i="1">
                        <a:solidFill>
                          <a:schemeClr val="bg1"/>
                        </a:solidFill>
                        <a:latin typeface="Cambria Math" charset="0"/>
                      </a:rPr>
                      <m:t>=</m:t>
                    </m:r>
                    <m:d>
                      <m:dPr>
                        <m:begChr m:val="{"/>
                        <m:endChr m:val=""/>
                        <m:ctrlPr>
                          <a:rPr lang="ja-JP" altLang="ja-JP" sz="4199" i="1">
                            <a:solidFill>
                              <a:schemeClr val="bg1"/>
                            </a:solidFill>
                            <a:latin typeface="Cambria Math" panose="02040503050406030204" pitchFamily="18" charset="0"/>
                          </a:rPr>
                        </m:ctrlPr>
                      </m:dPr>
                      <m:e>
                        <m:eqArr>
                          <m:eqArrPr>
                            <m:ctrlPr>
                              <a:rPr lang="ja-JP" altLang="ja-JP" sz="4199" i="1">
                                <a:solidFill>
                                  <a:schemeClr val="bg1"/>
                                </a:solidFill>
                                <a:latin typeface="Cambria Math" panose="02040503050406030204" pitchFamily="18" charset="0"/>
                              </a:rPr>
                            </m:ctrlPr>
                          </m:eqArrPr>
                          <m:e>
                            <m:sSub>
                              <m:sSubPr>
                                <m:ctrlPr>
                                  <a:rPr lang="ja-JP" altLang="ja-JP" sz="4199" i="1">
                                    <a:solidFill>
                                      <a:schemeClr val="bg1"/>
                                    </a:solidFill>
                                    <a:latin typeface="Cambria Math" panose="02040503050406030204" pitchFamily="18" charset="0"/>
                                  </a:rPr>
                                </m:ctrlPr>
                              </m:sSubPr>
                              <m:e>
                                <m:r>
                                  <a:rPr lang="en-US" altLang="ja-JP" sz="4199" i="1">
                                    <a:solidFill>
                                      <a:schemeClr val="bg1"/>
                                    </a:solidFill>
                                    <a:latin typeface="Cambria Math" charset="0"/>
                                  </a:rPr>
                                  <m:t>𝐼</m:t>
                                </m:r>
                              </m:e>
                              <m:sub>
                                <m:r>
                                  <a:rPr lang="en-US" altLang="ja-JP" sz="4199" i="1">
                                    <a:solidFill>
                                      <a:schemeClr val="bg1"/>
                                    </a:solidFill>
                                    <a:latin typeface="Cambria Math" charset="0"/>
                                  </a:rPr>
                                  <m:t>𝑅𝐹</m:t>
                                </m:r>
                              </m:sub>
                            </m:sSub>
                            <m:r>
                              <a:rPr lang="en-US" altLang="ja-JP" sz="4199" i="1">
                                <a:solidFill>
                                  <a:schemeClr val="bg1"/>
                                </a:solidFill>
                                <a:latin typeface="Cambria Math" charset="0"/>
                              </a:rPr>
                              <m:t>      (</m:t>
                            </m:r>
                            <m:r>
                              <a:rPr lang="en-US" altLang="ja-JP" sz="4199" i="1">
                                <a:solidFill>
                                  <a:schemeClr val="bg1"/>
                                </a:solidFill>
                                <a:latin typeface="Cambria Math" charset="0"/>
                              </a:rPr>
                              <m:t>𝑡</m:t>
                            </m:r>
                            <m:r>
                              <a:rPr lang="en-US" altLang="ja-JP" sz="4199" i="1">
                                <a:solidFill>
                                  <a:schemeClr val="bg1"/>
                                </a:solidFill>
                                <a:latin typeface="Cambria Math" charset="0"/>
                              </a:rPr>
                              <m:t>&lt;</m:t>
                            </m:r>
                            <m:sSub>
                              <m:sSubPr>
                                <m:ctrlPr>
                                  <a:rPr lang="ja-JP" altLang="ja-JP" sz="4199" i="1">
                                    <a:solidFill>
                                      <a:schemeClr val="bg1"/>
                                    </a:solidFill>
                                    <a:latin typeface="Cambria Math" panose="02040503050406030204" pitchFamily="18" charset="0"/>
                                  </a:rPr>
                                </m:ctrlPr>
                              </m:sSubPr>
                              <m:e>
                                <m:r>
                                  <a:rPr lang="en-US" altLang="ja-JP" sz="4199" i="1">
                                    <a:solidFill>
                                      <a:schemeClr val="bg1"/>
                                    </a:solidFill>
                                    <a:latin typeface="Cambria Math" charset="0"/>
                                  </a:rPr>
                                  <m:t>𝑡</m:t>
                                </m:r>
                              </m:e>
                              <m:sub>
                                <m:r>
                                  <a:rPr lang="en-US" altLang="ja-JP" sz="4199" i="1">
                                    <a:solidFill>
                                      <a:schemeClr val="bg1"/>
                                    </a:solidFill>
                                    <a:latin typeface="Cambria Math" charset="0"/>
                                  </a:rPr>
                                  <m:t>𝑏</m:t>
                                </m:r>
                              </m:sub>
                            </m:sSub>
                            <m:r>
                              <a:rPr lang="en-US" altLang="ja-JP" sz="4199" i="1">
                                <a:solidFill>
                                  <a:schemeClr val="bg1"/>
                                </a:solidFill>
                                <a:latin typeface="Cambria Math" charset="0"/>
                              </a:rPr>
                              <m:t>)</m:t>
                            </m:r>
                          </m:e>
                          <m:e>
                            <m:sSubSup>
                              <m:sSubSupPr>
                                <m:ctrlPr>
                                  <a:rPr lang="ja-JP" altLang="ja-JP" sz="4199" i="1">
                                    <a:solidFill>
                                      <a:schemeClr val="bg1"/>
                                    </a:solidFill>
                                    <a:latin typeface="Cambria Math" panose="02040503050406030204" pitchFamily="18" charset="0"/>
                                  </a:rPr>
                                </m:ctrlPr>
                              </m:sSubSupPr>
                              <m:e>
                                <m:r>
                                  <a:rPr lang="en-US" altLang="ja-JP" sz="4199" i="1">
                                    <a:solidFill>
                                      <a:schemeClr val="bg1"/>
                                    </a:solidFill>
                                    <a:latin typeface="Cambria Math" charset="0"/>
                                  </a:rPr>
                                  <m:t>𝐼</m:t>
                                </m:r>
                              </m:e>
                              <m:sub>
                                <m:r>
                                  <a:rPr lang="en-US" altLang="ja-JP" sz="4199" i="1">
                                    <a:solidFill>
                                      <a:schemeClr val="bg1"/>
                                    </a:solidFill>
                                    <a:latin typeface="Cambria Math" charset="0"/>
                                  </a:rPr>
                                  <m:t>𝑅𝐹</m:t>
                                </m:r>
                              </m:sub>
                              <m:sup>
                                <m:r>
                                  <a:rPr lang="en-US" altLang="ja-JP" sz="4199" i="1">
                                    <a:solidFill>
                                      <a:schemeClr val="bg1"/>
                                    </a:solidFill>
                                    <a:latin typeface="Cambria Math" charset="0"/>
                                  </a:rPr>
                                  <m:t>′</m:t>
                                </m:r>
                              </m:sup>
                            </m:sSubSup>
                            <m:r>
                              <a:rPr lang="en-US" altLang="ja-JP" sz="4199" i="1">
                                <a:solidFill>
                                  <a:schemeClr val="bg1"/>
                                </a:solidFill>
                                <a:latin typeface="Cambria Math" charset="0"/>
                              </a:rPr>
                              <m:t>      </m:t>
                            </m:r>
                            <m:d>
                              <m:dPr>
                                <m:ctrlPr>
                                  <a:rPr lang="ja-JP" altLang="ja-JP" sz="4199" i="1">
                                    <a:solidFill>
                                      <a:schemeClr val="bg1"/>
                                    </a:solidFill>
                                    <a:latin typeface="Cambria Math" panose="02040503050406030204" pitchFamily="18" charset="0"/>
                                  </a:rPr>
                                </m:ctrlPr>
                              </m:dPr>
                              <m:e>
                                <m:r>
                                  <a:rPr lang="en-US" altLang="ja-JP" sz="4199" i="1">
                                    <a:solidFill>
                                      <a:schemeClr val="bg1"/>
                                    </a:solidFill>
                                    <a:latin typeface="Cambria Math" charset="0"/>
                                  </a:rPr>
                                  <m:t>𝑡</m:t>
                                </m:r>
                                <m:r>
                                  <a:rPr lang="en-US" altLang="ja-JP" sz="4199" i="1">
                                    <a:solidFill>
                                      <a:schemeClr val="bg1"/>
                                    </a:solidFill>
                                    <a:latin typeface="Cambria Math" charset="0"/>
                                  </a:rPr>
                                  <m:t>&gt;</m:t>
                                </m:r>
                                <m:sSub>
                                  <m:sSubPr>
                                    <m:ctrlPr>
                                      <a:rPr lang="ja-JP" altLang="ja-JP" sz="4199" i="1">
                                        <a:solidFill>
                                          <a:schemeClr val="bg1"/>
                                        </a:solidFill>
                                        <a:latin typeface="Cambria Math" panose="02040503050406030204" pitchFamily="18" charset="0"/>
                                      </a:rPr>
                                    </m:ctrlPr>
                                  </m:sSubPr>
                                  <m:e>
                                    <m:r>
                                      <a:rPr lang="en-US" altLang="ja-JP" sz="4199" i="1">
                                        <a:solidFill>
                                          <a:schemeClr val="bg1"/>
                                        </a:solidFill>
                                        <a:latin typeface="Cambria Math" charset="0"/>
                                      </a:rPr>
                                      <m:t>𝑡</m:t>
                                    </m:r>
                                  </m:e>
                                  <m:sub>
                                    <m:r>
                                      <a:rPr lang="en-US" altLang="ja-JP" sz="4199" i="1">
                                        <a:solidFill>
                                          <a:schemeClr val="bg1"/>
                                        </a:solidFill>
                                        <a:latin typeface="Cambria Math" charset="0"/>
                                      </a:rPr>
                                      <m:t>𝑏</m:t>
                                    </m:r>
                                  </m:sub>
                                </m:sSub>
                              </m:e>
                            </m:d>
                          </m:e>
                        </m:eqArr>
                      </m:e>
                    </m:d>
                    <m:r>
                      <a:rPr lang="en-US" altLang="ja-JP" sz="4199" i="1">
                        <a:solidFill>
                          <a:schemeClr val="bg1"/>
                        </a:solidFill>
                        <a:latin typeface="Cambria Math" charset="0"/>
                      </a:rPr>
                      <m:t> </m:t>
                    </m:r>
                    <m:r>
                      <a:rPr lang="ja-JP" altLang="en-US" sz="4199" i="1">
                        <a:latin typeface="Cambria Math" charset="0"/>
                      </a:rPr>
                      <m:t>　</m:t>
                    </m:r>
                  </m:oMath>
                </a14:m>
                <a:endParaRPr lang="ja-JP" altLang="en-US" sz="4199" dirty="0"/>
              </a:p>
            </p:txBody>
          </p:sp>
        </mc:Choice>
        <mc:Fallback>
          <p:sp>
            <p:nvSpPr>
              <p:cNvPr id="4" name="正方形/長方形 3"/>
              <p:cNvSpPr>
                <a:spLocks noRot="1" noChangeAspect="1" noMove="1" noResize="1" noEditPoints="1" noAdjustHandles="1" noChangeArrowheads="1" noChangeShapeType="1" noTextEdit="1"/>
              </p:cNvSpPr>
              <p:nvPr/>
            </p:nvSpPr>
            <p:spPr>
              <a:xfrm>
                <a:off x="437801" y="161847"/>
                <a:ext cx="12181400" cy="1533690"/>
              </a:xfrm>
              <a:prstGeom prst="rect">
                <a:avLst/>
              </a:prstGeom>
              <a:blipFill>
                <a:blip r:embed="rId2"/>
                <a:stretch>
                  <a:fillRect l="-1902"/>
                </a:stretch>
              </a:blipFill>
            </p:spPr>
            <p:txBody>
              <a:bodyPr/>
              <a:lstStyle/>
              <a:p>
                <a:r>
                  <a:rPr lang="ja-JP" altLang="en-US">
                    <a:noFill/>
                  </a:rPr>
                  <a:t> </a:t>
                </a:r>
              </a:p>
            </p:txBody>
          </p:sp>
        </mc:Fallback>
      </mc:AlternateContent>
      <p:sp>
        <p:nvSpPr>
          <p:cNvPr id="5" name="正方形/長方形 4"/>
          <p:cNvSpPr/>
          <p:nvPr/>
        </p:nvSpPr>
        <p:spPr>
          <a:xfrm>
            <a:off x="12011480" y="605649"/>
            <a:ext cx="2031325" cy="646331"/>
          </a:xfrm>
          <a:prstGeom prst="rect">
            <a:avLst/>
          </a:prstGeom>
        </p:spPr>
        <p:txBody>
          <a:bodyPr wrap="none">
            <a:spAutoFit/>
          </a:bodyPr>
          <a:lstStyle/>
          <a:p>
            <a:r>
              <a:rPr lang="en-US" altLang="ja-JP" sz="3600" dirty="0" smtClean="0">
                <a:solidFill>
                  <a:schemeClr val="bg1"/>
                </a:solidFill>
              </a:rPr>
              <a:t>θ</a:t>
            </a:r>
            <a:r>
              <a:rPr lang="ja-JP" altLang="en-US" sz="3600" dirty="0">
                <a:solidFill>
                  <a:schemeClr val="bg1"/>
                </a:solidFill>
              </a:rPr>
              <a:t>＝</a:t>
            </a:r>
            <a:r>
              <a:rPr lang="en-US" altLang="ja-JP" sz="3600" dirty="0" smtClean="0">
                <a:solidFill>
                  <a:schemeClr val="bg1"/>
                </a:solidFill>
              </a:rPr>
              <a:t>π/6</a:t>
            </a:r>
            <a:endParaRPr lang="en-US" altLang="ja-JP" sz="3600" dirty="0">
              <a:solidFill>
                <a:schemeClr val="bg1"/>
              </a:solidFill>
            </a:endParaRPr>
          </a:p>
        </p:txBody>
      </p:sp>
      <p:sp>
        <p:nvSpPr>
          <p:cNvPr id="10" name="テキスト ボックス 9"/>
          <p:cNvSpPr txBox="1"/>
          <p:nvPr/>
        </p:nvSpPr>
        <p:spPr>
          <a:xfrm>
            <a:off x="437801" y="4106271"/>
            <a:ext cx="1919115" cy="646331"/>
          </a:xfrm>
          <a:prstGeom prst="rect">
            <a:avLst/>
          </a:prstGeom>
          <a:noFill/>
        </p:spPr>
        <p:txBody>
          <a:bodyPr wrap="none" rtlCol="0">
            <a:spAutoFit/>
          </a:bodyPr>
          <a:lstStyle/>
          <a:p>
            <a:r>
              <a:rPr lang="en-US" altLang="ja-JP" sz="3600" dirty="0">
                <a:solidFill>
                  <a:schemeClr val="bg1"/>
                </a:solidFill>
              </a:rPr>
              <a:t>I. </a:t>
            </a:r>
            <a:r>
              <a:rPr lang="ja-JP" altLang="en-US" sz="3600" dirty="0">
                <a:solidFill>
                  <a:schemeClr val="bg1"/>
                </a:solidFill>
              </a:rPr>
              <a:t>実数部</a:t>
            </a:r>
            <a:endParaRPr kumimoji="1" lang="ja-JP" altLang="en-US" sz="3600" dirty="0">
              <a:solidFill>
                <a:schemeClr val="bg1"/>
              </a:solidFill>
            </a:endParaRPr>
          </a:p>
        </p:txBody>
      </p:sp>
      <p:pic>
        <p:nvPicPr>
          <p:cNvPr id="34" name="図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0908" y="3088443"/>
            <a:ext cx="4659928" cy="3371867"/>
          </a:xfrm>
          <a:prstGeom prst="rect">
            <a:avLst/>
          </a:prstGeom>
        </p:spPr>
      </p:pic>
      <p:pic>
        <p:nvPicPr>
          <p:cNvPr id="37" name="図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0691" y="3088443"/>
            <a:ext cx="4659928" cy="3371867"/>
          </a:xfrm>
          <a:prstGeom prst="rect">
            <a:avLst/>
          </a:prstGeom>
        </p:spPr>
      </p:pic>
      <p:pic>
        <p:nvPicPr>
          <p:cNvPr id="38" name="図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93332" y="3085836"/>
            <a:ext cx="4659928" cy="3371867"/>
          </a:xfrm>
          <a:prstGeom prst="rect">
            <a:avLst/>
          </a:prstGeom>
        </p:spPr>
      </p:pic>
      <p:grpSp>
        <p:nvGrpSpPr>
          <p:cNvPr id="42" name="図形グループ 41"/>
          <p:cNvGrpSpPr/>
          <p:nvPr/>
        </p:nvGrpSpPr>
        <p:grpSpPr>
          <a:xfrm>
            <a:off x="4808003" y="2005120"/>
            <a:ext cx="11539405" cy="703472"/>
            <a:chOff x="1769789" y="1037815"/>
            <a:chExt cx="7694124" cy="469054"/>
          </a:xfrm>
        </p:grpSpPr>
        <p:sp>
          <p:nvSpPr>
            <p:cNvPr id="3" name="テキスト ボックス 2"/>
            <p:cNvSpPr txBox="1"/>
            <p:nvPr/>
          </p:nvSpPr>
          <p:spPr>
            <a:xfrm>
              <a:off x="1769789" y="1075915"/>
              <a:ext cx="1101113" cy="430954"/>
            </a:xfrm>
            <a:prstGeom prst="rect">
              <a:avLst/>
            </a:prstGeom>
            <a:noFill/>
          </p:spPr>
          <p:txBody>
            <a:bodyPr wrap="none" rtlCol="0">
              <a:spAutoFit/>
            </a:bodyPr>
            <a:lstStyle/>
            <a:p>
              <a:r>
                <a:rPr kumimoji="1" lang="en-US" altLang="ja-JP" sz="3600" dirty="0">
                  <a:solidFill>
                    <a:schemeClr val="bg1">
                      <a:lumMod val="75000"/>
                      <a:lumOff val="25000"/>
                    </a:schemeClr>
                  </a:solidFill>
                </a:rPr>
                <a:t>RF</a:t>
              </a:r>
              <a:r>
                <a:rPr kumimoji="1" lang="ja-JP" altLang="en-US" sz="3600" dirty="0">
                  <a:solidFill>
                    <a:schemeClr val="bg1">
                      <a:lumMod val="75000"/>
                      <a:lumOff val="25000"/>
                    </a:schemeClr>
                  </a:solidFill>
                </a:rPr>
                <a:t>電圧</a:t>
              </a:r>
            </a:p>
          </p:txBody>
        </p:sp>
        <p:sp>
          <p:nvSpPr>
            <p:cNvPr id="39" name="テキスト ボックス 38"/>
            <p:cNvSpPr txBox="1"/>
            <p:nvPr/>
          </p:nvSpPr>
          <p:spPr>
            <a:xfrm>
              <a:off x="5006805" y="1067838"/>
              <a:ext cx="1601326" cy="430954"/>
            </a:xfrm>
            <a:prstGeom prst="rect">
              <a:avLst/>
            </a:prstGeom>
            <a:noFill/>
          </p:spPr>
          <p:txBody>
            <a:bodyPr wrap="none" rtlCol="0">
              <a:spAutoFit/>
            </a:bodyPr>
            <a:lstStyle/>
            <a:p>
              <a:r>
                <a:rPr kumimoji="1" lang="ja-JP" altLang="en-US" sz="3600">
                  <a:solidFill>
                    <a:schemeClr val="bg1">
                      <a:lumMod val="75000"/>
                      <a:lumOff val="25000"/>
                    </a:schemeClr>
                  </a:solidFill>
                </a:rPr>
                <a:t>ビーム</a:t>
              </a:r>
              <a:r>
                <a:rPr kumimoji="1" lang="ja-JP" altLang="en-US" sz="3600" dirty="0">
                  <a:solidFill>
                    <a:schemeClr val="bg1">
                      <a:lumMod val="75000"/>
                      <a:lumOff val="25000"/>
                    </a:schemeClr>
                  </a:solidFill>
                </a:rPr>
                <a:t>電圧</a:t>
              </a:r>
            </a:p>
          </p:txBody>
        </p:sp>
        <p:sp>
          <p:nvSpPr>
            <p:cNvPr id="40" name="テキスト ボックス 39"/>
            <p:cNvSpPr txBox="1"/>
            <p:nvPr/>
          </p:nvSpPr>
          <p:spPr>
            <a:xfrm>
              <a:off x="8109487" y="1037815"/>
              <a:ext cx="1354426" cy="430954"/>
            </a:xfrm>
            <a:prstGeom prst="rect">
              <a:avLst/>
            </a:prstGeom>
            <a:noFill/>
          </p:spPr>
          <p:txBody>
            <a:bodyPr wrap="none" rtlCol="0">
              <a:spAutoFit/>
            </a:bodyPr>
            <a:lstStyle/>
            <a:p>
              <a:r>
                <a:rPr kumimoji="1" lang="ja-JP" altLang="en-US" sz="3600" dirty="0">
                  <a:solidFill>
                    <a:schemeClr val="bg1">
                      <a:lumMod val="75000"/>
                      <a:lumOff val="25000"/>
                    </a:schemeClr>
                  </a:solidFill>
                </a:rPr>
                <a:t>空洞電圧</a:t>
              </a:r>
            </a:p>
          </p:txBody>
        </p:sp>
      </p:grpSp>
      <p:sp>
        <p:nvSpPr>
          <p:cNvPr id="41" name="テキスト ボックス 40"/>
          <p:cNvSpPr txBox="1"/>
          <p:nvPr/>
        </p:nvSpPr>
        <p:spPr>
          <a:xfrm>
            <a:off x="258694" y="7725259"/>
            <a:ext cx="2266967" cy="646331"/>
          </a:xfrm>
          <a:prstGeom prst="rect">
            <a:avLst/>
          </a:prstGeom>
          <a:noFill/>
        </p:spPr>
        <p:txBody>
          <a:bodyPr wrap="none" rtlCol="0">
            <a:spAutoFit/>
          </a:bodyPr>
          <a:lstStyle/>
          <a:p>
            <a:r>
              <a:rPr kumimoji="1" lang="en-US" altLang="ja-JP" sz="3600" dirty="0">
                <a:solidFill>
                  <a:schemeClr val="bg1">
                    <a:lumMod val="75000"/>
                    <a:lumOff val="25000"/>
                  </a:schemeClr>
                </a:solidFill>
              </a:rPr>
              <a:t>Ⅱ. </a:t>
            </a:r>
            <a:r>
              <a:rPr kumimoji="1" lang="ja-JP" altLang="en-US" sz="3600">
                <a:solidFill>
                  <a:schemeClr val="bg1">
                    <a:lumMod val="75000"/>
                    <a:lumOff val="25000"/>
                  </a:schemeClr>
                </a:solidFill>
              </a:rPr>
              <a:t>虚数部</a:t>
            </a:r>
            <a:endParaRPr kumimoji="1" lang="en-US" altLang="ja-JP" sz="3600" dirty="0">
              <a:solidFill>
                <a:schemeClr val="bg1">
                  <a:lumMod val="75000"/>
                  <a:lumOff val="25000"/>
                </a:schemeClr>
              </a:solidFill>
            </a:endParaRPr>
          </a:p>
        </p:txBody>
      </p:sp>
      <p:pic>
        <p:nvPicPr>
          <p:cNvPr id="43" name="図 4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6297" y="6892801"/>
            <a:ext cx="4901175" cy="2997251"/>
          </a:xfrm>
          <a:prstGeom prst="rect">
            <a:avLst/>
          </a:prstGeom>
        </p:spPr>
      </p:pic>
      <p:pic>
        <p:nvPicPr>
          <p:cNvPr id="44" name="図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62766" y="6899801"/>
            <a:ext cx="4889725" cy="2990252"/>
          </a:xfrm>
          <a:prstGeom prst="rect">
            <a:avLst/>
          </a:prstGeom>
        </p:spPr>
      </p:pic>
      <p:pic>
        <p:nvPicPr>
          <p:cNvPr id="45" name="図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17116" y="6853960"/>
            <a:ext cx="5083149" cy="3108536"/>
          </a:xfrm>
          <a:prstGeom prst="rect">
            <a:avLst/>
          </a:prstGeom>
        </p:spPr>
      </p:pic>
    </p:spTree>
    <p:extLst>
      <p:ext uri="{BB962C8B-B14F-4D97-AF65-F5344CB8AC3E}">
        <p14:creationId xmlns:p14="http://schemas.microsoft.com/office/powerpoint/2010/main" val="29521858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D92A440-D755-467D-83F4-4AE1DAD2D288}" type="slidenum">
              <a:rPr kumimoji="1" lang="ja-JP" altLang="en-US" smtClean="0"/>
              <a:t>16</a:t>
            </a:fld>
            <a:endParaRPr kumimoji="1" lang="ja-JP" altLang="en-US"/>
          </a:p>
        </p:txBody>
      </p:sp>
      <mc:AlternateContent xmlns:mc="http://schemas.openxmlformats.org/markup-compatibility/2006">
        <mc:Choice xmlns:a14="http://schemas.microsoft.com/office/drawing/2010/main" Requires="a14">
          <p:sp>
            <p:nvSpPr>
              <p:cNvPr id="5" name="正方形/長方形 4"/>
              <p:cNvSpPr/>
              <p:nvPr/>
            </p:nvSpPr>
            <p:spPr>
              <a:xfrm>
                <a:off x="680243" y="347085"/>
                <a:ext cx="12890517" cy="1462580"/>
              </a:xfrm>
              <a:prstGeom prst="rect">
                <a:avLst/>
              </a:prstGeom>
            </p:spPr>
            <p:txBody>
              <a:bodyPr wrap="none">
                <a:spAutoFit/>
              </a:bodyPr>
              <a:lstStyle/>
              <a:p>
                <a:r>
                  <a:rPr lang="ja-JP" altLang="en-US" sz="3600" dirty="0" smtClean="0">
                    <a:solidFill>
                      <a:schemeClr val="bg1">
                        <a:lumMod val="75000"/>
                        <a:lumOff val="25000"/>
                      </a:schemeClr>
                    </a:solidFill>
                  </a:rPr>
                  <a:t>時定数つき変調</a:t>
                </a:r>
                <a:r>
                  <a:rPr lang="ja-JP" altLang="en-US" sz="3600" dirty="0">
                    <a:solidFill>
                      <a:schemeClr val="bg1">
                        <a:lumMod val="75000"/>
                        <a:lumOff val="25000"/>
                      </a:schemeClr>
                    </a:solidFill>
                  </a:rPr>
                  <a:t>②　</a:t>
                </a:r>
                <a:r>
                  <a:rPr lang="en-US" altLang="ja-JP" sz="3600" dirty="0">
                    <a:solidFill>
                      <a:schemeClr val="bg1">
                        <a:lumMod val="75000"/>
                        <a:lumOff val="25000"/>
                      </a:schemeClr>
                    </a:solidFill>
                  </a:rPr>
                  <a:t> </a:t>
                </a:r>
                <a14:m>
                  <m:oMath xmlns:m="http://schemas.openxmlformats.org/officeDocument/2006/math">
                    <m:r>
                      <a:rPr lang="en-US" altLang="ja-JP" sz="3600" i="1">
                        <a:solidFill>
                          <a:schemeClr val="bg1">
                            <a:lumMod val="75000"/>
                            <a:lumOff val="25000"/>
                          </a:schemeClr>
                        </a:solidFill>
                        <a:latin typeface="Cambria Math" charset="0"/>
                      </a:rPr>
                      <m:t>𝐼</m:t>
                    </m:r>
                    <m:r>
                      <a:rPr lang="en-US" altLang="ja-JP" sz="3600" i="1">
                        <a:solidFill>
                          <a:schemeClr val="bg1">
                            <a:lumMod val="75000"/>
                            <a:lumOff val="25000"/>
                          </a:schemeClr>
                        </a:solidFill>
                        <a:latin typeface="Cambria Math" charset="0"/>
                      </a:rPr>
                      <m:t>=</m:t>
                    </m:r>
                    <m:d>
                      <m:dPr>
                        <m:begChr m:val="{"/>
                        <m:endChr m:val=""/>
                        <m:ctrlPr>
                          <a:rPr lang="ja-JP" altLang="ja-JP" sz="3600" i="1">
                            <a:solidFill>
                              <a:schemeClr val="bg1">
                                <a:lumMod val="75000"/>
                                <a:lumOff val="25000"/>
                              </a:schemeClr>
                            </a:solidFill>
                            <a:latin typeface="Cambria Math" panose="02040503050406030204" pitchFamily="18" charset="0"/>
                          </a:rPr>
                        </m:ctrlPr>
                      </m:dPr>
                      <m:e>
                        <m:eqArr>
                          <m:eqArrPr>
                            <m:ctrlPr>
                              <a:rPr lang="ja-JP" altLang="ja-JP" sz="3600" i="1">
                                <a:solidFill>
                                  <a:schemeClr val="bg1">
                                    <a:lumMod val="75000"/>
                                    <a:lumOff val="25000"/>
                                  </a:schemeClr>
                                </a:solidFill>
                                <a:latin typeface="Cambria Math" panose="02040503050406030204" pitchFamily="18" charset="0"/>
                              </a:rPr>
                            </m:ctrlPr>
                          </m:eqArrPr>
                          <m:e>
                            <m:sSub>
                              <m:sSubPr>
                                <m:ctrlPr>
                                  <a:rPr lang="ja-JP" altLang="ja-JP" sz="3600" i="1">
                                    <a:solidFill>
                                      <a:schemeClr val="bg1">
                                        <a:lumMod val="75000"/>
                                        <a:lumOff val="25000"/>
                                      </a:schemeClr>
                                    </a:solidFill>
                                    <a:latin typeface="Cambria Math" panose="02040503050406030204" pitchFamily="18" charset="0"/>
                                  </a:rPr>
                                </m:ctrlPr>
                              </m:sSubPr>
                              <m:e>
                                <m:r>
                                  <a:rPr lang="en-US" altLang="ja-JP" sz="3600" i="1">
                                    <a:solidFill>
                                      <a:schemeClr val="bg1">
                                        <a:lumMod val="75000"/>
                                        <a:lumOff val="25000"/>
                                      </a:schemeClr>
                                    </a:solidFill>
                                    <a:latin typeface="Cambria Math" charset="0"/>
                                  </a:rPr>
                                  <m:t>𝐼</m:t>
                                </m:r>
                              </m:e>
                              <m:sub>
                                <m:r>
                                  <a:rPr lang="en-US" altLang="ja-JP" sz="3600" i="1">
                                    <a:solidFill>
                                      <a:schemeClr val="bg1">
                                        <a:lumMod val="75000"/>
                                        <a:lumOff val="25000"/>
                                      </a:schemeClr>
                                    </a:solidFill>
                                    <a:latin typeface="Cambria Math" charset="0"/>
                                  </a:rPr>
                                  <m:t>𝑅𝐹</m:t>
                                </m:r>
                              </m:sub>
                            </m:sSub>
                            <m:r>
                              <a:rPr lang="en-US" altLang="ja-JP" sz="3600" i="1">
                                <a:solidFill>
                                  <a:schemeClr val="bg1">
                                    <a:lumMod val="75000"/>
                                    <a:lumOff val="25000"/>
                                  </a:schemeClr>
                                </a:solidFill>
                                <a:latin typeface="Cambria Math" charset="0"/>
                              </a:rPr>
                              <m:t>                                                      (</m:t>
                            </m:r>
                            <m:r>
                              <a:rPr lang="en-US" altLang="ja-JP" sz="3600" i="1">
                                <a:solidFill>
                                  <a:schemeClr val="bg1">
                                    <a:lumMod val="75000"/>
                                    <a:lumOff val="25000"/>
                                  </a:schemeClr>
                                </a:solidFill>
                                <a:latin typeface="Cambria Math" charset="0"/>
                              </a:rPr>
                              <m:t>𝑡</m:t>
                            </m:r>
                            <m:r>
                              <a:rPr lang="en-US" altLang="ja-JP" sz="3600" i="1">
                                <a:solidFill>
                                  <a:schemeClr val="bg1">
                                    <a:lumMod val="75000"/>
                                    <a:lumOff val="25000"/>
                                  </a:schemeClr>
                                </a:solidFill>
                                <a:latin typeface="Cambria Math" charset="0"/>
                              </a:rPr>
                              <m:t>&lt;</m:t>
                            </m:r>
                            <m:sSub>
                              <m:sSubPr>
                                <m:ctrlPr>
                                  <a:rPr lang="ja-JP" altLang="ja-JP" sz="3600" i="1">
                                    <a:solidFill>
                                      <a:schemeClr val="bg1">
                                        <a:lumMod val="75000"/>
                                        <a:lumOff val="25000"/>
                                      </a:schemeClr>
                                    </a:solidFill>
                                    <a:latin typeface="Cambria Math" panose="02040503050406030204" pitchFamily="18" charset="0"/>
                                  </a:rPr>
                                </m:ctrlPr>
                              </m:sSubPr>
                              <m:e>
                                <m:r>
                                  <a:rPr lang="en-US" altLang="ja-JP" sz="3600" i="1">
                                    <a:solidFill>
                                      <a:schemeClr val="bg1">
                                        <a:lumMod val="75000"/>
                                        <a:lumOff val="25000"/>
                                      </a:schemeClr>
                                    </a:solidFill>
                                    <a:latin typeface="Cambria Math" charset="0"/>
                                  </a:rPr>
                                  <m:t>𝑡</m:t>
                                </m:r>
                              </m:e>
                              <m:sub>
                                <m:r>
                                  <a:rPr lang="en-US" altLang="ja-JP" sz="3600" i="1">
                                    <a:solidFill>
                                      <a:schemeClr val="bg1">
                                        <a:lumMod val="75000"/>
                                        <a:lumOff val="25000"/>
                                      </a:schemeClr>
                                    </a:solidFill>
                                    <a:latin typeface="Cambria Math" charset="0"/>
                                  </a:rPr>
                                  <m:t>𝑏</m:t>
                                </m:r>
                              </m:sub>
                            </m:sSub>
                            <m:r>
                              <a:rPr lang="en-US" altLang="ja-JP" sz="3600" i="1">
                                <a:solidFill>
                                  <a:schemeClr val="bg1">
                                    <a:lumMod val="75000"/>
                                    <a:lumOff val="25000"/>
                                  </a:schemeClr>
                                </a:solidFill>
                                <a:latin typeface="Cambria Math" charset="0"/>
                              </a:rPr>
                              <m:t>)</m:t>
                            </m:r>
                          </m:e>
                          <m:e>
                            <m:sSub>
                              <m:sSubPr>
                                <m:ctrlPr>
                                  <a:rPr lang="ja-JP" altLang="ja-JP" sz="3600" i="1">
                                    <a:solidFill>
                                      <a:schemeClr val="bg1">
                                        <a:lumMod val="75000"/>
                                        <a:lumOff val="25000"/>
                                      </a:schemeClr>
                                    </a:solidFill>
                                    <a:latin typeface="Cambria Math" panose="02040503050406030204" pitchFamily="18" charset="0"/>
                                  </a:rPr>
                                </m:ctrlPr>
                              </m:sSubPr>
                              <m:e>
                                <m:r>
                                  <a:rPr lang="en-US" altLang="ja-JP" sz="3600" i="1">
                                    <a:solidFill>
                                      <a:schemeClr val="bg1">
                                        <a:lumMod val="75000"/>
                                        <a:lumOff val="25000"/>
                                      </a:schemeClr>
                                    </a:solidFill>
                                    <a:latin typeface="Cambria Math" charset="0"/>
                                  </a:rPr>
                                  <m:t>𝐼</m:t>
                                </m:r>
                              </m:e>
                              <m:sub>
                                <m:r>
                                  <a:rPr lang="en-US" altLang="ja-JP" sz="3600" i="1">
                                    <a:solidFill>
                                      <a:schemeClr val="bg1">
                                        <a:lumMod val="75000"/>
                                        <a:lumOff val="25000"/>
                                      </a:schemeClr>
                                    </a:solidFill>
                                    <a:latin typeface="Cambria Math" charset="0"/>
                                  </a:rPr>
                                  <m:t>𝑅𝐹</m:t>
                                </m:r>
                              </m:sub>
                            </m:sSub>
                            <m:sSup>
                              <m:sSupPr>
                                <m:ctrlPr>
                                  <a:rPr lang="ja-JP" altLang="ja-JP" sz="3600" i="1">
                                    <a:solidFill>
                                      <a:schemeClr val="bg1">
                                        <a:lumMod val="75000"/>
                                        <a:lumOff val="25000"/>
                                      </a:schemeClr>
                                    </a:solidFill>
                                    <a:latin typeface="Cambria Math" panose="02040503050406030204" pitchFamily="18" charset="0"/>
                                  </a:rPr>
                                </m:ctrlPr>
                              </m:sSupPr>
                              <m:e>
                                <m:r>
                                  <a:rPr lang="en-US" altLang="ja-JP" sz="3600" i="1">
                                    <a:solidFill>
                                      <a:schemeClr val="bg1">
                                        <a:lumMod val="75000"/>
                                        <a:lumOff val="25000"/>
                                      </a:schemeClr>
                                    </a:solidFill>
                                    <a:latin typeface="Cambria Math" charset="0"/>
                                  </a:rPr>
                                  <m:t>𝑒</m:t>
                                </m:r>
                              </m:e>
                              <m:sup>
                                <m:r>
                                  <a:rPr lang="en-US" altLang="ja-JP" sz="3600" i="1">
                                    <a:solidFill>
                                      <a:schemeClr val="bg1">
                                        <a:lumMod val="75000"/>
                                        <a:lumOff val="25000"/>
                                      </a:schemeClr>
                                    </a:solidFill>
                                    <a:latin typeface="Cambria Math" charset="0"/>
                                  </a:rPr>
                                  <m:t>−</m:t>
                                </m:r>
                                <m:f>
                                  <m:fPr>
                                    <m:ctrlPr>
                                      <a:rPr lang="ja-JP" altLang="ja-JP" sz="3600" i="1">
                                        <a:solidFill>
                                          <a:schemeClr val="bg1">
                                            <a:lumMod val="75000"/>
                                            <a:lumOff val="25000"/>
                                          </a:schemeClr>
                                        </a:solidFill>
                                        <a:latin typeface="Cambria Math" panose="02040503050406030204" pitchFamily="18" charset="0"/>
                                      </a:rPr>
                                    </m:ctrlPr>
                                  </m:fPr>
                                  <m:num>
                                    <m:r>
                                      <a:rPr lang="en-US" altLang="ja-JP" sz="3600" i="1">
                                        <a:solidFill>
                                          <a:schemeClr val="bg1">
                                            <a:lumMod val="75000"/>
                                            <a:lumOff val="25000"/>
                                          </a:schemeClr>
                                        </a:solidFill>
                                        <a:latin typeface="Cambria Math" charset="0"/>
                                      </a:rPr>
                                      <m:t>𝑡</m:t>
                                    </m:r>
                                    <m:r>
                                      <a:rPr lang="en-US" altLang="ja-JP" sz="3600" i="1">
                                        <a:solidFill>
                                          <a:schemeClr val="bg1">
                                            <a:lumMod val="75000"/>
                                            <a:lumOff val="25000"/>
                                          </a:schemeClr>
                                        </a:solidFill>
                                        <a:latin typeface="Cambria Math" charset="0"/>
                                      </a:rPr>
                                      <m:t>−</m:t>
                                    </m:r>
                                    <m:sSub>
                                      <m:sSubPr>
                                        <m:ctrlPr>
                                          <a:rPr lang="ja-JP" altLang="ja-JP" sz="3600" i="1">
                                            <a:solidFill>
                                              <a:schemeClr val="bg1">
                                                <a:lumMod val="75000"/>
                                                <a:lumOff val="25000"/>
                                              </a:schemeClr>
                                            </a:solidFill>
                                            <a:latin typeface="Cambria Math" panose="02040503050406030204" pitchFamily="18" charset="0"/>
                                          </a:rPr>
                                        </m:ctrlPr>
                                      </m:sSubPr>
                                      <m:e>
                                        <m:r>
                                          <a:rPr lang="en-US" altLang="ja-JP" sz="3600" i="1">
                                            <a:solidFill>
                                              <a:schemeClr val="bg1">
                                                <a:lumMod val="75000"/>
                                                <a:lumOff val="25000"/>
                                              </a:schemeClr>
                                            </a:solidFill>
                                            <a:latin typeface="Cambria Math" charset="0"/>
                                          </a:rPr>
                                          <m:t>𝑡</m:t>
                                        </m:r>
                                      </m:e>
                                      <m:sub>
                                        <m:r>
                                          <a:rPr lang="en-US" altLang="ja-JP" sz="3600" i="1">
                                            <a:solidFill>
                                              <a:schemeClr val="bg1">
                                                <a:lumMod val="75000"/>
                                                <a:lumOff val="25000"/>
                                              </a:schemeClr>
                                            </a:solidFill>
                                            <a:latin typeface="Cambria Math" charset="0"/>
                                          </a:rPr>
                                          <m:t>𝑏</m:t>
                                        </m:r>
                                      </m:sub>
                                    </m:sSub>
                                  </m:num>
                                  <m:den>
                                    <m:r>
                                      <a:rPr lang="en-US" altLang="ja-JP" sz="3600" i="1">
                                        <a:solidFill>
                                          <a:schemeClr val="bg1">
                                            <a:lumMod val="75000"/>
                                            <a:lumOff val="25000"/>
                                          </a:schemeClr>
                                        </a:solidFill>
                                        <a:latin typeface="Cambria Math" charset="0"/>
                                      </a:rPr>
                                      <m:t>𝜏</m:t>
                                    </m:r>
                                  </m:den>
                                </m:f>
                              </m:sup>
                            </m:sSup>
                            <m:r>
                              <a:rPr lang="en-US" altLang="ja-JP" sz="3600" i="1">
                                <a:solidFill>
                                  <a:schemeClr val="bg1">
                                    <a:lumMod val="75000"/>
                                    <a:lumOff val="25000"/>
                                  </a:schemeClr>
                                </a:solidFill>
                                <a:latin typeface="Cambria Math" charset="0"/>
                              </a:rPr>
                              <m:t>+</m:t>
                            </m:r>
                            <m:sSubSup>
                              <m:sSubSupPr>
                                <m:ctrlPr>
                                  <a:rPr lang="ja-JP" altLang="ja-JP" sz="3600" i="1">
                                    <a:solidFill>
                                      <a:schemeClr val="bg1">
                                        <a:lumMod val="75000"/>
                                        <a:lumOff val="25000"/>
                                      </a:schemeClr>
                                    </a:solidFill>
                                    <a:latin typeface="Cambria Math" panose="02040503050406030204" pitchFamily="18" charset="0"/>
                                  </a:rPr>
                                </m:ctrlPr>
                              </m:sSubSupPr>
                              <m:e>
                                <m:r>
                                  <a:rPr lang="en-US" altLang="ja-JP" sz="3600" i="1">
                                    <a:solidFill>
                                      <a:schemeClr val="bg1">
                                        <a:lumMod val="75000"/>
                                        <a:lumOff val="25000"/>
                                      </a:schemeClr>
                                    </a:solidFill>
                                    <a:latin typeface="Cambria Math" charset="0"/>
                                  </a:rPr>
                                  <m:t>𝐼</m:t>
                                </m:r>
                              </m:e>
                              <m:sub>
                                <m:r>
                                  <a:rPr lang="en-US" altLang="ja-JP" sz="3600" i="1">
                                    <a:solidFill>
                                      <a:schemeClr val="bg1">
                                        <a:lumMod val="75000"/>
                                        <a:lumOff val="25000"/>
                                      </a:schemeClr>
                                    </a:solidFill>
                                    <a:latin typeface="Cambria Math" charset="0"/>
                                  </a:rPr>
                                  <m:t>𝑅𝐹</m:t>
                                </m:r>
                              </m:sub>
                              <m:sup>
                                <m:r>
                                  <a:rPr lang="en-US" altLang="ja-JP" sz="3600" i="1">
                                    <a:solidFill>
                                      <a:schemeClr val="bg1">
                                        <a:lumMod val="75000"/>
                                        <a:lumOff val="25000"/>
                                      </a:schemeClr>
                                    </a:solidFill>
                                    <a:latin typeface="Cambria Math" charset="0"/>
                                  </a:rPr>
                                  <m:t>′</m:t>
                                </m:r>
                              </m:sup>
                            </m:sSubSup>
                            <m:d>
                              <m:dPr>
                                <m:ctrlPr>
                                  <a:rPr lang="ja-JP" altLang="ja-JP" sz="3600" i="1">
                                    <a:solidFill>
                                      <a:schemeClr val="bg1">
                                        <a:lumMod val="75000"/>
                                        <a:lumOff val="25000"/>
                                      </a:schemeClr>
                                    </a:solidFill>
                                    <a:latin typeface="Cambria Math" panose="02040503050406030204" pitchFamily="18" charset="0"/>
                                  </a:rPr>
                                </m:ctrlPr>
                              </m:dPr>
                              <m:e>
                                <m:r>
                                  <a:rPr lang="en-US" altLang="ja-JP" sz="3600" i="1">
                                    <a:solidFill>
                                      <a:schemeClr val="bg1">
                                        <a:lumMod val="75000"/>
                                        <a:lumOff val="25000"/>
                                      </a:schemeClr>
                                    </a:solidFill>
                                    <a:latin typeface="Cambria Math" charset="0"/>
                                  </a:rPr>
                                  <m:t>1−</m:t>
                                </m:r>
                                <m:sSup>
                                  <m:sSupPr>
                                    <m:ctrlPr>
                                      <a:rPr lang="ja-JP" altLang="ja-JP" sz="3600" i="1">
                                        <a:solidFill>
                                          <a:schemeClr val="bg1">
                                            <a:lumMod val="75000"/>
                                            <a:lumOff val="25000"/>
                                          </a:schemeClr>
                                        </a:solidFill>
                                        <a:latin typeface="Cambria Math" panose="02040503050406030204" pitchFamily="18" charset="0"/>
                                      </a:rPr>
                                    </m:ctrlPr>
                                  </m:sSupPr>
                                  <m:e>
                                    <m:r>
                                      <a:rPr lang="en-US" altLang="ja-JP" sz="3600" i="1">
                                        <a:solidFill>
                                          <a:schemeClr val="bg1">
                                            <a:lumMod val="75000"/>
                                            <a:lumOff val="25000"/>
                                          </a:schemeClr>
                                        </a:solidFill>
                                        <a:latin typeface="Cambria Math" charset="0"/>
                                      </a:rPr>
                                      <m:t>𝑒</m:t>
                                    </m:r>
                                  </m:e>
                                  <m:sup>
                                    <m:r>
                                      <a:rPr lang="en-US" altLang="ja-JP" sz="3600" i="1">
                                        <a:solidFill>
                                          <a:schemeClr val="bg1">
                                            <a:lumMod val="75000"/>
                                            <a:lumOff val="25000"/>
                                          </a:schemeClr>
                                        </a:solidFill>
                                        <a:latin typeface="Cambria Math" charset="0"/>
                                      </a:rPr>
                                      <m:t>−</m:t>
                                    </m:r>
                                    <m:f>
                                      <m:fPr>
                                        <m:ctrlPr>
                                          <a:rPr lang="ja-JP" altLang="ja-JP" sz="3600" i="1">
                                            <a:solidFill>
                                              <a:schemeClr val="bg1">
                                                <a:lumMod val="75000"/>
                                                <a:lumOff val="25000"/>
                                              </a:schemeClr>
                                            </a:solidFill>
                                            <a:latin typeface="Cambria Math" panose="02040503050406030204" pitchFamily="18" charset="0"/>
                                          </a:rPr>
                                        </m:ctrlPr>
                                      </m:fPr>
                                      <m:num>
                                        <m:r>
                                          <a:rPr lang="en-US" altLang="ja-JP" sz="3600" i="1">
                                            <a:solidFill>
                                              <a:schemeClr val="bg1">
                                                <a:lumMod val="75000"/>
                                                <a:lumOff val="25000"/>
                                              </a:schemeClr>
                                            </a:solidFill>
                                            <a:latin typeface="Cambria Math" charset="0"/>
                                          </a:rPr>
                                          <m:t>𝑡</m:t>
                                        </m:r>
                                        <m:r>
                                          <a:rPr lang="en-US" altLang="ja-JP" sz="3600" i="1">
                                            <a:solidFill>
                                              <a:schemeClr val="bg1">
                                                <a:lumMod val="75000"/>
                                                <a:lumOff val="25000"/>
                                              </a:schemeClr>
                                            </a:solidFill>
                                            <a:latin typeface="Cambria Math" charset="0"/>
                                          </a:rPr>
                                          <m:t>−</m:t>
                                        </m:r>
                                        <m:sSub>
                                          <m:sSubPr>
                                            <m:ctrlPr>
                                              <a:rPr lang="ja-JP" altLang="ja-JP" sz="3600" i="1">
                                                <a:solidFill>
                                                  <a:schemeClr val="bg1">
                                                    <a:lumMod val="75000"/>
                                                    <a:lumOff val="25000"/>
                                                  </a:schemeClr>
                                                </a:solidFill>
                                                <a:latin typeface="Cambria Math" panose="02040503050406030204" pitchFamily="18" charset="0"/>
                                              </a:rPr>
                                            </m:ctrlPr>
                                          </m:sSubPr>
                                          <m:e>
                                            <m:r>
                                              <a:rPr lang="en-US" altLang="ja-JP" sz="3600" i="1">
                                                <a:solidFill>
                                                  <a:schemeClr val="bg1">
                                                    <a:lumMod val="75000"/>
                                                    <a:lumOff val="25000"/>
                                                  </a:schemeClr>
                                                </a:solidFill>
                                                <a:latin typeface="Cambria Math" charset="0"/>
                                              </a:rPr>
                                              <m:t>𝑡</m:t>
                                            </m:r>
                                          </m:e>
                                          <m:sub>
                                            <m:r>
                                              <a:rPr lang="en-US" altLang="ja-JP" sz="3600" i="1">
                                                <a:solidFill>
                                                  <a:schemeClr val="bg1">
                                                    <a:lumMod val="75000"/>
                                                    <a:lumOff val="25000"/>
                                                  </a:schemeClr>
                                                </a:solidFill>
                                                <a:latin typeface="Cambria Math" charset="0"/>
                                              </a:rPr>
                                              <m:t>𝑏</m:t>
                                            </m:r>
                                          </m:sub>
                                        </m:sSub>
                                      </m:num>
                                      <m:den>
                                        <m:r>
                                          <a:rPr lang="en-US" altLang="ja-JP" sz="3600" i="1">
                                            <a:solidFill>
                                              <a:schemeClr val="bg1">
                                                <a:lumMod val="75000"/>
                                                <a:lumOff val="25000"/>
                                              </a:schemeClr>
                                            </a:solidFill>
                                            <a:latin typeface="Cambria Math" charset="0"/>
                                          </a:rPr>
                                          <m:t>𝜏</m:t>
                                        </m:r>
                                      </m:den>
                                    </m:f>
                                  </m:sup>
                                </m:sSup>
                              </m:e>
                            </m:d>
                            <m:r>
                              <a:rPr lang="en-US" altLang="ja-JP" sz="3600" i="1">
                                <a:solidFill>
                                  <a:schemeClr val="bg1">
                                    <a:lumMod val="75000"/>
                                    <a:lumOff val="25000"/>
                                  </a:schemeClr>
                                </a:solidFill>
                                <a:latin typeface="Cambria Math" charset="0"/>
                              </a:rPr>
                              <m:t>      </m:t>
                            </m:r>
                            <m:d>
                              <m:dPr>
                                <m:ctrlPr>
                                  <a:rPr lang="ja-JP" altLang="ja-JP" sz="3600" i="1">
                                    <a:solidFill>
                                      <a:schemeClr val="bg1">
                                        <a:lumMod val="75000"/>
                                        <a:lumOff val="25000"/>
                                      </a:schemeClr>
                                    </a:solidFill>
                                    <a:latin typeface="Cambria Math" panose="02040503050406030204" pitchFamily="18" charset="0"/>
                                  </a:rPr>
                                </m:ctrlPr>
                              </m:dPr>
                              <m:e>
                                <m:r>
                                  <a:rPr lang="en-US" altLang="ja-JP" sz="3600" i="1">
                                    <a:solidFill>
                                      <a:schemeClr val="bg1">
                                        <a:lumMod val="75000"/>
                                        <a:lumOff val="25000"/>
                                      </a:schemeClr>
                                    </a:solidFill>
                                    <a:latin typeface="Cambria Math" charset="0"/>
                                  </a:rPr>
                                  <m:t>𝑡</m:t>
                                </m:r>
                                <m:r>
                                  <a:rPr lang="en-US" altLang="ja-JP" sz="3600" i="1">
                                    <a:solidFill>
                                      <a:schemeClr val="bg1">
                                        <a:lumMod val="75000"/>
                                        <a:lumOff val="25000"/>
                                      </a:schemeClr>
                                    </a:solidFill>
                                    <a:latin typeface="Cambria Math" charset="0"/>
                                  </a:rPr>
                                  <m:t>&gt;</m:t>
                                </m:r>
                                <m:sSub>
                                  <m:sSubPr>
                                    <m:ctrlPr>
                                      <a:rPr lang="ja-JP" altLang="ja-JP" sz="3600" i="1">
                                        <a:solidFill>
                                          <a:schemeClr val="bg1">
                                            <a:lumMod val="75000"/>
                                            <a:lumOff val="25000"/>
                                          </a:schemeClr>
                                        </a:solidFill>
                                        <a:latin typeface="Cambria Math" panose="02040503050406030204" pitchFamily="18" charset="0"/>
                                      </a:rPr>
                                    </m:ctrlPr>
                                  </m:sSubPr>
                                  <m:e>
                                    <m:r>
                                      <a:rPr lang="en-US" altLang="ja-JP" sz="3600" i="1">
                                        <a:solidFill>
                                          <a:schemeClr val="bg1">
                                            <a:lumMod val="75000"/>
                                            <a:lumOff val="25000"/>
                                          </a:schemeClr>
                                        </a:solidFill>
                                        <a:latin typeface="Cambria Math" charset="0"/>
                                      </a:rPr>
                                      <m:t>𝑡</m:t>
                                    </m:r>
                                  </m:e>
                                  <m:sub>
                                    <m:r>
                                      <a:rPr lang="en-US" altLang="ja-JP" sz="3600" i="1">
                                        <a:solidFill>
                                          <a:schemeClr val="bg1">
                                            <a:lumMod val="75000"/>
                                            <a:lumOff val="25000"/>
                                          </a:schemeClr>
                                        </a:solidFill>
                                        <a:latin typeface="Cambria Math" charset="0"/>
                                      </a:rPr>
                                      <m:t>𝑏</m:t>
                                    </m:r>
                                  </m:sub>
                                </m:sSub>
                              </m:e>
                            </m:d>
                          </m:e>
                        </m:eqArr>
                        <m:r>
                          <a:rPr lang="en-US" altLang="ja-JP" sz="3600" i="1">
                            <a:solidFill>
                              <a:schemeClr val="bg1">
                                <a:lumMod val="75000"/>
                                <a:lumOff val="25000"/>
                              </a:schemeClr>
                            </a:solidFill>
                            <a:latin typeface="Cambria Math" charset="0"/>
                          </a:rPr>
                          <m:t> </m:t>
                        </m:r>
                      </m:e>
                    </m:d>
                  </m:oMath>
                </a14:m>
                <a:endParaRPr lang="ja-JP" altLang="en-US" sz="3600" dirty="0"/>
              </a:p>
            </p:txBody>
          </p:sp>
        </mc:Choice>
        <mc:Fallback>
          <p:sp>
            <p:nvSpPr>
              <p:cNvPr id="5" name="正方形/長方形 4"/>
              <p:cNvSpPr>
                <a:spLocks noRot="1" noChangeAspect="1" noMove="1" noResize="1" noEditPoints="1" noAdjustHandles="1" noChangeArrowheads="1" noChangeShapeType="1" noTextEdit="1"/>
              </p:cNvSpPr>
              <p:nvPr/>
            </p:nvSpPr>
            <p:spPr>
              <a:xfrm>
                <a:off x="680243" y="347085"/>
                <a:ext cx="12890517" cy="1462580"/>
              </a:xfrm>
              <a:prstGeom prst="rect">
                <a:avLst/>
              </a:prstGeom>
              <a:blipFill>
                <a:blip r:embed="rId2"/>
                <a:stretch>
                  <a:fillRect l="-1466"/>
                </a:stretch>
              </a:blipFill>
            </p:spPr>
            <p:txBody>
              <a:bodyPr/>
              <a:lstStyle/>
              <a:p>
                <a:r>
                  <a:rPr lang="ja-JP" altLang="en-US">
                    <a:noFill/>
                  </a:rPr>
                  <a:t> </a:t>
                </a:r>
              </a:p>
            </p:txBody>
          </p:sp>
        </mc:Fallback>
      </mc:AlternateContent>
      <p:sp>
        <p:nvSpPr>
          <p:cNvPr id="6" name="テキスト ボックス 5"/>
          <p:cNvSpPr txBox="1"/>
          <p:nvPr/>
        </p:nvSpPr>
        <p:spPr>
          <a:xfrm>
            <a:off x="260669" y="4298744"/>
            <a:ext cx="2135521" cy="715452"/>
          </a:xfrm>
          <a:prstGeom prst="rect">
            <a:avLst/>
          </a:prstGeom>
          <a:noFill/>
        </p:spPr>
        <p:txBody>
          <a:bodyPr wrap="none" rtlCol="0">
            <a:spAutoFit/>
          </a:bodyPr>
          <a:lstStyle/>
          <a:p>
            <a:r>
              <a:rPr lang="en-US" altLang="ja-JP" sz="4049" dirty="0">
                <a:solidFill>
                  <a:schemeClr val="bg1"/>
                </a:solidFill>
              </a:rPr>
              <a:t>I. </a:t>
            </a:r>
            <a:r>
              <a:rPr lang="ja-JP" altLang="en-US" sz="4049" dirty="0">
                <a:solidFill>
                  <a:schemeClr val="bg1"/>
                </a:solidFill>
              </a:rPr>
              <a:t>実数部</a:t>
            </a:r>
            <a:endParaRPr kumimoji="1" lang="ja-JP" altLang="en-US" sz="4049" dirty="0">
              <a:solidFill>
                <a:schemeClr val="bg1"/>
              </a:solidFill>
            </a:endParaRPr>
          </a:p>
        </p:txBody>
      </p:sp>
      <p:grpSp>
        <p:nvGrpSpPr>
          <p:cNvPr id="7" name="図形グループ 6"/>
          <p:cNvGrpSpPr/>
          <p:nvPr/>
        </p:nvGrpSpPr>
        <p:grpSpPr>
          <a:xfrm>
            <a:off x="4630927" y="2284440"/>
            <a:ext cx="11507049" cy="692670"/>
            <a:chOff x="1185589" y="1216551"/>
            <a:chExt cx="7672550" cy="461851"/>
          </a:xfrm>
        </p:grpSpPr>
        <p:sp>
          <p:nvSpPr>
            <p:cNvPr id="8" name="テキスト ボックス 7"/>
            <p:cNvSpPr txBox="1"/>
            <p:nvPr/>
          </p:nvSpPr>
          <p:spPr>
            <a:xfrm>
              <a:off x="1185589" y="1247448"/>
              <a:ext cx="1101113" cy="430954"/>
            </a:xfrm>
            <a:prstGeom prst="rect">
              <a:avLst/>
            </a:prstGeom>
            <a:noFill/>
          </p:spPr>
          <p:txBody>
            <a:bodyPr wrap="none" rtlCol="0">
              <a:spAutoFit/>
            </a:bodyPr>
            <a:lstStyle/>
            <a:p>
              <a:r>
                <a:rPr kumimoji="1" lang="en-US" altLang="ja-JP" sz="3600" dirty="0">
                  <a:solidFill>
                    <a:schemeClr val="bg1">
                      <a:lumMod val="75000"/>
                      <a:lumOff val="25000"/>
                    </a:schemeClr>
                  </a:solidFill>
                </a:rPr>
                <a:t>RF</a:t>
              </a:r>
              <a:r>
                <a:rPr kumimoji="1" lang="ja-JP" altLang="en-US" sz="3600" dirty="0">
                  <a:solidFill>
                    <a:schemeClr val="bg1">
                      <a:lumMod val="75000"/>
                      <a:lumOff val="25000"/>
                    </a:schemeClr>
                  </a:solidFill>
                </a:rPr>
                <a:t>電圧</a:t>
              </a:r>
            </a:p>
          </p:txBody>
        </p:sp>
        <p:sp>
          <p:nvSpPr>
            <p:cNvPr id="9" name="テキスト ボックス 8"/>
            <p:cNvSpPr txBox="1"/>
            <p:nvPr/>
          </p:nvSpPr>
          <p:spPr>
            <a:xfrm>
              <a:off x="4119246" y="1247448"/>
              <a:ext cx="1601326" cy="430954"/>
            </a:xfrm>
            <a:prstGeom prst="rect">
              <a:avLst/>
            </a:prstGeom>
            <a:noFill/>
          </p:spPr>
          <p:txBody>
            <a:bodyPr wrap="none" rtlCol="0">
              <a:spAutoFit/>
            </a:bodyPr>
            <a:lstStyle/>
            <a:p>
              <a:r>
                <a:rPr kumimoji="1" lang="ja-JP" altLang="en-US" sz="3600" dirty="0">
                  <a:solidFill>
                    <a:schemeClr val="bg1">
                      <a:lumMod val="75000"/>
                      <a:lumOff val="25000"/>
                    </a:schemeClr>
                  </a:solidFill>
                </a:rPr>
                <a:t>ビーム電圧</a:t>
              </a:r>
            </a:p>
          </p:txBody>
        </p:sp>
        <p:sp>
          <p:nvSpPr>
            <p:cNvPr id="10" name="テキスト ボックス 9"/>
            <p:cNvSpPr txBox="1"/>
            <p:nvPr/>
          </p:nvSpPr>
          <p:spPr>
            <a:xfrm>
              <a:off x="7503713" y="1216551"/>
              <a:ext cx="1354426" cy="430954"/>
            </a:xfrm>
            <a:prstGeom prst="rect">
              <a:avLst/>
            </a:prstGeom>
            <a:noFill/>
          </p:spPr>
          <p:txBody>
            <a:bodyPr wrap="none" rtlCol="0">
              <a:spAutoFit/>
            </a:bodyPr>
            <a:lstStyle/>
            <a:p>
              <a:r>
                <a:rPr kumimoji="1" lang="ja-JP" altLang="en-US" sz="3600" dirty="0">
                  <a:solidFill>
                    <a:schemeClr val="bg1">
                      <a:lumMod val="75000"/>
                      <a:lumOff val="25000"/>
                    </a:schemeClr>
                  </a:solidFill>
                </a:rPr>
                <a:t>空洞電圧</a:t>
              </a:r>
            </a:p>
          </p:txBody>
        </p:sp>
      </p:gr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626" y="3013573"/>
            <a:ext cx="4982757" cy="3198571"/>
          </a:xfrm>
          <a:prstGeom prst="rect">
            <a:avLst/>
          </a:prstGeom>
        </p:spPr>
      </p:pic>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0497" y="3026082"/>
            <a:ext cx="4889635" cy="3138795"/>
          </a:xfrm>
          <a:prstGeom prst="rect">
            <a:avLst/>
          </a:prstGeom>
        </p:spPr>
      </p:pic>
      <p:pic>
        <p:nvPicPr>
          <p:cNvPr id="13"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67961" y="3040316"/>
            <a:ext cx="4783665" cy="3070770"/>
          </a:xfrm>
          <a:prstGeom prst="rect">
            <a:avLst/>
          </a:prstGeom>
        </p:spPr>
      </p:pic>
      <p:sp>
        <p:nvSpPr>
          <p:cNvPr id="14" name="テキスト ボックス 13"/>
          <p:cNvSpPr txBox="1"/>
          <p:nvPr/>
        </p:nvSpPr>
        <p:spPr>
          <a:xfrm>
            <a:off x="-6190" y="7182189"/>
            <a:ext cx="2526654" cy="1338572"/>
          </a:xfrm>
          <a:prstGeom prst="rect">
            <a:avLst/>
          </a:prstGeom>
          <a:noFill/>
        </p:spPr>
        <p:txBody>
          <a:bodyPr wrap="none" rtlCol="0">
            <a:spAutoFit/>
          </a:bodyPr>
          <a:lstStyle/>
          <a:p>
            <a:r>
              <a:rPr kumimoji="1" lang="en-US" altLang="ja-JP" sz="4049" dirty="0">
                <a:solidFill>
                  <a:schemeClr val="bg1">
                    <a:lumMod val="75000"/>
                    <a:lumOff val="25000"/>
                  </a:schemeClr>
                </a:solidFill>
              </a:rPr>
              <a:t>Ⅱ. </a:t>
            </a:r>
            <a:r>
              <a:rPr kumimoji="1" lang="ja-JP" altLang="en-US" sz="4049" dirty="0">
                <a:solidFill>
                  <a:schemeClr val="bg1">
                    <a:lumMod val="75000"/>
                    <a:lumOff val="25000"/>
                  </a:schemeClr>
                </a:solidFill>
              </a:rPr>
              <a:t>虚数部</a:t>
            </a:r>
            <a:endParaRPr kumimoji="1" lang="en-US" altLang="ja-JP" sz="4049" dirty="0">
              <a:solidFill>
                <a:schemeClr val="bg1">
                  <a:lumMod val="75000"/>
                  <a:lumOff val="25000"/>
                </a:schemeClr>
              </a:solidFill>
            </a:endParaRPr>
          </a:p>
          <a:p>
            <a:pPr marL="599995" indent="-599995">
              <a:buFont typeface="+mj-lt"/>
              <a:buAutoNum type="romanUcPeriod"/>
            </a:pPr>
            <a:endParaRPr kumimoji="1" lang="en-US" altLang="ja-JP" sz="4049" dirty="0">
              <a:solidFill>
                <a:schemeClr val="bg1">
                  <a:lumMod val="75000"/>
                  <a:lumOff val="25000"/>
                </a:schemeClr>
              </a:solidFill>
            </a:endParaRPr>
          </a:p>
        </p:txBody>
      </p:sp>
      <p:pic>
        <p:nvPicPr>
          <p:cNvPr id="19" name="図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624" y="6725362"/>
            <a:ext cx="4982757" cy="3026050"/>
          </a:xfrm>
          <a:prstGeom prst="rect">
            <a:avLst/>
          </a:prstGeom>
        </p:spPr>
      </p:pic>
      <p:pic>
        <p:nvPicPr>
          <p:cNvPr id="20" name="図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4201" y="6741653"/>
            <a:ext cx="4955931" cy="3009759"/>
          </a:xfrm>
          <a:prstGeom prst="rect">
            <a:avLst/>
          </a:prstGeom>
        </p:spPr>
      </p:pic>
      <p:pic>
        <p:nvPicPr>
          <p:cNvPr id="21" name="図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67150" y="6767553"/>
            <a:ext cx="4742273" cy="2880004"/>
          </a:xfrm>
          <a:prstGeom prst="rect">
            <a:avLst/>
          </a:prstGeom>
        </p:spPr>
      </p:pic>
      <p:sp>
        <p:nvSpPr>
          <p:cNvPr id="2" name="正方形/長方形 1"/>
          <p:cNvSpPr/>
          <p:nvPr/>
        </p:nvSpPr>
        <p:spPr>
          <a:xfrm>
            <a:off x="15264980" y="796272"/>
            <a:ext cx="1745991" cy="954107"/>
          </a:xfrm>
          <a:prstGeom prst="rect">
            <a:avLst/>
          </a:prstGeom>
        </p:spPr>
        <p:txBody>
          <a:bodyPr wrap="none">
            <a:spAutoFit/>
          </a:bodyPr>
          <a:lstStyle/>
          <a:p>
            <a:r>
              <a:rPr lang="en-US" altLang="ja-JP" sz="2800" b="1" dirty="0" smtClean="0">
                <a:solidFill>
                  <a:schemeClr val="bg1"/>
                </a:solidFill>
                <a:latin typeface="メイリオ" panose="020B0604030504040204" pitchFamily="50" charset="-128"/>
                <a:ea typeface="メイリオ" panose="020B0604030504040204" pitchFamily="50" charset="-128"/>
              </a:rPr>
              <a:t>θ</a:t>
            </a:r>
            <a:r>
              <a:rPr lang="ja-JP" altLang="en-US" sz="2800" b="1" dirty="0">
                <a:solidFill>
                  <a:schemeClr val="bg1"/>
                </a:solidFill>
                <a:latin typeface="メイリオ" panose="020B0604030504040204" pitchFamily="50" charset="-128"/>
                <a:ea typeface="メイリオ" panose="020B0604030504040204" pitchFamily="50" charset="-128"/>
              </a:rPr>
              <a:t>＝</a:t>
            </a:r>
            <a:r>
              <a:rPr lang="en-US" altLang="ja-JP" sz="2800" b="1" dirty="0" smtClean="0">
                <a:solidFill>
                  <a:schemeClr val="bg1"/>
                </a:solidFill>
                <a:latin typeface="メイリオ" panose="020B0604030504040204" pitchFamily="50" charset="-128"/>
                <a:ea typeface="メイリオ" panose="020B0604030504040204" pitchFamily="50" charset="-128"/>
              </a:rPr>
              <a:t>π/6</a:t>
            </a:r>
          </a:p>
          <a:p>
            <a:r>
              <a:rPr lang="en-US" altLang="ja-JP" sz="2800" b="1" dirty="0" smtClean="0">
                <a:solidFill>
                  <a:schemeClr val="bg1"/>
                </a:solidFill>
                <a:latin typeface="メイリオ" panose="020B0604030504040204" pitchFamily="50" charset="-128"/>
                <a:ea typeface="メイリオ" panose="020B0604030504040204" pitchFamily="50" charset="-128"/>
              </a:rPr>
              <a:t>Q=2000</a:t>
            </a:r>
            <a:endParaRPr lang="en-US" altLang="ja-JP" sz="2800" b="1"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6486665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パルスギャップへの対応</a:t>
            </a:r>
            <a:endParaRPr kumimoji="1" lang="ja-JP" altLang="en-US" dirty="0"/>
          </a:p>
        </p:txBody>
      </p:sp>
      <p:sp>
        <p:nvSpPr>
          <p:cNvPr id="5" name="スライド番号プレースホルダー 4"/>
          <p:cNvSpPr>
            <a:spLocks noGrp="1"/>
          </p:cNvSpPr>
          <p:nvPr>
            <p:ph type="sldNum" sz="quarter" idx="12"/>
          </p:nvPr>
        </p:nvSpPr>
        <p:spPr/>
        <p:txBody>
          <a:bodyPr/>
          <a:lstStyle/>
          <a:p>
            <a:fld id="{3A2F0832-F084-422D-97D1-AF848F4F2C34}" type="slidenum">
              <a:rPr lang="en-US" smtClean="0"/>
              <a:t>17</a:t>
            </a:fld>
            <a:endParaRPr lang="en-US"/>
          </a:p>
        </p:txBody>
      </p:sp>
      <p:pic>
        <p:nvPicPr>
          <p:cNvPr id="6" name="コンテンツ プレースホルダー 5"/>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933182" y="7414626"/>
            <a:ext cx="6289534" cy="2686560"/>
          </a:xfrm>
          <a:prstGeom prst="rect">
            <a:avLst/>
          </a:prstGeom>
          <a:noFill/>
          <a:ln>
            <a:noFill/>
          </a:ln>
        </p:spPr>
      </p:pic>
      <p:cxnSp>
        <p:nvCxnSpPr>
          <p:cNvPr id="11" name="直線矢印コネクタ 10"/>
          <p:cNvCxnSpPr/>
          <p:nvPr/>
        </p:nvCxnSpPr>
        <p:spPr>
          <a:xfrm flipH="1" flipV="1">
            <a:off x="2437712" y="2894464"/>
            <a:ext cx="27585" cy="371981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rot="5400000" flipV="1">
            <a:off x="3319111" y="2894464"/>
            <a:ext cx="0" cy="54000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1648573" y="2875756"/>
            <a:ext cx="967154" cy="461665"/>
          </a:xfrm>
          <a:prstGeom prst="rect">
            <a:avLst/>
          </a:prstGeom>
          <a:noFill/>
        </p:spPr>
        <p:txBody>
          <a:bodyPr wrap="square" rtlCol="0">
            <a:spAutoFit/>
          </a:bodyPr>
          <a:lstStyle/>
          <a:p>
            <a:r>
              <a:rPr kumimoji="1" lang="en-US" altLang="ja-JP" sz="2400" b="1" dirty="0" err="1" smtClean="0">
                <a:solidFill>
                  <a:schemeClr val="bg1"/>
                </a:solidFill>
                <a:latin typeface="メイリオ" panose="020B0604030504040204" pitchFamily="50" charset="-128"/>
                <a:ea typeface="メイリオ" panose="020B0604030504040204" pitchFamily="50" charset="-128"/>
              </a:rPr>
              <a:t>Im</a:t>
            </a:r>
            <a:endParaRPr kumimoji="1" lang="ja-JP" altLang="en-US" sz="2400" b="1" dirty="0">
              <a:solidFill>
                <a:schemeClr val="bg1"/>
              </a:solidFill>
              <a:latin typeface="メイリオ" panose="020B0604030504040204" pitchFamily="50" charset="-128"/>
              <a:ea typeface="メイリオ" panose="020B0604030504040204" pitchFamily="50" charset="-128"/>
            </a:endParaRPr>
          </a:p>
        </p:txBody>
      </p:sp>
      <p:sp>
        <p:nvSpPr>
          <p:cNvPr id="14" name="テキスト ボックス 13"/>
          <p:cNvSpPr txBox="1"/>
          <p:nvPr/>
        </p:nvSpPr>
        <p:spPr>
          <a:xfrm>
            <a:off x="5371875" y="5783171"/>
            <a:ext cx="967154" cy="461665"/>
          </a:xfrm>
          <a:prstGeom prst="rect">
            <a:avLst/>
          </a:prstGeom>
          <a:noFill/>
        </p:spPr>
        <p:txBody>
          <a:bodyPr wrap="square" rtlCol="0">
            <a:spAutoFit/>
          </a:bodyPr>
          <a:lstStyle/>
          <a:p>
            <a:r>
              <a:rPr kumimoji="1" lang="en-US" altLang="ja-JP" sz="2400" b="1" dirty="0" smtClean="0">
                <a:solidFill>
                  <a:schemeClr val="bg1"/>
                </a:solidFill>
                <a:latin typeface="メイリオ" panose="020B0604030504040204" pitchFamily="50" charset="-128"/>
                <a:ea typeface="メイリオ" panose="020B0604030504040204" pitchFamily="50" charset="-128"/>
              </a:rPr>
              <a:t>Re</a:t>
            </a:r>
            <a:endParaRPr kumimoji="1" lang="ja-JP" altLang="en-US" sz="2400" b="1" dirty="0">
              <a:solidFill>
                <a:schemeClr val="bg1"/>
              </a:solidFill>
              <a:latin typeface="メイリオ" panose="020B0604030504040204" pitchFamily="50" charset="-128"/>
              <a:ea typeface="メイリオ" panose="020B0604030504040204" pitchFamily="50" charset="-128"/>
            </a:endParaRPr>
          </a:p>
        </p:txBody>
      </p:sp>
      <p:sp>
        <p:nvSpPr>
          <p:cNvPr id="15" name="右矢印 14"/>
          <p:cNvSpPr/>
          <p:nvPr/>
        </p:nvSpPr>
        <p:spPr>
          <a:xfrm>
            <a:off x="2499265" y="5582582"/>
            <a:ext cx="2544103" cy="30707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rot="1198302">
            <a:off x="2419022" y="6127261"/>
            <a:ext cx="3317855" cy="313223"/>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右矢印 16"/>
          <p:cNvSpPr/>
          <p:nvPr/>
        </p:nvSpPr>
        <p:spPr>
          <a:xfrm rot="14400000">
            <a:off x="1418651" y="4794686"/>
            <a:ext cx="1290636" cy="305380"/>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右矢印 17"/>
          <p:cNvSpPr/>
          <p:nvPr/>
        </p:nvSpPr>
        <p:spPr>
          <a:xfrm rot="848455">
            <a:off x="2541553" y="5893784"/>
            <a:ext cx="2833706" cy="32377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右矢印 19"/>
          <p:cNvSpPr/>
          <p:nvPr/>
        </p:nvSpPr>
        <p:spPr>
          <a:xfrm>
            <a:off x="2505534" y="5256570"/>
            <a:ext cx="2584510" cy="273741"/>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8601" y="2487420"/>
            <a:ext cx="6648450" cy="4533900"/>
          </a:xfrm>
          <a:prstGeom prst="rect">
            <a:avLst/>
          </a:prstGeom>
        </p:spPr>
      </p:pic>
      <p:pic>
        <p:nvPicPr>
          <p:cNvPr id="23" name="図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0903" y="5246859"/>
            <a:ext cx="6648450" cy="4533900"/>
          </a:xfrm>
          <a:prstGeom prst="rect">
            <a:avLst/>
          </a:prstGeom>
        </p:spPr>
      </p:pic>
      <p:pic>
        <p:nvPicPr>
          <p:cNvPr id="24" name="図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14231" y="348243"/>
            <a:ext cx="6648450" cy="4533900"/>
          </a:xfrm>
          <a:prstGeom prst="rect">
            <a:avLst/>
          </a:prstGeom>
        </p:spPr>
      </p:pic>
      <p:pic>
        <p:nvPicPr>
          <p:cNvPr id="25" name="図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14231" y="4937828"/>
            <a:ext cx="6648450" cy="4533900"/>
          </a:xfrm>
          <a:prstGeom prst="rect">
            <a:avLst/>
          </a:prstGeom>
        </p:spPr>
      </p:pic>
    </p:spTree>
    <p:extLst>
      <p:ext uri="{BB962C8B-B14F-4D97-AF65-F5344CB8AC3E}">
        <p14:creationId xmlns:p14="http://schemas.microsoft.com/office/powerpoint/2010/main" val="194724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 ヒストグラム&#10;&#10;自動的に生成された説明"/>
          <p:cNvPicPr/>
          <p:nvPr/>
        </p:nvPicPr>
        <p:blipFill>
          <a:blip r:embed="rId2">
            <a:extLst>
              <a:ext uri="{28A0092B-C50C-407E-A947-70E740481C1C}">
                <a14:useLocalDpi xmlns:a14="http://schemas.microsoft.com/office/drawing/2010/main" val="0"/>
              </a:ext>
            </a:extLst>
          </a:blip>
          <a:stretch>
            <a:fillRect/>
          </a:stretch>
        </p:blipFill>
        <p:spPr>
          <a:xfrm>
            <a:off x="9115684" y="1090561"/>
            <a:ext cx="4035120" cy="3026578"/>
          </a:xfrm>
          <a:prstGeom prst="rect">
            <a:avLst/>
          </a:prstGeom>
        </p:spPr>
      </p:pic>
      <p:grpSp>
        <p:nvGrpSpPr>
          <p:cNvPr id="5" name="図形グループ 4"/>
          <p:cNvGrpSpPr/>
          <p:nvPr/>
        </p:nvGrpSpPr>
        <p:grpSpPr>
          <a:xfrm>
            <a:off x="13363029" y="1107564"/>
            <a:ext cx="4198842" cy="3027500"/>
            <a:chOff x="15953463" y="18962284"/>
            <a:chExt cx="2799660" cy="2018645"/>
          </a:xfrm>
        </p:grpSpPr>
        <p:pic>
          <p:nvPicPr>
            <p:cNvPr id="6" name="図 5" descr="グラフ, 折れ線グラフ, ヒストグラム&#10;&#10;自動的に生成された説明"/>
            <p:cNvPicPr/>
            <p:nvPr/>
          </p:nvPicPr>
          <p:blipFill>
            <a:blip r:embed="rId3">
              <a:extLst>
                <a:ext uri="{28A0092B-C50C-407E-A947-70E740481C1C}">
                  <a14:useLocalDpi xmlns:a14="http://schemas.microsoft.com/office/drawing/2010/main" val="0"/>
                </a:ext>
              </a:extLst>
            </a:blip>
            <a:stretch>
              <a:fillRect/>
            </a:stretch>
          </p:blipFill>
          <p:spPr>
            <a:xfrm>
              <a:off x="15953463" y="18962284"/>
              <a:ext cx="2799660" cy="2018645"/>
            </a:xfrm>
            <a:prstGeom prst="rect">
              <a:avLst/>
            </a:prstGeom>
          </p:spPr>
        </p:pic>
        <mc:AlternateContent xmlns:mc="http://schemas.openxmlformats.org/markup-compatibility/2006">
          <mc:Choice xmlns:a14="http://schemas.microsoft.com/office/drawing/2010/main" Requires="a14">
            <p:sp>
              <p:nvSpPr>
                <p:cNvPr id="8" name="テキスト ボックス 7"/>
                <p:cNvSpPr txBox="1"/>
                <p:nvPr/>
              </p:nvSpPr>
              <p:spPr>
                <a:xfrm>
                  <a:off x="17437055" y="19113335"/>
                  <a:ext cx="452544" cy="36938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3000" i="1">
                                <a:solidFill>
                                  <a:schemeClr val="bg1">
                                    <a:lumMod val="75000"/>
                                    <a:lumOff val="25000"/>
                                  </a:schemeClr>
                                </a:solidFill>
                                <a:latin typeface="Cambria Math" panose="02040503050406030204" pitchFamily="18" charset="0"/>
                              </a:rPr>
                            </m:ctrlPr>
                          </m:sSupPr>
                          <m:e>
                            <m:r>
                              <a:rPr kumimoji="1" lang="en-US" altLang="ja-JP" sz="3000" i="1">
                                <a:solidFill>
                                  <a:schemeClr val="bg1">
                                    <a:lumMod val="75000"/>
                                    <a:lumOff val="25000"/>
                                  </a:schemeClr>
                                </a:solidFill>
                                <a:latin typeface="Cambria Math" charset="0"/>
                              </a:rPr>
                              <m:t>𝑉</m:t>
                            </m:r>
                          </m:e>
                          <m:sup>
                            <m:r>
                              <a:rPr kumimoji="1" lang="en-US" altLang="ja-JP" sz="3000" i="1">
                                <a:solidFill>
                                  <a:schemeClr val="bg1">
                                    <a:lumMod val="75000"/>
                                    <a:lumOff val="25000"/>
                                  </a:schemeClr>
                                </a:solidFill>
                                <a:latin typeface="Cambria Math" charset="0"/>
                              </a:rPr>
                              <m:t>′</m:t>
                            </m:r>
                          </m:sup>
                        </m:sSup>
                      </m:oMath>
                    </m:oMathPara>
                  </a14:m>
                  <a:endParaRPr kumimoji="1" lang="ja-JP" altLang="en-US" sz="3000" dirty="0"/>
                </a:p>
              </p:txBody>
            </p:sp>
          </mc:Choice>
          <mc:Fallback>
            <p:sp>
              <p:nvSpPr>
                <p:cNvPr id="8" name="テキスト ボックス 7"/>
                <p:cNvSpPr txBox="1">
                  <a:spLocks noRot="1" noChangeAspect="1" noMove="1" noResize="1" noEditPoints="1" noAdjustHandles="1" noChangeArrowheads="1" noChangeShapeType="1" noTextEdit="1"/>
                </p:cNvSpPr>
                <p:nvPr/>
              </p:nvSpPr>
              <p:spPr>
                <a:xfrm>
                  <a:off x="17437055" y="19113335"/>
                  <a:ext cx="452544" cy="369389"/>
                </a:xfrm>
                <a:prstGeom prst="rect">
                  <a:avLst/>
                </a:prstGeom>
                <a:blipFill>
                  <a:blip r:embed="rId4"/>
                  <a:stretch>
                    <a:fillRect/>
                  </a:stretch>
                </a:blipFill>
              </p:spPr>
              <p:txBody>
                <a:bodyPr/>
                <a:lstStyle/>
                <a:p>
                  <a:r>
                    <a:rPr lang="ja-JP" altLang="en-US">
                      <a:noFill/>
                    </a:rPr>
                    <a:t> </a:t>
                  </a:r>
                </a:p>
              </p:txBody>
            </p:sp>
          </mc:Fallback>
        </mc:AlternateContent>
      </p:grpSp>
      <p:sp>
        <p:nvSpPr>
          <p:cNvPr id="10" name="テキスト ボックス 9"/>
          <p:cNvSpPr txBox="1"/>
          <p:nvPr/>
        </p:nvSpPr>
        <p:spPr>
          <a:xfrm>
            <a:off x="6964657" y="2360102"/>
            <a:ext cx="2254020" cy="1015663"/>
          </a:xfrm>
          <a:prstGeom prst="rect">
            <a:avLst/>
          </a:prstGeom>
          <a:noFill/>
        </p:spPr>
        <p:txBody>
          <a:bodyPr wrap="square" rtlCol="0">
            <a:spAutoFit/>
          </a:bodyPr>
          <a:lstStyle/>
          <a:p>
            <a:r>
              <a:rPr kumimoji="1" lang="ja-JP" altLang="en-US" sz="3000" dirty="0">
                <a:solidFill>
                  <a:schemeClr val="bg1"/>
                </a:solidFill>
              </a:rPr>
              <a:t>空洞電圧</a:t>
            </a:r>
            <a:endParaRPr kumimoji="1" lang="en-US" altLang="ja-JP" sz="3000" dirty="0">
              <a:solidFill>
                <a:schemeClr val="bg1"/>
              </a:solidFill>
            </a:endParaRPr>
          </a:p>
          <a:p>
            <a:r>
              <a:rPr kumimoji="1" lang="ja-JP" altLang="en-US" sz="3000" dirty="0">
                <a:solidFill>
                  <a:schemeClr val="bg1"/>
                </a:solidFill>
              </a:rPr>
              <a:t>（実部）</a:t>
            </a:r>
          </a:p>
        </p:txBody>
      </p:sp>
      <mc:AlternateContent xmlns:mc="http://schemas.openxmlformats.org/markup-compatibility/2006">
        <mc:Choice xmlns:a14="http://schemas.microsoft.com/office/drawing/2010/main" Requires="a14">
          <p:sp>
            <p:nvSpPr>
              <p:cNvPr id="11" name="テキスト ボックス 10"/>
              <p:cNvSpPr txBox="1"/>
              <p:nvPr/>
            </p:nvSpPr>
            <p:spPr>
              <a:xfrm>
                <a:off x="502469" y="4518367"/>
                <a:ext cx="8218205" cy="4524315"/>
              </a:xfrm>
              <a:prstGeom prst="rect">
                <a:avLst/>
              </a:prstGeom>
              <a:noFill/>
            </p:spPr>
            <p:txBody>
              <a:bodyPr wrap="square" rtlCol="0">
                <a:spAutoFit/>
              </a:bodyPr>
              <a:lstStyle/>
              <a:p>
                <a:pPr marL="428568" indent="-428568">
                  <a:buFont typeface="Arial" charset="0"/>
                  <a:buChar char="•"/>
                </a:pPr>
                <a:r>
                  <a:rPr kumimoji="1" lang="ja-JP" altLang="en-US" sz="3600" dirty="0">
                    <a:solidFill>
                      <a:schemeClr val="bg1"/>
                    </a:solidFill>
                    <a:latin typeface="+mj-ea"/>
                    <a:ea typeface="+mj-ea"/>
                  </a:rPr>
                  <a:t>虚数部の</a:t>
                </a:r>
                <a:r>
                  <a:rPr kumimoji="1" lang="en-US" altLang="ja-JP" sz="3600" dirty="0">
                    <a:solidFill>
                      <a:schemeClr val="bg1"/>
                    </a:solidFill>
                    <a:latin typeface="+mj-ea"/>
                    <a:ea typeface="+mj-ea"/>
                  </a:rPr>
                  <a:t>0.15MV</a:t>
                </a:r>
                <a:r>
                  <a:rPr kumimoji="1" lang="ja-JP" altLang="en-US" sz="3600" dirty="0">
                    <a:solidFill>
                      <a:schemeClr val="bg1"/>
                    </a:solidFill>
                    <a:latin typeface="+mj-ea"/>
                    <a:ea typeface="+mj-ea"/>
                  </a:rPr>
                  <a:t>の電圧変動は、位相にして</a:t>
                </a:r>
                <a:r>
                  <a:rPr kumimoji="1" lang="en-US" altLang="ja-JP" sz="3600" dirty="0">
                    <a:solidFill>
                      <a:schemeClr val="bg1"/>
                    </a:solidFill>
                    <a:latin typeface="+mj-ea"/>
                    <a:ea typeface="+mj-ea"/>
                  </a:rPr>
                  <a:t>0.01 rad.</a:t>
                </a:r>
              </a:p>
              <a:p>
                <a:pPr marL="428568" indent="-428568">
                  <a:buFont typeface="Arial" charset="0"/>
                  <a:buChar char="•"/>
                </a:pPr>
                <a:r>
                  <a:rPr kumimoji="1" lang="ja-JP" altLang="en-US" sz="3600" dirty="0">
                    <a:solidFill>
                      <a:schemeClr val="bg1"/>
                    </a:solidFill>
                    <a:latin typeface="+mj-ea"/>
                    <a:ea typeface="+mj-ea"/>
                  </a:rPr>
                  <a:t>実数部（電圧）には</a:t>
                </a:r>
                <a:r>
                  <a:rPr kumimoji="1" lang="ja-JP" altLang="en-US" sz="3600" dirty="0" smtClean="0">
                    <a:solidFill>
                      <a:schemeClr val="bg1"/>
                    </a:solidFill>
                    <a:latin typeface="+mj-ea"/>
                    <a:ea typeface="+mj-ea"/>
                  </a:rPr>
                  <a:t>、ビートに</a:t>
                </a:r>
                <a:r>
                  <a:rPr kumimoji="1" lang="ja-JP" altLang="en-US" sz="3600" dirty="0">
                    <a:solidFill>
                      <a:schemeClr val="bg1"/>
                    </a:solidFill>
                    <a:latin typeface="+mj-ea"/>
                    <a:ea typeface="+mj-ea"/>
                  </a:rPr>
                  <a:t>加えて、付加的な電圧変動が発生。その大きさを</a:t>
                </a:r>
                <a14:m>
                  <m:oMath xmlns:m="http://schemas.openxmlformats.org/officeDocument/2006/math">
                    <m:r>
                      <a:rPr lang="ja-JP" altLang="en-US" sz="3600" i="1">
                        <a:solidFill>
                          <a:schemeClr val="bg1"/>
                        </a:solidFill>
                        <a:latin typeface="Cambria Math" panose="02040503050406030204" pitchFamily="18" charset="0"/>
                        <a:ea typeface="+mj-ea"/>
                        <a:cs typeface="Cambria Math" charset="0"/>
                      </a:rPr>
                      <m:t>∆</m:t>
                    </m:r>
                    <m:r>
                      <a:rPr lang="en-US" altLang="ja-JP" sz="3600" i="1">
                        <a:solidFill>
                          <a:schemeClr val="bg1"/>
                        </a:solidFill>
                        <a:latin typeface="Cambria Math" panose="02040503050406030204" pitchFamily="18" charset="0"/>
                        <a:ea typeface="+mj-ea"/>
                        <a:cs typeface="Cambria Math" charset="0"/>
                      </a:rPr>
                      <m:t>𝑉</m:t>
                    </m:r>
                  </m:oMath>
                </a14:m>
                <a:r>
                  <a:rPr kumimoji="1" lang="en-US" altLang="ja-JP" sz="3600" dirty="0">
                    <a:solidFill>
                      <a:schemeClr val="bg1"/>
                    </a:solidFill>
                    <a:latin typeface="+mj-ea"/>
                    <a:ea typeface="+mj-ea"/>
                  </a:rPr>
                  <a:t>(p-p)</a:t>
                </a:r>
                <a:r>
                  <a:rPr kumimoji="1" lang="ja-JP" altLang="en-US" sz="3600" dirty="0">
                    <a:solidFill>
                      <a:schemeClr val="bg1"/>
                    </a:solidFill>
                    <a:latin typeface="+mj-ea"/>
                    <a:ea typeface="+mj-ea"/>
                  </a:rPr>
                  <a:t>とする。</a:t>
                </a:r>
                <a:endParaRPr kumimoji="1" lang="en-US" altLang="ja-JP" sz="3600" dirty="0">
                  <a:solidFill>
                    <a:schemeClr val="bg1"/>
                  </a:solidFill>
                  <a:latin typeface="+mj-ea"/>
                  <a:ea typeface="+mj-ea"/>
                </a:endParaRPr>
              </a:p>
              <a:p>
                <a:pPr marL="428568" indent="-428568">
                  <a:buFont typeface="Arial" charset="0"/>
                  <a:buChar char="•"/>
                </a:pPr>
                <a14:m>
                  <m:oMath xmlns:m="http://schemas.openxmlformats.org/officeDocument/2006/math">
                    <m:sSub>
                      <m:sSubPr>
                        <m:ctrlPr>
                          <a:rPr lang="en-US" altLang="ja-JP" sz="3600" i="1">
                            <a:solidFill>
                              <a:schemeClr val="bg1"/>
                            </a:solidFill>
                            <a:latin typeface="Cambria Math" panose="02040503050406030204" pitchFamily="18" charset="0"/>
                            <a:ea typeface="+mj-ea"/>
                            <a:cs typeface="Cambria Math" charset="0"/>
                          </a:rPr>
                        </m:ctrlPr>
                      </m:sSubPr>
                      <m:e>
                        <m:r>
                          <a:rPr lang="en-US" altLang="ja-JP" sz="3600" i="1">
                            <a:solidFill>
                              <a:schemeClr val="bg1"/>
                            </a:solidFill>
                            <a:latin typeface="Cambria Math" panose="02040503050406030204" pitchFamily="18" charset="0"/>
                            <a:ea typeface="+mj-ea"/>
                            <a:cs typeface="Cambria Math" charset="0"/>
                          </a:rPr>
                          <m:t>𝑉</m:t>
                        </m:r>
                      </m:e>
                      <m:sub>
                        <m:r>
                          <a:rPr lang="en-US" altLang="ja-JP" sz="3600" i="1">
                            <a:solidFill>
                              <a:schemeClr val="bg1"/>
                            </a:solidFill>
                            <a:latin typeface="Cambria Math" panose="02040503050406030204" pitchFamily="18" charset="0"/>
                            <a:ea typeface="+mj-ea"/>
                            <a:cs typeface="Cambria Math" charset="0"/>
                          </a:rPr>
                          <m:t>0</m:t>
                        </m:r>
                      </m:sub>
                    </m:sSub>
                    <m:r>
                      <a:rPr lang="en-US" altLang="ja-JP" sz="3600" i="1">
                        <a:solidFill>
                          <a:schemeClr val="bg1"/>
                        </a:solidFill>
                        <a:latin typeface="Cambria Math" panose="02040503050406030204" pitchFamily="18" charset="0"/>
                        <a:ea typeface="+mj-ea"/>
                        <a:cs typeface="Cambria Math" charset="0"/>
                      </a:rPr>
                      <m:t>=</m:t>
                    </m:r>
                    <m:r>
                      <a:rPr lang="en-US" altLang="ja-JP" sz="3600">
                        <a:solidFill>
                          <a:schemeClr val="bg1"/>
                        </a:solidFill>
                        <a:latin typeface="Cambria Math" panose="02040503050406030204" pitchFamily="18" charset="0"/>
                        <a:ea typeface="+mj-ea"/>
                        <a:cs typeface="Cambria Math" charset="0"/>
                      </a:rPr>
                      <m:t>16.3</m:t>
                    </m:r>
                    <m:r>
                      <m:rPr>
                        <m:sty m:val="p"/>
                      </m:rPr>
                      <a:rPr lang="en-US" altLang="ja-JP" sz="3600">
                        <a:solidFill>
                          <a:schemeClr val="bg1"/>
                        </a:solidFill>
                        <a:latin typeface="Cambria Math" panose="02040503050406030204" pitchFamily="18" charset="0"/>
                        <a:ea typeface="+mj-ea"/>
                        <a:cs typeface="Cambria Math" charset="0"/>
                      </a:rPr>
                      <m:t>MV</m:t>
                    </m:r>
                  </m:oMath>
                </a14:m>
                <a:r>
                  <a:rPr kumimoji="1" lang="en-US" altLang="ja-JP" sz="3600" dirty="0">
                    <a:solidFill>
                      <a:schemeClr val="bg1"/>
                    </a:solidFill>
                    <a:latin typeface="+mj-ea"/>
                    <a:ea typeface="+mj-ea"/>
                  </a:rPr>
                  <a:t>,</a:t>
                </a:r>
                <a:r>
                  <a:rPr lang="ja-JP" altLang="en-US" sz="3600" dirty="0">
                    <a:solidFill>
                      <a:schemeClr val="bg1"/>
                    </a:solidFill>
                    <a:latin typeface="+mj-ea"/>
                    <a:ea typeface="+mj-ea"/>
                    <a:cs typeface="Cambria Math" charset="0"/>
                  </a:rPr>
                  <a:t> </a:t>
                </a:r>
                <a:r>
                  <a:rPr lang="en-US" altLang="ja-JP" sz="3600" dirty="0">
                    <a:solidFill>
                      <a:schemeClr val="bg1"/>
                    </a:solidFill>
                    <a:latin typeface="+mj-ea"/>
                    <a:ea typeface="+mj-ea"/>
                    <a:cs typeface="Cambria Math" charset="0"/>
                  </a:rPr>
                  <a:t>Q=2000</a:t>
                </a:r>
                <a:r>
                  <a:rPr lang="ja-JP" altLang="en-US" sz="3600" dirty="0" err="1">
                    <a:solidFill>
                      <a:schemeClr val="bg1"/>
                    </a:solidFill>
                    <a:latin typeface="+mj-ea"/>
                    <a:ea typeface="+mj-ea"/>
                    <a:cs typeface="Cambria Math" charset="0"/>
                  </a:rPr>
                  <a:t>での</a:t>
                </a:r>
                <a:r>
                  <a:rPr lang="ja-JP" altLang="en-US" sz="3600" dirty="0">
                    <a:solidFill>
                      <a:schemeClr val="bg1"/>
                    </a:solidFill>
                    <a:latin typeface="+mj-ea"/>
                    <a:ea typeface="+mj-ea"/>
                    <a:cs typeface="Cambria Math" charset="0"/>
                  </a:rPr>
                  <a:t>値は</a:t>
                </a:r>
                <a:r>
                  <a:rPr lang="en-US" altLang="ja-JP" sz="3600" dirty="0">
                    <a:solidFill>
                      <a:schemeClr val="bg1"/>
                    </a:solidFill>
                    <a:latin typeface="+mj-ea"/>
                    <a:ea typeface="+mj-ea"/>
                    <a:cs typeface="Cambria Math" charset="0"/>
                  </a:rPr>
                  <a:t>1.6kV</a:t>
                </a:r>
                <a:r>
                  <a:rPr lang="ja-JP" altLang="en-US" sz="3600" dirty="0" err="1">
                    <a:solidFill>
                      <a:schemeClr val="bg1"/>
                    </a:solidFill>
                    <a:latin typeface="+mj-ea"/>
                    <a:ea typeface="+mj-ea"/>
                    <a:cs typeface="Cambria Math" charset="0"/>
                  </a:rPr>
                  <a:t>、</a:t>
                </a:r>
                <a:r>
                  <a:rPr lang="en-US" altLang="ja-JP" sz="3600" dirty="0">
                    <a:solidFill>
                      <a:schemeClr val="bg1"/>
                    </a:solidFill>
                    <a:latin typeface="+mj-ea"/>
                    <a:ea typeface="+mj-ea"/>
                    <a:cs typeface="Cambria Math" charset="0"/>
                  </a:rPr>
                  <a:t>0.01%</a:t>
                </a:r>
                <a:r>
                  <a:rPr lang="ja-JP" altLang="en-US" sz="3600" dirty="0">
                    <a:solidFill>
                      <a:schemeClr val="bg1"/>
                    </a:solidFill>
                    <a:latin typeface="+mj-ea"/>
                    <a:ea typeface="+mj-ea"/>
                    <a:cs typeface="Cambria Math" charset="0"/>
                  </a:rPr>
                  <a:t>程度。</a:t>
                </a:r>
                <a:endParaRPr kumimoji="1" lang="en-US" altLang="ja-JP" sz="3600" dirty="0">
                  <a:solidFill>
                    <a:schemeClr val="bg1"/>
                  </a:solidFill>
                  <a:latin typeface="+mj-ea"/>
                  <a:ea typeface="+mj-ea"/>
                  <a:cs typeface="Cambria Math" charset="0"/>
                </a:endParaRPr>
              </a:p>
              <a:p>
                <a:pPr marL="428568" indent="-428568">
                  <a:buFont typeface="Arial" charset="0"/>
                  <a:buChar char="•"/>
                </a:pPr>
                <a:r>
                  <a:rPr kumimoji="1" lang="ja-JP" altLang="en-US" sz="3600" dirty="0">
                    <a:solidFill>
                      <a:schemeClr val="bg1"/>
                    </a:solidFill>
                    <a:latin typeface="+mj-ea"/>
                    <a:ea typeface="+mj-ea"/>
                  </a:rPr>
                  <a:t>ビームへの影響はほぼ無視できる。</a:t>
                </a:r>
                <a:endParaRPr kumimoji="1" lang="en-US" altLang="ja-JP" sz="3600" dirty="0">
                  <a:solidFill>
                    <a:schemeClr val="bg1"/>
                  </a:solidFill>
                  <a:latin typeface="+mj-ea"/>
                  <a:ea typeface="+mj-ea"/>
                </a:endParaRPr>
              </a:p>
            </p:txBody>
          </p:sp>
        </mc:Choice>
        <mc:Fallback>
          <p:sp>
            <p:nvSpPr>
              <p:cNvPr id="11" name="テキスト ボックス 10"/>
              <p:cNvSpPr txBox="1">
                <a:spLocks noRot="1" noChangeAspect="1" noMove="1" noResize="1" noEditPoints="1" noAdjustHandles="1" noChangeArrowheads="1" noChangeShapeType="1" noTextEdit="1"/>
              </p:cNvSpPr>
              <p:nvPr/>
            </p:nvSpPr>
            <p:spPr>
              <a:xfrm>
                <a:off x="502469" y="4518367"/>
                <a:ext cx="8218205" cy="4524315"/>
              </a:xfrm>
              <a:prstGeom prst="rect">
                <a:avLst/>
              </a:prstGeom>
              <a:blipFill>
                <a:blip r:embed="rId5"/>
                <a:stretch>
                  <a:fillRect l="-2001" t="-2022" r="-1631" b="-4178"/>
                </a:stretch>
              </a:blipFill>
            </p:spPr>
            <p:txBody>
              <a:bodyPr/>
              <a:lstStyle/>
              <a:p>
                <a:r>
                  <a:rPr lang="ja-JP" altLang="en-US">
                    <a:noFill/>
                  </a:rPr>
                  <a:t> </a:t>
                </a:r>
              </a:p>
            </p:txBody>
          </p:sp>
        </mc:Fallback>
      </mc:AlternateContent>
      <p:graphicFrame>
        <p:nvGraphicFramePr>
          <p:cNvPr id="12" name="グラフ 11">
            <a:extLst>
              <a:ext uri="{FF2B5EF4-FFF2-40B4-BE49-F238E27FC236}">
                <a16:creationId xmlns:a16="http://schemas.microsoft.com/office/drawing/2014/main" id="{6A67B0ED-71EC-49A0-B60C-7EBFE12FB14B}"/>
              </a:ext>
            </a:extLst>
          </p:cNvPr>
          <p:cNvGraphicFramePr/>
          <p:nvPr>
            <p:extLst/>
          </p:nvPr>
        </p:nvGraphicFramePr>
        <p:xfrm>
          <a:off x="28258977" y="25088887"/>
          <a:ext cx="6573239" cy="429195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グラフ 12">
            <a:extLst>
              <a:ext uri="{FF2B5EF4-FFF2-40B4-BE49-F238E27FC236}">
                <a16:creationId xmlns:a16="http://schemas.microsoft.com/office/drawing/2014/main" id="{6A67B0ED-71EC-49A0-B60C-7EBFE12FB14B}"/>
              </a:ext>
            </a:extLst>
          </p:cNvPr>
          <p:cNvGraphicFramePr/>
          <p:nvPr>
            <p:extLst>
              <p:ext uri="{D42A27DB-BD31-4B8C-83A1-F6EECF244321}">
                <p14:modId xmlns:p14="http://schemas.microsoft.com/office/powerpoint/2010/main" val="1783858894"/>
              </p:ext>
            </p:extLst>
          </p:nvPr>
        </p:nvGraphicFramePr>
        <p:xfrm>
          <a:off x="10239100" y="5311945"/>
          <a:ext cx="6573239" cy="4727416"/>
        </p:xfrm>
        <a:graphic>
          <a:graphicData uri="http://schemas.openxmlformats.org/drawingml/2006/chart">
            <c:chart xmlns:c="http://schemas.openxmlformats.org/drawingml/2006/chart" xmlns:r="http://schemas.openxmlformats.org/officeDocument/2006/relationships" r:id="rId7"/>
          </a:graphicData>
        </a:graphic>
      </p:graphicFrame>
      <p:sp>
        <p:nvSpPr>
          <p:cNvPr id="2" name="正方形/長方形 1">
            <a:extLst>
              <a:ext uri="{FF2B5EF4-FFF2-40B4-BE49-F238E27FC236}">
                <a16:creationId xmlns:a16="http://schemas.microsoft.com/office/drawing/2014/main" id="{9CBFB9B4-C753-2048-B437-5910A9A87529}"/>
              </a:ext>
            </a:extLst>
          </p:cNvPr>
          <p:cNvSpPr/>
          <p:nvPr/>
        </p:nvSpPr>
        <p:spPr>
          <a:xfrm>
            <a:off x="10192852" y="4099301"/>
            <a:ext cx="2262158" cy="715452"/>
          </a:xfrm>
          <a:prstGeom prst="rect">
            <a:avLst/>
          </a:prstGeom>
        </p:spPr>
        <p:txBody>
          <a:bodyPr wrap="none">
            <a:spAutoFit/>
          </a:bodyPr>
          <a:lstStyle/>
          <a:p>
            <a:r>
              <a:rPr lang="ja-JP" altLang="en-US" sz="4049" dirty="0">
                <a:solidFill>
                  <a:schemeClr val="bg1"/>
                </a:solidFill>
              </a:rPr>
              <a:t>階段</a:t>
            </a:r>
            <a:r>
              <a:rPr lang="ja-JP" altLang="en-US" sz="4049" dirty="0" smtClean="0">
                <a:solidFill>
                  <a:schemeClr val="bg1"/>
                </a:solidFill>
              </a:rPr>
              <a:t>関数</a:t>
            </a:r>
            <a:endParaRPr lang="ja-JP" altLang="en-US" sz="4049" dirty="0"/>
          </a:p>
        </p:txBody>
      </p:sp>
      <p:sp>
        <p:nvSpPr>
          <p:cNvPr id="14" name="正方形/長方形 13">
            <a:extLst>
              <a:ext uri="{FF2B5EF4-FFF2-40B4-BE49-F238E27FC236}">
                <a16:creationId xmlns:a16="http://schemas.microsoft.com/office/drawing/2014/main" id="{FFC8A961-F9F3-2E4C-B5AB-32D9EE641C2D}"/>
              </a:ext>
            </a:extLst>
          </p:cNvPr>
          <p:cNvSpPr/>
          <p:nvPr/>
        </p:nvSpPr>
        <p:spPr>
          <a:xfrm>
            <a:off x="14112561" y="4052055"/>
            <a:ext cx="2699778" cy="715452"/>
          </a:xfrm>
          <a:prstGeom prst="rect">
            <a:avLst/>
          </a:prstGeom>
        </p:spPr>
        <p:txBody>
          <a:bodyPr wrap="none">
            <a:spAutoFit/>
          </a:bodyPr>
          <a:lstStyle/>
          <a:p>
            <a:r>
              <a:rPr lang="ja-JP" altLang="en-US" sz="4049" dirty="0">
                <a:solidFill>
                  <a:schemeClr val="bg1"/>
                </a:solidFill>
              </a:rPr>
              <a:t>時</a:t>
            </a:r>
            <a:r>
              <a:rPr lang="ja-JP" altLang="en-US" sz="4049" dirty="0" smtClean="0">
                <a:solidFill>
                  <a:schemeClr val="bg1"/>
                </a:solidFill>
              </a:rPr>
              <a:t>定数付き</a:t>
            </a:r>
            <a:endParaRPr lang="ja-JP" altLang="en-US" sz="4049" dirty="0"/>
          </a:p>
        </p:txBody>
      </p:sp>
      <p:sp>
        <p:nvSpPr>
          <p:cNvPr id="3" name="正方形/長方形 2"/>
          <p:cNvSpPr/>
          <p:nvPr/>
        </p:nvSpPr>
        <p:spPr>
          <a:xfrm>
            <a:off x="293467" y="201837"/>
            <a:ext cx="9265678" cy="1015663"/>
          </a:xfrm>
          <a:prstGeom prst="rect">
            <a:avLst/>
          </a:prstGeom>
        </p:spPr>
        <p:txBody>
          <a:bodyPr wrap="none">
            <a:spAutoFit/>
          </a:bodyPr>
          <a:lstStyle/>
          <a:p>
            <a:r>
              <a:rPr kumimoji="1" lang="ja-JP" altLang="en-US" sz="6000" b="1" dirty="0" smtClean="0">
                <a:solidFill>
                  <a:schemeClr val="bg1"/>
                </a:solidFill>
                <a:latin typeface="メイリオ" panose="020B0604030504040204" pitchFamily="50" charset="-128"/>
                <a:ea typeface="メイリオ" panose="020B0604030504040204" pitchFamily="50" charset="-128"/>
              </a:rPr>
              <a:t>クライストロン</a:t>
            </a:r>
            <a:r>
              <a:rPr kumimoji="1" lang="en-US" altLang="ja-JP" sz="6000" b="1" dirty="0" smtClean="0">
                <a:solidFill>
                  <a:schemeClr val="bg1"/>
                </a:solidFill>
                <a:latin typeface="メイリオ" panose="020B0604030504040204" pitchFamily="50" charset="-128"/>
                <a:ea typeface="メイリオ" panose="020B0604030504040204" pitchFamily="50" charset="-128"/>
              </a:rPr>
              <a:t>Q</a:t>
            </a:r>
            <a:r>
              <a:rPr kumimoji="1" lang="ja-JP" altLang="en-US" sz="6000" b="1" dirty="0" smtClean="0">
                <a:solidFill>
                  <a:schemeClr val="bg1"/>
                </a:solidFill>
                <a:latin typeface="メイリオ" panose="020B0604030504040204" pitchFamily="50" charset="-128"/>
                <a:ea typeface="メイリオ" panose="020B0604030504040204" pitchFamily="50" charset="-128"/>
              </a:rPr>
              <a:t>値の影響</a:t>
            </a:r>
            <a:endParaRPr lang="ja-JP" altLang="en-US" sz="6000" dirty="0">
              <a:solidFill>
                <a:schemeClr val="bg1"/>
              </a:solidFill>
            </a:endParaRPr>
          </a:p>
        </p:txBody>
      </p:sp>
    </p:spTree>
    <p:extLst>
      <p:ext uri="{BB962C8B-B14F-4D97-AF65-F5344CB8AC3E}">
        <p14:creationId xmlns:p14="http://schemas.microsoft.com/office/powerpoint/2010/main" val="7964293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プレースホルダー 9"/>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2506" b="12506"/>
          <a:stretch>
            <a:fillRect/>
          </a:stretch>
        </p:blipFill>
        <p:spPr/>
      </p:pic>
      <p:sp>
        <p:nvSpPr>
          <p:cNvPr id="7" name="Text Placeholder 6"/>
          <p:cNvSpPr>
            <a:spLocks noGrp="1"/>
          </p:cNvSpPr>
          <p:nvPr>
            <p:ph type="body" sz="quarter" idx="12"/>
          </p:nvPr>
        </p:nvSpPr>
        <p:spPr>
          <a:xfrm>
            <a:off x="968716" y="8089901"/>
            <a:ext cx="6905284" cy="1651000"/>
          </a:xfrm>
        </p:spPr>
        <p:txBody>
          <a:bodyPr/>
          <a:lstStyle/>
          <a:p>
            <a:endParaRPr kumimoji="1" lang="ja-JP" altLang="en-US" dirty="0"/>
          </a:p>
        </p:txBody>
      </p:sp>
      <p:sp>
        <p:nvSpPr>
          <p:cNvPr id="6" name="Title 5"/>
          <p:cNvSpPr>
            <a:spLocks noGrp="1"/>
          </p:cNvSpPr>
          <p:nvPr>
            <p:ph type="title"/>
          </p:nvPr>
        </p:nvSpPr>
        <p:spPr>
          <a:xfrm>
            <a:off x="1400961" y="8385617"/>
            <a:ext cx="4822039" cy="1083126"/>
          </a:xfrm>
        </p:spPr>
        <p:txBody>
          <a:bodyPr/>
          <a:lstStyle/>
          <a:p>
            <a:r>
              <a:rPr kumimoji="1" lang="ja-JP" altLang="en-US" dirty="0" smtClean="0">
                <a:solidFill>
                  <a:schemeClr val="accent1"/>
                </a:solidFill>
              </a:rPr>
              <a:t>まとめ</a:t>
            </a:r>
            <a:endParaRPr kumimoji="1" lang="ja-JP" altLang="en-US" dirty="0">
              <a:solidFill>
                <a:schemeClr val="accent1"/>
              </a:solidFill>
            </a:endParaRPr>
          </a:p>
        </p:txBody>
      </p:sp>
      <p:sp>
        <p:nvSpPr>
          <p:cNvPr id="3" name="Footer Placeholder 2"/>
          <p:cNvSpPr>
            <a:spLocks noGrp="1"/>
          </p:cNvSpPr>
          <p:nvPr>
            <p:ph type="ftr" sz="quarter" idx="4294967295"/>
          </p:nvPr>
        </p:nvSpPr>
        <p:spPr>
          <a:xfrm>
            <a:off x="12115800" y="9634538"/>
            <a:ext cx="6172200" cy="547687"/>
          </a:xfrm>
        </p:spPr>
        <p:txBody>
          <a:bodyPr/>
          <a:lstStyle/>
          <a:p>
            <a:r>
              <a:rPr lang="en-US"/>
              <a:t>The Power of PowerPoint | thepopp.com</a:t>
            </a:r>
            <a:endParaRPr lang="en-US" dirty="0"/>
          </a:p>
        </p:txBody>
      </p:sp>
      <p:sp>
        <p:nvSpPr>
          <p:cNvPr id="4" name="Slide Number Placeholder 3"/>
          <p:cNvSpPr>
            <a:spLocks noGrp="1"/>
          </p:cNvSpPr>
          <p:nvPr>
            <p:ph type="sldNum" sz="quarter" idx="4294967295"/>
          </p:nvPr>
        </p:nvSpPr>
        <p:spPr>
          <a:xfrm>
            <a:off x="17549813" y="9634538"/>
            <a:ext cx="738187" cy="547687"/>
          </a:xfrm>
        </p:spPr>
        <p:txBody>
          <a:bodyPr/>
          <a:lstStyle/>
          <a:p>
            <a:fld id="{03EB59E2-90B9-4CD3-AC74-D672227E13C3}" type="slidenum">
              <a:rPr lang="en-US" smtClean="0"/>
              <a:pPr/>
              <a:t>19</a:t>
            </a:fld>
            <a:endParaRPr lang="en-US" dirty="0"/>
          </a:p>
        </p:txBody>
      </p:sp>
      <p:sp>
        <p:nvSpPr>
          <p:cNvPr id="11" name="テキスト ボックス 10"/>
          <p:cNvSpPr txBox="1"/>
          <p:nvPr/>
        </p:nvSpPr>
        <p:spPr>
          <a:xfrm>
            <a:off x="762000" y="435417"/>
            <a:ext cx="6527800" cy="507831"/>
          </a:xfrm>
          <a:prstGeom prst="rect">
            <a:avLst/>
          </a:prstGeom>
          <a:noFill/>
        </p:spPr>
        <p:txBody>
          <a:bodyPr wrap="square" rtlCol="0">
            <a:spAutoFit/>
          </a:bodyPr>
          <a:lstStyle/>
          <a:p>
            <a:r>
              <a:rPr kumimoji="1" lang="ja-JP" altLang="en-US" dirty="0" smtClean="0">
                <a:solidFill>
                  <a:schemeClr val="bg1"/>
                </a:solidFill>
              </a:rPr>
              <a:t>安芸灘大橋</a:t>
            </a:r>
            <a:endParaRPr kumimoji="1" lang="ja-JP" altLang="en-US" dirty="0">
              <a:solidFill>
                <a:schemeClr val="bg1"/>
              </a:solidFill>
            </a:endParaRPr>
          </a:p>
        </p:txBody>
      </p:sp>
    </p:spTree>
    <p:extLst>
      <p:ext uri="{BB962C8B-B14F-4D97-AF65-F5344CB8AC3E}">
        <p14:creationId xmlns:p14="http://schemas.microsoft.com/office/powerpoint/2010/main" val="215416439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a:t>The Power of PowerPoint | thepopp.com</a:t>
            </a:r>
          </a:p>
        </p:txBody>
      </p:sp>
      <p:sp>
        <p:nvSpPr>
          <p:cNvPr id="3" name="Slide Number Placeholder 2"/>
          <p:cNvSpPr>
            <a:spLocks noGrp="1"/>
          </p:cNvSpPr>
          <p:nvPr>
            <p:ph type="sldNum" sz="quarter" idx="11"/>
          </p:nvPr>
        </p:nvSpPr>
        <p:spPr/>
        <p:txBody>
          <a:bodyPr/>
          <a:lstStyle/>
          <a:p>
            <a:fld id="{03EB59E2-90B9-4CD3-AC74-D672227E13C3}" type="slidenum">
              <a:rPr lang="en-US" smtClean="0"/>
              <a:pPr/>
              <a:t>2</a:t>
            </a:fld>
            <a:endParaRPr lang="en-US" dirty="0"/>
          </a:p>
        </p:txBody>
      </p:sp>
      <p:sp>
        <p:nvSpPr>
          <p:cNvPr id="4" name="Text Placeholder 3"/>
          <p:cNvSpPr>
            <a:spLocks noGrp="1"/>
          </p:cNvSpPr>
          <p:nvPr>
            <p:ph type="body" sz="quarter" idx="12"/>
          </p:nvPr>
        </p:nvSpPr>
        <p:spPr>
          <a:xfrm>
            <a:off x="10175068" y="962594"/>
            <a:ext cx="5631544" cy="537027"/>
          </a:xfrm>
        </p:spPr>
        <p:txBody>
          <a:bodyPr>
            <a:normAutofit fontScale="85000" lnSpcReduction="10000"/>
          </a:bodyPr>
          <a:lstStyle/>
          <a:p>
            <a:r>
              <a:rPr kumimoji="1" lang="en-US" altLang="ja-JP" b="1" dirty="0" smtClean="0">
                <a:latin typeface="メイリオ" panose="020B0604030504040204" pitchFamily="50" charset="-128"/>
                <a:ea typeface="メイリオ" panose="020B0604030504040204" pitchFamily="50" charset="-128"/>
              </a:rPr>
              <a:t>ILC</a:t>
            </a:r>
            <a:r>
              <a:rPr kumimoji="1" lang="ja-JP" altLang="en-US" b="1" dirty="0" smtClean="0">
                <a:latin typeface="メイリオ" panose="020B0604030504040204" pitchFamily="50" charset="-128"/>
                <a:ea typeface="メイリオ" panose="020B0604030504040204" pitchFamily="50" charset="-128"/>
              </a:rPr>
              <a:t>電子ドライブ陽電子源の概要</a:t>
            </a:r>
            <a:endParaRPr kumimoji="1" lang="ja-JP" altLang="en-US" b="1" dirty="0">
              <a:latin typeface="メイリオ" panose="020B0604030504040204" pitchFamily="50" charset="-128"/>
              <a:ea typeface="メイリオ" panose="020B0604030504040204" pitchFamily="50" charset="-128"/>
            </a:endParaRPr>
          </a:p>
        </p:txBody>
      </p:sp>
      <p:sp>
        <p:nvSpPr>
          <p:cNvPr id="5" name="Title 4"/>
          <p:cNvSpPr>
            <a:spLocks noGrp="1"/>
          </p:cNvSpPr>
          <p:nvPr>
            <p:ph type="title"/>
          </p:nvPr>
        </p:nvSpPr>
        <p:spPr/>
        <p:txBody>
          <a:bodyPr/>
          <a:lstStyle/>
          <a:p>
            <a:r>
              <a:rPr kumimoji="1" lang="ja-JP" altLang="en-US" dirty="0" smtClean="0">
                <a:solidFill>
                  <a:schemeClr val="accent1"/>
                </a:solidFill>
              </a:rPr>
              <a:t>目次</a:t>
            </a:r>
            <a:endParaRPr kumimoji="1" lang="ja-JP" altLang="en-US" dirty="0">
              <a:solidFill>
                <a:schemeClr val="accent1"/>
              </a:solidFill>
            </a:endParaRPr>
          </a:p>
        </p:txBody>
      </p:sp>
      <p:sp>
        <p:nvSpPr>
          <p:cNvPr id="6" name="Text Placeholder 5"/>
          <p:cNvSpPr>
            <a:spLocks noGrp="1"/>
          </p:cNvSpPr>
          <p:nvPr>
            <p:ph type="body" sz="quarter" idx="13"/>
          </p:nvPr>
        </p:nvSpPr>
        <p:spPr/>
        <p:txBody>
          <a:bodyPr/>
          <a:lstStyle/>
          <a:p>
            <a:r>
              <a:rPr kumimoji="1" lang="en-US" altLang="ja-JP" dirty="0"/>
              <a:t>01</a:t>
            </a:r>
            <a:endParaRPr kumimoji="1" lang="ja-JP" altLang="en-US" dirty="0"/>
          </a:p>
        </p:txBody>
      </p:sp>
      <p:sp>
        <p:nvSpPr>
          <p:cNvPr id="8" name="Text Placeholder 7"/>
          <p:cNvSpPr>
            <a:spLocks noGrp="1"/>
          </p:cNvSpPr>
          <p:nvPr>
            <p:ph type="body" sz="quarter" idx="15"/>
          </p:nvPr>
        </p:nvSpPr>
        <p:spPr/>
        <p:txBody>
          <a:bodyPr>
            <a:normAutofit fontScale="92500" lnSpcReduction="10000"/>
          </a:bodyPr>
          <a:lstStyle/>
          <a:p>
            <a:r>
              <a:rPr kumimoji="1" lang="ja-JP" altLang="en-US" b="1" dirty="0" smtClean="0">
                <a:latin typeface="メイリオ" panose="020B0604030504040204" pitchFamily="50" charset="-128"/>
                <a:ea typeface="メイリオ" panose="020B0604030504040204" pitchFamily="50" charset="-128"/>
              </a:rPr>
              <a:t>陽電子生成と</a:t>
            </a:r>
            <a:r>
              <a:rPr kumimoji="1" lang="en-US" altLang="ja-JP" b="1" dirty="0" smtClean="0">
                <a:latin typeface="メイリオ" panose="020B0604030504040204" pitchFamily="50" charset="-128"/>
                <a:ea typeface="メイリオ" panose="020B0604030504040204" pitchFamily="50" charset="-128"/>
              </a:rPr>
              <a:t>RF</a:t>
            </a:r>
            <a:r>
              <a:rPr kumimoji="1" lang="ja-JP" altLang="en-US" b="1" dirty="0" smtClean="0">
                <a:latin typeface="メイリオ" panose="020B0604030504040204" pitchFamily="50" charset="-128"/>
                <a:ea typeface="メイリオ" panose="020B0604030504040204" pitchFamily="50" charset="-128"/>
              </a:rPr>
              <a:t>捕捉</a:t>
            </a:r>
            <a:endParaRPr kumimoji="1" lang="ja-JP" altLang="en-US" b="1" dirty="0">
              <a:latin typeface="メイリオ" panose="020B0604030504040204" pitchFamily="50" charset="-128"/>
              <a:ea typeface="メイリオ" panose="020B0604030504040204" pitchFamily="50" charset="-128"/>
            </a:endParaRPr>
          </a:p>
        </p:txBody>
      </p:sp>
      <p:sp>
        <p:nvSpPr>
          <p:cNvPr id="9" name="Text Placeholder 8"/>
          <p:cNvSpPr>
            <a:spLocks noGrp="1"/>
          </p:cNvSpPr>
          <p:nvPr>
            <p:ph type="body" sz="quarter" idx="16"/>
          </p:nvPr>
        </p:nvSpPr>
        <p:spPr/>
        <p:txBody>
          <a:bodyPr/>
          <a:lstStyle/>
          <a:p>
            <a:r>
              <a:rPr kumimoji="1" lang="en-US" altLang="ja-JP" dirty="0"/>
              <a:t>02</a:t>
            </a:r>
            <a:endParaRPr kumimoji="1" lang="ja-JP" altLang="en-US" dirty="0"/>
          </a:p>
        </p:txBody>
      </p:sp>
      <p:sp>
        <p:nvSpPr>
          <p:cNvPr id="11" name="Text Placeholder 10"/>
          <p:cNvSpPr>
            <a:spLocks noGrp="1"/>
          </p:cNvSpPr>
          <p:nvPr>
            <p:ph type="body" sz="quarter" idx="18"/>
          </p:nvPr>
        </p:nvSpPr>
        <p:spPr>
          <a:xfrm>
            <a:off x="10175068" y="4122131"/>
            <a:ext cx="5631544" cy="537027"/>
          </a:xfrm>
        </p:spPr>
        <p:txBody>
          <a:bodyPr>
            <a:normAutofit fontScale="92500" lnSpcReduction="10000"/>
          </a:bodyPr>
          <a:lstStyle/>
          <a:p>
            <a:r>
              <a:rPr kumimoji="1" lang="ja-JP" altLang="en-US" b="1" dirty="0" smtClean="0">
                <a:latin typeface="メイリオ" panose="020B0604030504040204" pitchFamily="50" charset="-128"/>
                <a:ea typeface="メイリオ" panose="020B0604030504040204" pitchFamily="50" charset="-128"/>
              </a:rPr>
              <a:t>ビームローディング補償</a:t>
            </a:r>
            <a:endParaRPr kumimoji="1" lang="ja-JP" altLang="en-US" b="1" dirty="0">
              <a:latin typeface="メイリオ" panose="020B0604030504040204" pitchFamily="50" charset="-128"/>
              <a:ea typeface="メイリオ" panose="020B0604030504040204" pitchFamily="50" charset="-128"/>
            </a:endParaRPr>
          </a:p>
        </p:txBody>
      </p:sp>
      <p:sp>
        <p:nvSpPr>
          <p:cNvPr id="12" name="Text Placeholder 11"/>
          <p:cNvSpPr>
            <a:spLocks noGrp="1"/>
          </p:cNvSpPr>
          <p:nvPr>
            <p:ph type="body" sz="quarter" idx="19"/>
          </p:nvPr>
        </p:nvSpPr>
        <p:spPr/>
        <p:txBody>
          <a:bodyPr/>
          <a:lstStyle/>
          <a:p>
            <a:r>
              <a:rPr kumimoji="1" lang="en-US" altLang="ja-JP" dirty="0"/>
              <a:t>03</a:t>
            </a:r>
            <a:endParaRPr kumimoji="1" lang="ja-JP" altLang="en-US" dirty="0"/>
          </a:p>
        </p:txBody>
      </p:sp>
      <p:sp>
        <p:nvSpPr>
          <p:cNvPr id="14" name="Text Placeholder 13"/>
          <p:cNvSpPr>
            <a:spLocks noGrp="1"/>
          </p:cNvSpPr>
          <p:nvPr>
            <p:ph type="body" sz="quarter" idx="21"/>
          </p:nvPr>
        </p:nvSpPr>
        <p:spPr>
          <a:xfrm>
            <a:off x="10175068" y="5568460"/>
            <a:ext cx="5631544" cy="537027"/>
          </a:xfrm>
        </p:spPr>
        <p:txBody>
          <a:bodyPr>
            <a:normAutofit fontScale="92500" lnSpcReduction="10000"/>
          </a:bodyPr>
          <a:lstStyle/>
          <a:p>
            <a:r>
              <a:rPr kumimoji="1" lang="ja-JP" altLang="en-US" b="1" dirty="0" smtClean="0">
                <a:latin typeface="メイリオ" panose="020B0604030504040204" pitchFamily="50" charset="-128"/>
                <a:ea typeface="メイリオ" panose="020B0604030504040204" pitchFamily="50" charset="-128"/>
              </a:rPr>
              <a:t>まとめ</a:t>
            </a:r>
            <a:endParaRPr kumimoji="1" lang="ja-JP" altLang="en-US" b="1" dirty="0">
              <a:latin typeface="メイリオ" panose="020B0604030504040204" pitchFamily="50" charset="-128"/>
              <a:ea typeface="メイリオ" panose="020B0604030504040204" pitchFamily="50" charset="-128"/>
            </a:endParaRPr>
          </a:p>
        </p:txBody>
      </p:sp>
      <p:sp>
        <p:nvSpPr>
          <p:cNvPr id="15" name="Text Placeholder 14"/>
          <p:cNvSpPr>
            <a:spLocks noGrp="1"/>
          </p:cNvSpPr>
          <p:nvPr>
            <p:ph type="body" sz="quarter" idx="22"/>
          </p:nvPr>
        </p:nvSpPr>
        <p:spPr/>
        <p:txBody>
          <a:bodyPr/>
          <a:lstStyle/>
          <a:p>
            <a:r>
              <a:rPr kumimoji="1" lang="en-US" altLang="ja-JP" dirty="0"/>
              <a:t>04</a:t>
            </a:r>
            <a:endParaRPr kumimoji="1" lang="ja-JP" altLang="en-US" dirty="0"/>
          </a:p>
        </p:txBody>
      </p:sp>
      <p:sp>
        <p:nvSpPr>
          <p:cNvPr id="17" name="Text Placeholder 16"/>
          <p:cNvSpPr>
            <a:spLocks noGrp="1"/>
          </p:cNvSpPr>
          <p:nvPr>
            <p:ph type="body" sz="quarter" idx="24"/>
          </p:nvPr>
        </p:nvSpPr>
        <p:spPr/>
        <p:txBody>
          <a:bodyPr>
            <a:normAutofit lnSpcReduction="10000"/>
          </a:bodyPr>
          <a:lstStyle/>
          <a:p>
            <a:endParaRPr kumimoji="1" lang="ja-JP" altLang="en-US" dirty="0"/>
          </a:p>
        </p:txBody>
      </p:sp>
      <p:sp>
        <p:nvSpPr>
          <p:cNvPr id="23" name="テキスト プレースホルダー 22"/>
          <p:cNvSpPr>
            <a:spLocks noGrp="1"/>
          </p:cNvSpPr>
          <p:nvPr>
            <p:ph type="body" sz="quarter" idx="17"/>
          </p:nvPr>
        </p:nvSpPr>
        <p:spPr/>
        <p:txBody>
          <a:bodyPr/>
          <a:lstStyle/>
          <a:p>
            <a:endParaRPr kumimoji="1" lang="ja-JP" altLang="en-US"/>
          </a:p>
        </p:txBody>
      </p:sp>
      <p:sp>
        <p:nvSpPr>
          <p:cNvPr id="24" name="テキスト プレースホルダー 23"/>
          <p:cNvSpPr>
            <a:spLocks noGrp="1"/>
          </p:cNvSpPr>
          <p:nvPr>
            <p:ph type="body" sz="quarter" idx="14"/>
          </p:nvPr>
        </p:nvSpPr>
        <p:spPr/>
        <p:txBody>
          <a:bodyPr/>
          <a:lstStyle/>
          <a:p>
            <a:endParaRPr kumimoji="1" lang="ja-JP" altLang="en-US"/>
          </a:p>
        </p:txBody>
      </p:sp>
      <p:sp>
        <p:nvSpPr>
          <p:cNvPr id="25" name="テキスト プレースホルダー 24"/>
          <p:cNvSpPr>
            <a:spLocks noGrp="1"/>
          </p:cNvSpPr>
          <p:nvPr>
            <p:ph type="body" sz="quarter" idx="20"/>
          </p:nvPr>
        </p:nvSpPr>
        <p:spPr/>
        <p:txBody>
          <a:bodyPr/>
          <a:lstStyle/>
          <a:p>
            <a:endParaRPr kumimoji="1" lang="ja-JP" altLang="en-US"/>
          </a:p>
        </p:txBody>
      </p:sp>
      <p:sp>
        <p:nvSpPr>
          <p:cNvPr id="26" name="テキスト プレースホルダー 25"/>
          <p:cNvSpPr>
            <a:spLocks noGrp="1"/>
          </p:cNvSpPr>
          <p:nvPr>
            <p:ph type="body" sz="quarter" idx="23"/>
          </p:nvPr>
        </p:nvSpPr>
        <p:spPr/>
        <p:txBody>
          <a:bodyPr/>
          <a:lstStyle/>
          <a:p>
            <a:endParaRPr kumimoji="1" lang="ja-JP" altLang="en-US"/>
          </a:p>
        </p:txBody>
      </p:sp>
      <p:sp>
        <p:nvSpPr>
          <p:cNvPr id="27" name="テキスト プレースホルダー 26"/>
          <p:cNvSpPr>
            <a:spLocks noGrp="1"/>
          </p:cNvSpPr>
          <p:nvPr>
            <p:ph type="body" sz="quarter" idx="26"/>
          </p:nvPr>
        </p:nvSpPr>
        <p:spPr/>
        <p:txBody>
          <a:bodyPr/>
          <a:lstStyle/>
          <a:p>
            <a:endParaRPr kumimoji="1" lang="ja-JP" altLang="en-US"/>
          </a:p>
        </p:txBody>
      </p:sp>
      <p:sp>
        <p:nvSpPr>
          <p:cNvPr id="28" name="テキスト プレースホルダー 27"/>
          <p:cNvSpPr>
            <a:spLocks noGrp="1"/>
          </p:cNvSpPr>
          <p:nvPr>
            <p:ph type="body" sz="quarter" idx="27"/>
          </p:nvPr>
        </p:nvSpPr>
        <p:spPr/>
        <p:txBody>
          <a:bodyPr>
            <a:normAutofit lnSpcReduction="10000"/>
          </a:bodyPr>
          <a:lstStyle/>
          <a:p>
            <a:endParaRPr kumimoji="1" lang="ja-JP" altLang="en-US"/>
          </a:p>
        </p:txBody>
      </p:sp>
      <p:sp>
        <p:nvSpPr>
          <p:cNvPr id="29" name="テキスト プレースホルダー 28"/>
          <p:cNvSpPr>
            <a:spLocks noGrp="1"/>
          </p:cNvSpPr>
          <p:nvPr>
            <p:ph type="body" sz="quarter" idx="29"/>
          </p:nvPr>
        </p:nvSpPr>
        <p:spPr/>
        <p:txBody>
          <a:bodyPr/>
          <a:lstStyle/>
          <a:p>
            <a:endParaRPr kumimoji="1" lang="ja-JP" altLang="en-US" dirty="0"/>
          </a:p>
        </p:txBody>
      </p:sp>
      <p:sp>
        <p:nvSpPr>
          <p:cNvPr id="30" name="テキスト プレースホルダー 29"/>
          <p:cNvSpPr>
            <a:spLocks noGrp="1"/>
          </p:cNvSpPr>
          <p:nvPr>
            <p:ph type="body" sz="quarter" idx="25"/>
          </p:nvPr>
        </p:nvSpPr>
        <p:spPr/>
        <p:txBody>
          <a:bodyPr/>
          <a:lstStyle/>
          <a:p>
            <a:endParaRPr kumimoji="1" lang="ja-JP" altLang="en-US"/>
          </a:p>
        </p:txBody>
      </p:sp>
      <p:sp>
        <p:nvSpPr>
          <p:cNvPr id="31" name="テキスト プレースホルダー 30"/>
          <p:cNvSpPr>
            <a:spLocks noGrp="1"/>
          </p:cNvSpPr>
          <p:nvPr>
            <p:ph type="body" sz="quarter" idx="28"/>
          </p:nvPr>
        </p:nvSpPr>
        <p:spPr/>
        <p:txBody>
          <a:bodyPr/>
          <a:lstStyle/>
          <a:p>
            <a:endParaRPr kumimoji="1" lang="ja-JP" altLang="en-US"/>
          </a:p>
        </p:txBody>
      </p:sp>
    </p:spTree>
    <p:extLst>
      <p:ext uri="{BB962C8B-B14F-4D97-AF65-F5344CB8AC3E}">
        <p14:creationId xmlns:p14="http://schemas.microsoft.com/office/powerpoint/2010/main" val="301588174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プレースホルダー 6"/>
          <p:cNvSpPr>
            <a:spLocks noGrp="1"/>
          </p:cNvSpPr>
          <p:nvPr>
            <p:ph type="body" sz="quarter" idx="12"/>
          </p:nvPr>
        </p:nvSpPr>
        <p:spPr>
          <a:xfrm>
            <a:off x="1534164" y="2151783"/>
            <a:ext cx="15440125" cy="5743279"/>
          </a:xfrm>
        </p:spPr>
        <p:txBody>
          <a:bodyPr>
            <a:normAutofit lnSpcReduction="10000"/>
          </a:bodyPr>
          <a:lstStyle/>
          <a:p>
            <a:pPr marL="457200" indent="-457200" algn="l">
              <a:buFont typeface="Arial" panose="020B0604020202020204" pitchFamily="34" charset="0"/>
              <a:buChar char="•"/>
            </a:pPr>
            <a:r>
              <a:rPr kumimoji="1" lang="ja-JP" altLang="en-US" sz="2800" b="1" dirty="0" smtClean="0">
                <a:latin typeface="メイリオ" panose="020B0604030504040204" pitchFamily="50" charset="-128"/>
                <a:ea typeface="メイリオ" panose="020B0604030504040204" pitchFamily="50" charset="-128"/>
              </a:rPr>
              <a:t>標的への負荷を分散するため、</a:t>
            </a:r>
            <a:r>
              <a:rPr kumimoji="1" lang="en-US" altLang="ja-JP" sz="2800" b="1" dirty="0" smtClean="0">
                <a:latin typeface="メイリオ" panose="020B0604030504040204" pitchFamily="50" charset="-128"/>
                <a:ea typeface="メイリオ" panose="020B0604030504040204" pitchFamily="50" charset="-128"/>
              </a:rPr>
              <a:t>ILC1</a:t>
            </a:r>
            <a:r>
              <a:rPr kumimoji="1" lang="ja-JP" altLang="en-US" sz="2800" b="1" dirty="0" smtClean="0">
                <a:latin typeface="メイリオ" panose="020B0604030504040204" pitchFamily="50" charset="-128"/>
                <a:ea typeface="メイリオ" panose="020B0604030504040204" pitchFamily="50" charset="-128"/>
              </a:rPr>
              <a:t>パルスに相当する</a:t>
            </a:r>
            <a:r>
              <a:rPr kumimoji="1" lang="en-US" altLang="ja-JP" sz="2800" b="1" dirty="0" smtClean="0">
                <a:latin typeface="メイリオ" panose="020B0604030504040204" pitchFamily="50" charset="-128"/>
                <a:ea typeface="メイリオ" panose="020B0604030504040204" pitchFamily="50" charset="-128"/>
              </a:rPr>
              <a:t>1300</a:t>
            </a:r>
            <a:r>
              <a:rPr kumimoji="1" lang="ja-JP" altLang="en-US" sz="2800" b="1" dirty="0" smtClean="0">
                <a:latin typeface="メイリオ" panose="020B0604030504040204" pitchFamily="50" charset="-128"/>
                <a:ea typeface="メイリオ" panose="020B0604030504040204" pitchFamily="50" charset="-128"/>
              </a:rPr>
              <a:t>バンチの陽電子を</a:t>
            </a:r>
            <a:r>
              <a:rPr kumimoji="1" lang="en-US" altLang="ja-JP" sz="2800" b="1" dirty="0" smtClean="0">
                <a:latin typeface="メイリオ" panose="020B0604030504040204" pitchFamily="50" charset="-128"/>
                <a:ea typeface="メイリオ" panose="020B0604030504040204" pitchFamily="50" charset="-128"/>
              </a:rPr>
              <a:t>300Hz</a:t>
            </a:r>
            <a:r>
              <a:rPr kumimoji="1" lang="ja-JP" altLang="en-US" sz="2800" b="1" dirty="0" smtClean="0">
                <a:latin typeface="メイリオ" panose="020B0604030504040204" pitchFamily="50" charset="-128"/>
                <a:ea typeface="メイリオ" panose="020B0604030504040204" pitchFamily="50" charset="-128"/>
              </a:rPr>
              <a:t>の繰り返しで生成する。</a:t>
            </a:r>
            <a:endParaRPr kumimoji="1" lang="en-US" altLang="ja-JP" sz="2800" b="1" dirty="0" smtClean="0">
              <a:latin typeface="メイリオ" panose="020B0604030504040204" pitchFamily="50" charset="-128"/>
              <a:ea typeface="メイリオ" panose="020B0604030504040204" pitchFamily="50" charset="-128"/>
            </a:endParaRPr>
          </a:p>
          <a:p>
            <a:pPr marL="457200" indent="-457200" algn="l">
              <a:buFont typeface="Arial" panose="020B0604020202020204" pitchFamily="34" charset="0"/>
              <a:buChar char="•"/>
            </a:pPr>
            <a:r>
              <a:rPr kumimoji="1" lang="ja-JP" altLang="en-US" sz="2800" b="1" dirty="0" smtClean="0">
                <a:latin typeface="メイリオ" panose="020B0604030504040204" pitchFamily="50" charset="-128"/>
                <a:ea typeface="メイリオ" panose="020B0604030504040204" pitchFamily="50" charset="-128"/>
              </a:rPr>
              <a:t>複雑な</a:t>
            </a:r>
            <a:r>
              <a:rPr kumimoji="1" lang="en-US" altLang="ja-JP" sz="2800" b="1" dirty="0" smtClean="0">
                <a:latin typeface="メイリオ" panose="020B0604030504040204" pitchFamily="50" charset="-128"/>
                <a:ea typeface="メイリオ" panose="020B0604030504040204" pitchFamily="50" charset="-128"/>
              </a:rPr>
              <a:t>DR</a:t>
            </a:r>
            <a:r>
              <a:rPr kumimoji="1" lang="ja-JP" altLang="en-US" sz="2800" b="1" dirty="0" smtClean="0">
                <a:latin typeface="メイリオ" panose="020B0604030504040204" pitchFamily="50" charset="-128"/>
                <a:ea typeface="メイリオ" panose="020B0604030504040204" pitchFamily="50" charset="-128"/>
              </a:rPr>
              <a:t>における蓄積パターンに対応した入射を簡略化するために、</a:t>
            </a:r>
            <a:r>
              <a:rPr kumimoji="1" lang="en-US" altLang="ja-JP" sz="2800" b="1" dirty="0" smtClean="0">
                <a:latin typeface="メイリオ" panose="020B0604030504040204" pitchFamily="50" charset="-128"/>
                <a:ea typeface="メイリオ" panose="020B0604030504040204" pitchFamily="50" charset="-128"/>
              </a:rPr>
              <a:t>DR</a:t>
            </a:r>
            <a:r>
              <a:rPr kumimoji="1" lang="ja-JP" altLang="en-US" sz="2800" b="1" dirty="0" smtClean="0">
                <a:latin typeface="メイリオ" panose="020B0604030504040204" pitchFamily="50" charset="-128"/>
                <a:ea typeface="メイリオ" panose="020B0604030504040204" pitchFamily="50" charset="-128"/>
              </a:rPr>
              <a:t>パターンのコピーを陽電子源のパルス構造とする。</a:t>
            </a:r>
            <a:endParaRPr kumimoji="1" lang="en-US" altLang="ja-JP" sz="2800" b="1" dirty="0" smtClean="0">
              <a:latin typeface="メイリオ" panose="020B0604030504040204" pitchFamily="50" charset="-128"/>
              <a:ea typeface="メイリオ" panose="020B0604030504040204" pitchFamily="50" charset="-128"/>
            </a:endParaRPr>
          </a:p>
          <a:p>
            <a:pPr marL="457200" indent="-457200" algn="l">
              <a:buFont typeface="Arial" panose="020B0604020202020204" pitchFamily="34" charset="0"/>
              <a:buChar char="•"/>
            </a:pPr>
            <a:r>
              <a:rPr kumimoji="1" lang="ja-JP" altLang="en-US" sz="2800" b="1" dirty="0" smtClean="0">
                <a:latin typeface="メイリオ" panose="020B0604030504040204" pitchFamily="50" charset="-128"/>
                <a:ea typeface="メイリオ" panose="020B0604030504040204" pitchFamily="50" charset="-128"/>
              </a:rPr>
              <a:t>高いビーム負荷（</a:t>
            </a:r>
            <a:r>
              <a:rPr kumimoji="1" lang="en-US" altLang="ja-JP" sz="2800" b="1" dirty="0" smtClean="0">
                <a:latin typeface="メイリオ" panose="020B0604030504040204" pitchFamily="50" charset="-128"/>
                <a:ea typeface="メイリオ" panose="020B0604030504040204" pitchFamily="50" charset="-128"/>
              </a:rPr>
              <a:t>~1.5A), </a:t>
            </a:r>
            <a:r>
              <a:rPr kumimoji="1" lang="ja-JP" altLang="en-US" sz="2800" b="1" dirty="0" smtClean="0">
                <a:latin typeface="メイリオ" panose="020B0604030504040204" pitchFamily="50" charset="-128"/>
                <a:ea typeface="メイリオ" panose="020B0604030504040204" pitchFamily="50" charset="-128"/>
              </a:rPr>
              <a:t>パルスギャップ。</a:t>
            </a:r>
            <a:endParaRPr kumimoji="1" lang="en-US" altLang="ja-JP" sz="2800" b="1" dirty="0" smtClean="0">
              <a:latin typeface="メイリオ" panose="020B0604030504040204" pitchFamily="50" charset="-128"/>
              <a:ea typeface="メイリオ" panose="020B0604030504040204" pitchFamily="50" charset="-128"/>
            </a:endParaRPr>
          </a:p>
          <a:p>
            <a:pPr marL="457200" indent="-457200" algn="l">
              <a:buFont typeface="Arial" panose="020B0604020202020204" pitchFamily="34" charset="0"/>
              <a:buChar char="•"/>
            </a:pPr>
            <a:r>
              <a:rPr kumimoji="1" lang="ja-JP" altLang="en-US" sz="2800" b="1" dirty="0" smtClean="0">
                <a:latin typeface="メイリオ" panose="020B0604030504040204" pitchFamily="50" charset="-128"/>
                <a:ea typeface="メイリオ" panose="020B0604030504040204" pitchFamily="50" charset="-128"/>
              </a:rPr>
              <a:t>減速キャプチャーによるオフクレスト加速。</a:t>
            </a:r>
            <a:endParaRPr kumimoji="1" lang="en-US" altLang="ja-JP" sz="2800" b="1" dirty="0" smtClean="0">
              <a:latin typeface="メイリオ" panose="020B0604030504040204" pitchFamily="50" charset="-128"/>
              <a:ea typeface="メイリオ" panose="020B0604030504040204" pitchFamily="50" charset="-128"/>
            </a:endParaRPr>
          </a:p>
          <a:p>
            <a:pPr marL="457200" indent="-457200" algn="l">
              <a:buFont typeface="Arial" panose="020B0604020202020204" pitchFamily="34" charset="0"/>
              <a:buChar char="•"/>
            </a:pPr>
            <a:r>
              <a:rPr kumimoji="1" lang="en-US" altLang="ja-JP" sz="2800" b="1" dirty="0" smtClean="0">
                <a:latin typeface="メイリオ" panose="020B0604030504040204" pitchFamily="50" charset="-128"/>
                <a:ea typeface="メイリオ" panose="020B0604030504040204" pitchFamily="50" charset="-128"/>
              </a:rPr>
              <a:t>PM</a:t>
            </a:r>
            <a:r>
              <a:rPr kumimoji="1" lang="ja-JP" altLang="en-US" sz="2800" b="1" dirty="0" smtClean="0">
                <a:latin typeface="メイリオ" panose="020B0604030504040204" pitchFamily="50" charset="-128"/>
                <a:ea typeface="メイリオ" panose="020B0604030504040204" pitchFamily="50" charset="-128"/>
              </a:rPr>
              <a:t>により、オフクレスト条件でのビーム負荷の補償が可能。</a:t>
            </a:r>
            <a:endParaRPr kumimoji="1" lang="en-US" altLang="ja-JP" sz="2800" b="1" dirty="0" smtClean="0">
              <a:latin typeface="メイリオ" panose="020B0604030504040204" pitchFamily="50" charset="-128"/>
              <a:ea typeface="メイリオ" panose="020B0604030504040204" pitchFamily="50" charset="-128"/>
            </a:endParaRPr>
          </a:p>
          <a:p>
            <a:pPr marL="457200" indent="-457200" algn="l">
              <a:buFont typeface="Arial" panose="020B0604020202020204" pitchFamily="34" charset="0"/>
              <a:buChar char="•"/>
            </a:pPr>
            <a:r>
              <a:rPr kumimoji="1" lang="ja-JP" altLang="en-US" sz="2800" b="1" dirty="0" smtClean="0">
                <a:latin typeface="メイリオ" panose="020B0604030504040204" pitchFamily="50" charset="-128"/>
                <a:ea typeface="メイリオ" panose="020B0604030504040204" pitchFamily="50" charset="-128"/>
              </a:rPr>
              <a:t>パルスギャップは</a:t>
            </a:r>
            <a:r>
              <a:rPr kumimoji="1" lang="en-US" altLang="ja-JP" sz="2800" b="1" dirty="0" smtClean="0">
                <a:latin typeface="メイリオ" panose="020B0604030504040204" pitchFamily="50" charset="-128"/>
                <a:ea typeface="メイリオ" panose="020B0604030504040204" pitchFamily="50" charset="-128"/>
              </a:rPr>
              <a:t>AM+PM</a:t>
            </a:r>
            <a:r>
              <a:rPr kumimoji="1" lang="ja-JP" altLang="en-US" sz="2800" b="1" dirty="0" smtClean="0">
                <a:latin typeface="メイリオ" panose="020B0604030504040204" pitchFamily="50" charset="-128"/>
                <a:ea typeface="メイリオ" panose="020B0604030504040204" pitchFamily="50" charset="-128"/>
              </a:rPr>
              <a:t>を行うことで空洞電圧を一定に制御。</a:t>
            </a:r>
            <a:endParaRPr kumimoji="1" lang="en-US" altLang="ja-JP" sz="2800" b="1" dirty="0" smtClean="0">
              <a:latin typeface="メイリオ" panose="020B0604030504040204" pitchFamily="50" charset="-128"/>
              <a:ea typeface="メイリオ" panose="020B0604030504040204" pitchFamily="50" charset="-128"/>
            </a:endParaRPr>
          </a:p>
          <a:p>
            <a:pPr marL="457200" indent="-457200" algn="l">
              <a:buFont typeface="Arial" panose="020B0604020202020204" pitchFamily="34" charset="0"/>
              <a:buChar char="•"/>
            </a:pPr>
            <a:r>
              <a:rPr kumimoji="1" lang="ja-JP" altLang="en-US" sz="2800" b="1" dirty="0" smtClean="0">
                <a:latin typeface="メイリオ" panose="020B0604030504040204" pitchFamily="50" charset="-128"/>
                <a:ea typeface="メイリオ" panose="020B0604030504040204" pitchFamily="50" charset="-128"/>
              </a:rPr>
              <a:t>クライストロンの</a:t>
            </a:r>
            <a:r>
              <a:rPr kumimoji="1" lang="en-US" altLang="ja-JP" sz="2800" b="1" dirty="0" smtClean="0">
                <a:latin typeface="メイリオ" panose="020B0604030504040204" pitchFamily="50" charset="-128"/>
                <a:ea typeface="メイリオ" panose="020B0604030504040204" pitchFamily="50" charset="-128"/>
              </a:rPr>
              <a:t>Q</a:t>
            </a:r>
            <a:r>
              <a:rPr kumimoji="1" lang="ja-JP" altLang="en-US" sz="2800" b="1" dirty="0" smtClean="0">
                <a:latin typeface="メイリオ" panose="020B0604030504040204" pitchFamily="50" charset="-128"/>
                <a:ea typeface="メイリオ" panose="020B0604030504040204" pitchFamily="50" charset="-128"/>
              </a:rPr>
              <a:t>値の影響は限定的。</a:t>
            </a:r>
            <a:endParaRPr kumimoji="1" lang="en-US" altLang="ja-JP" sz="2800" b="1" dirty="0" smtClean="0">
              <a:latin typeface="メイリオ" panose="020B0604030504040204" pitchFamily="50" charset="-128"/>
              <a:ea typeface="メイリオ" panose="020B0604030504040204" pitchFamily="50" charset="-128"/>
            </a:endParaRPr>
          </a:p>
          <a:p>
            <a:pPr algn="l"/>
            <a:endParaRPr kumimoji="1" lang="en-US" altLang="ja-JP" sz="2800" b="1" dirty="0" smtClean="0">
              <a:latin typeface="メイリオ" panose="020B0604030504040204" pitchFamily="50" charset="-128"/>
              <a:ea typeface="メイリオ" panose="020B0604030504040204" pitchFamily="50" charset="-128"/>
            </a:endParaRPr>
          </a:p>
          <a:p>
            <a:pPr marL="457200" indent="-457200" algn="l">
              <a:buFont typeface="Arial" panose="020B0604020202020204" pitchFamily="34" charset="0"/>
              <a:buChar char="•"/>
            </a:pPr>
            <a:endParaRPr kumimoji="1" lang="en-US" altLang="ja-JP" sz="2800" b="1" dirty="0" smtClean="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08816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6600" dirty="0">
                <a:latin typeface="メイリオ" panose="020B0604030504040204" pitchFamily="50" charset="-128"/>
                <a:ea typeface="メイリオ" panose="020B0604030504040204" pitchFamily="50" charset="-128"/>
                <a:cs typeface="Rounded Mgen+ 1c heavy" panose="020B0802020203020207" pitchFamily="50" charset="-128"/>
              </a:rPr>
              <a:t>位相</a:t>
            </a:r>
            <a:r>
              <a:rPr kumimoji="1" lang="ja-JP" altLang="en-US" sz="6600" dirty="0" smtClean="0">
                <a:latin typeface="メイリオ" panose="020B0604030504040204" pitchFamily="50" charset="-128"/>
                <a:ea typeface="メイリオ" panose="020B0604030504040204" pitchFamily="50" charset="-128"/>
                <a:cs typeface="Rounded Mgen+ 1c heavy" panose="020B0802020203020207" pitchFamily="50" charset="-128"/>
              </a:rPr>
              <a:t>変調による</a:t>
            </a:r>
            <a:r>
              <a:rPr kumimoji="1" lang="ja-JP" altLang="en-US" sz="6600" dirty="0" smtClean="0">
                <a:solidFill>
                  <a:srgbClr val="33CFCE"/>
                </a:solidFill>
                <a:latin typeface="メイリオ" panose="020B0604030504040204" pitchFamily="50" charset="-128"/>
                <a:ea typeface="メイリオ" panose="020B0604030504040204" pitchFamily="50" charset="-128"/>
                <a:cs typeface="Rounded Mgen+ 1c heavy" panose="020B0802020203020207" pitchFamily="50" charset="-128"/>
              </a:rPr>
              <a:t>補償</a:t>
            </a:r>
            <a:endParaRPr kumimoji="1" lang="ja-JP" altLang="en-US" sz="6600" dirty="0">
              <a:solidFill>
                <a:srgbClr val="33CFCE"/>
              </a:solidFill>
              <a:latin typeface="メイリオ" panose="020B0604030504040204" pitchFamily="50" charset="-128"/>
              <a:ea typeface="メイリオ" panose="020B0604030504040204" pitchFamily="50" charset="-128"/>
              <a:cs typeface="Rounded Mgen+ 1c heavy" panose="020B0802020203020207" pitchFamily="50" charset="-128"/>
            </a:endParaRPr>
          </a:p>
        </p:txBody>
      </p:sp>
      <p:sp>
        <p:nvSpPr>
          <p:cNvPr id="4" name="スライド番号プレースホルダー 3"/>
          <p:cNvSpPr>
            <a:spLocks noGrp="1"/>
          </p:cNvSpPr>
          <p:nvPr>
            <p:ph type="sldNum" sz="quarter" idx="11"/>
          </p:nvPr>
        </p:nvSpPr>
        <p:spPr>
          <a:xfrm>
            <a:off x="17351646" y="9654499"/>
            <a:ext cx="1050757" cy="547603"/>
          </a:xfrm>
        </p:spPr>
        <p:txBody>
          <a:bodyPr/>
          <a:lstStyle/>
          <a:p>
            <a:fld id="{27CB87ED-CE54-4A81-84E3-F65697A29D35}" type="slidenum">
              <a:rPr lang="ja-JP" altLang="en-US" smtClean="0"/>
              <a:pPr/>
              <a:t>21</a:t>
            </a:fld>
            <a:endParaRPr lang="ja-JP" altLang="en-US" dirty="0"/>
          </a:p>
        </p:txBody>
      </p:sp>
      <p:sp>
        <p:nvSpPr>
          <p:cNvPr id="7" name="テキスト プレースホルダー 6"/>
          <p:cNvSpPr>
            <a:spLocks noGrp="1"/>
          </p:cNvSpPr>
          <p:nvPr>
            <p:ph type="body" sz="quarter" idx="14"/>
          </p:nvPr>
        </p:nvSpPr>
        <p:spPr>
          <a:xfrm>
            <a:off x="9105943" y="2124926"/>
            <a:ext cx="8921887" cy="3795172"/>
          </a:xfrm>
        </p:spPr>
        <p:txBody>
          <a:bodyPr/>
          <a:lstStyle/>
          <a:p>
            <a:pPr marL="342831" indent="-342831" algn="l">
              <a:lnSpc>
                <a:spcPts val="3599"/>
              </a:lnSpc>
              <a:buFont typeface="Wingdings" panose="05000000000000000000" pitchFamily="2" charset="2"/>
              <a:buChar char="l"/>
            </a:pPr>
            <a:r>
              <a:rPr lang="ja-JP" altLang="en-US" sz="3200" dirty="0" smtClean="0">
                <a:solidFill>
                  <a:schemeClr val="bg1">
                    <a:alpha val="90000"/>
                  </a:schemeClr>
                </a:solidFill>
                <a:latin typeface="メイリオ" panose="020B0604030504040204" pitchFamily="50" charset="-128"/>
                <a:ea typeface="メイリオ" panose="020B0604030504040204" pitchFamily="50" charset="-128"/>
                <a:cs typeface="Rounded Mgen+ 1c medium" panose="020B0602020203020207" pitchFamily="50" charset="-128"/>
              </a:rPr>
              <a:t>離調</a:t>
            </a:r>
            <a:r>
              <a:rPr lang="ja-JP" altLang="en-US" sz="3200" dirty="0">
                <a:solidFill>
                  <a:schemeClr val="bg1">
                    <a:alpha val="90000"/>
                  </a:schemeClr>
                </a:solidFill>
                <a:latin typeface="メイリオ" panose="020B0604030504040204" pitchFamily="50" charset="-128"/>
                <a:ea typeface="メイリオ" panose="020B0604030504040204" pitchFamily="50" charset="-128"/>
                <a:cs typeface="Rounded Mgen+ 1c medium" panose="020B0602020203020207" pitchFamily="50" charset="-128"/>
              </a:rPr>
              <a:t>の導入により、シケイン出口でのローレンツ</a:t>
            </a:r>
            <a:r>
              <a:rPr lang="en-US" altLang="ja-JP" sz="3200" dirty="0">
                <a:solidFill>
                  <a:schemeClr val="bg1">
                    <a:alpha val="90000"/>
                  </a:schemeClr>
                </a:solidFill>
                <a:latin typeface="メイリオ" panose="020B0604030504040204" pitchFamily="50" charset="-128"/>
                <a:ea typeface="メイリオ" panose="020B0604030504040204" pitchFamily="50" charset="-128"/>
                <a:cs typeface="Rounded Mgen+ 1c medium" panose="020B0602020203020207" pitchFamily="50" charset="-128"/>
              </a:rPr>
              <a:t>γ</a:t>
            </a:r>
            <a:r>
              <a:rPr lang="ja-JP" altLang="en-US" sz="3200" dirty="0">
                <a:solidFill>
                  <a:schemeClr val="bg1">
                    <a:alpha val="90000"/>
                  </a:schemeClr>
                </a:solidFill>
                <a:latin typeface="メイリオ" panose="020B0604030504040204" pitchFamily="50" charset="-128"/>
                <a:ea typeface="メイリオ" panose="020B0604030504040204" pitchFamily="50" charset="-128"/>
                <a:cs typeface="Rounded Mgen+ 1c medium" panose="020B0602020203020207" pitchFamily="50" charset="-128"/>
              </a:rPr>
              <a:t>分布、</a:t>
            </a:r>
            <a:r>
              <a:rPr lang="ja-JP" altLang="en-US" sz="3200" dirty="0" err="1">
                <a:solidFill>
                  <a:schemeClr val="bg1">
                    <a:alpha val="90000"/>
                  </a:schemeClr>
                </a:solidFill>
                <a:latin typeface="メイリオ" panose="020B0604030504040204" pitchFamily="50" charset="-128"/>
                <a:ea typeface="メイリオ" panose="020B0604030504040204" pitchFamily="50" charset="-128"/>
                <a:cs typeface="Rounded Mgen+ 1c medium" panose="020B0602020203020207" pitchFamily="50" charset="-128"/>
              </a:rPr>
              <a:t>ｚ</a:t>
            </a:r>
            <a:r>
              <a:rPr lang="ja-JP" altLang="en-US" sz="3200" dirty="0">
                <a:solidFill>
                  <a:schemeClr val="bg1">
                    <a:alpha val="90000"/>
                  </a:schemeClr>
                </a:solidFill>
                <a:latin typeface="メイリオ" panose="020B0604030504040204" pitchFamily="50" charset="-128"/>
                <a:ea typeface="メイリオ" panose="020B0604030504040204" pitchFamily="50" charset="-128"/>
                <a:cs typeface="Rounded Mgen+ 1c medium" panose="020B0602020203020207" pitchFamily="50" charset="-128"/>
              </a:rPr>
              <a:t>分布、が大きく改善。</a:t>
            </a:r>
            <a:endParaRPr lang="en-US" altLang="ja-JP" sz="3200" dirty="0">
              <a:solidFill>
                <a:schemeClr val="bg1">
                  <a:alpha val="90000"/>
                </a:schemeClr>
              </a:solidFill>
              <a:latin typeface="メイリオ" panose="020B0604030504040204" pitchFamily="50" charset="-128"/>
              <a:ea typeface="メイリオ" panose="020B0604030504040204" pitchFamily="50" charset="-128"/>
              <a:cs typeface="Rounded Mgen+ 1c medium" panose="020B0602020203020207" pitchFamily="50" charset="-128"/>
            </a:endParaRPr>
          </a:p>
          <a:p>
            <a:pPr marL="342831" indent="-342831" algn="l">
              <a:lnSpc>
                <a:spcPts val="3599"/>
              </a:lnSpc>
              <a:buFont typeface="Wingdings" panose="05000000000000000000" pitchFamily="2" charset="2"/>
              <a:buChar char="l"/>
            </a:pPr>
            <a:r>
              <a:rPr lang="ja-JP" altLang="en-US" sz="3200" dirty="0">
                <a:solidFill>
                  <a:schemeClr val="bg1">
                    <a:alpha val="90000"/>
                  </a:schemeClr>
                </a:solidFill>
                <a:latin typeface="メイリオ" panose="020B0604030504040204" pitchFamily="50" charset="-128"/>
                <a:ea typeface="メイリオ" panose="020B0604030504040204" pitchFamily="50" charset="-128"/>
                <a:cs typeface="Rounded Mgen+ 1c medium" panose="020B0602020203020207" pitchFamily="50" charset="-128"/>
              </a:rPr>
              <a:t>最適離調で、バンチ毎の生成効率は統計誤差内で一致。</a:t>
            </a:r>
            <a:endParaRPr lang="en-US" altLang="ja-JP" sz="3200" dirty="0">
              <a:solidFill>
                <a:schemeClr val="bg1">
                  <a:alpha val="90000"/>
                </a:schemeClr>
              </a:solidFill>
              <a:latin typeface="メイリオ" panose="020B0604030504040204" pitchFamily="50" charset="-128"/>
              <a:ea typeface="メイリオ" panose="020B0604030504040204" pitchFamily="50" charset="-128"/>
              <a:cs typeface="Rounded Mgen+ 1c medium" panose="020B0602020203020207" pitchFamily="50" charset="-128"/>
            </a:endParaRPr>
          </a:p>
          <a:p>
            <a:pPr marL="342831" indent="-342831" algn="l">
              <a:lnSpc>
                <a:spcPts val="3599"/>
              </a:lnSpc>
              <a:buFont typeface="Wingdings" panose="05000000000000000000" pitchFamily="2" charset="2"/>
              <a:buChar char="l"/>
            </a:pPr>
            <a:r>
              <a:rPr lang="ja-JP" altLang="en-US" sz="3200" dirty="0">
                <a:solidFill>
                  <a:schemeClr val="bg1">
                    <a:alpha val="90000"/>
                  </a:schemeClr>
                </a:solidFill>
                <a:latin typeface="メイリオ" panose="020B0604030504040204" pitchFamily="50" charset="-128"/>
                <a:ea typeface="メイリオ" panose="020B0604030504040204" pitchFamily="50" charset="-128"/>
                <a:cs typeface="Rounded Mgen+ 1c medium" panose="020B0602020203020207" pitchFamily="50" charset="-128"/>
              </a:rPr>
              <a:t>離調は個々の加速管ごとに設定する必要はなく、ライナック全体で共通の離調量として調整するだけでよいことがわかる。</a:t>
            </a:r>
            <a:endParaRPr lang="en-US" altLang="ja-JP" sz="3200" dirty="0">
              <a:solidFill>
                <a:schemeClr val="bg1">
                  <a:alpha val="90000"/>
                </a:schemeClr>
              </a:solidFill>
              <a:latin typeface="メイリオ" panose="020B0604030504040204" pitchFamily="50" charset="-128"/>
              <a:ea typeface="メイリオ" panose="020B0604030504040204" pitchFamily="50" charset="-128"/>
              <a:cs typeface="Rounded Mgen+ 1c medium" panose="020B0602020203020207" pitchFamily="50" charset="-128"/>
            </a:endParaRPr>
          </a:p>
        </p:txBody>
      </p:sp>
      <p:sp>
        <p:nvSpPr>
          <p:cNvPr id="17" name="テキスト ボックス 16"/>
          <p:cNvSpPr txBox="1"/>
          <p:nvPr/>
        </p:nvSpPr>
        <p:spPr>
          <a:xfrm>
            <a:off x="8596452" y="6092632"/>
            <a:ext cx="3455851" cy="461594"/>
          </a:xfrm>
          <a:prstGeom prst="rect">
            <a:avLst/>
          </a:prstGeom>
          <a:noFill/>
        </p:spPr>
        <p:txBody>
          <a:bodyPr wrap="square" rtlCol="0">
            <a:spAutoFit/>
          </a:bodyPr>
          <a:lstStyle/>
          <a:p>
            <a:r>
              <a:rPr lang="en-US" altLang="ja-JP" sz="2400" dirty="0">
                <a:solidFill>
                  <a:schemeClr val="bg1">
                    <a:lumMod val="85000"/>
                    <a:lumOff val="15000"/>
                  </a:schemeClr>
                </a:solidFill>
                <a:latin typeface="Rounded Mgen+ 1c medium" panose="020B0602020203020207" pitchFamily="50" charset="-128"/>
                <a:ea typeface="Rounded Mgen+ 1c medium" panose="020B0602020203020207" pitchFamily="50" charset="-128"/>
                <a:cs typeface="Rounded Mgen+ 1c medium" panose="020B0602020203020207" pitchFamily="50" charset="-128"/>
              </a:rPr>
              <a:t>10th Bunch</a:t>
            </a:r>
            <a:endParaRPr kumimoji="1" lang="ja-JP" altLang="en-US" sz="2400" dirty="0">
              <a:solidFill>
                <a:schemeClr val="bg1">
                  <a:lumMod val="85000"/>
                  <a:lumOff val="15000"/>
                </a:schemeClr>
              </a:solidFill>
              <a:latin typeface="Rounded Mgen+ 1c medium" panose="020B0602020203020207" pitchFamily="50" charset="-128"/>
              <a:ea typeface="Rounded Mgen+ 1c medium" panose="020B0602020203020207" pitchFamily="50" charset="-128"/>
              <a:cs typeface="Rounded Mgen+ 1c medium" panose="020B0602020203020207" pitchFamily="50" charset="-128"/>
            </a:endParaRPr>
          </a:p>
        </p:txBody>
      </p:sp>
      <p:sp>
        <p:nvSpPr>
          <p:cNvPr id="18" name="テキスト ボックス 17"/>
          <p:cNvSpPr txBox="1"/>
          <p:nvPr/>
        </p:nvSpPr>
        <p:spPr>
          <a:xfrm>
            <a:off x="13318358" y="6088003"/>
            <a:ext cx="3455851" cy="461594"/>
          </a:xfrm>
          <a:prstGeom prst="rect">
            <a:avLst/>
          </a:prstGeom>
          <a:noFill/>
        </p:spPr>
        <p:txBody>
          <a:bodyPr wrap="square" rtlCol="0">
            <a:spAutoFit/>
          </a:bodyPr>
          <a:lstStyle/>
          <a:p>
            <a:r>
              <a:rPr lang="en-US" altLang="ja-JP" sz="2400" dirty="0">
                <a:solidFill>
                  <a:schemeClr val="bg1">
                    <a:lumMod val="85000"/>
                    <a:lumOff val="15000"/>
                  </a:schemeClr>
                </a:solidFill>
                <a:latin typeface="Rounded Mgen+ 1c medium" panose="020B0602020203020207" pitchFamily="50" charset="-128"/>
                <a:ea typeface="Rounded Mgen+ 1c medium" panose="020B0602020203020207" pitchFamily="50" charset="-128"/>
                <a:cs typeface="Rounded Mgen+ 1c medium" panose="020B0602020203020207" pitchFamily="50" charset="-128"/>
              </a:rPr>
              <a:t>20th Bunch</a:t>
            </a:r>
            <a:endParaRPr kumimoji="1" lang="ja-JP" altLang="en-US" sz="2400" dirty="0">
              <a:solidFill>
                <a:schemeClr val="bg1">
                  <a:lumMod val="85000"/>
                  <a:lumOff val="15000"/>
                </a:schemeClr>
              </a:solidFill>
              <a:latin typeface="Rounded Mgen+ 1c medium" panose="020B0602020203020207" pitchFamily="50" charset="-128"/>
              <a:ea typeface="Rounded Mgen+ 1c medium" panose="020B0602020203020207" pitchFamily="50" charset="-128"/>
              <a:cs typeface="Rounded Mgen+ 1c medium" panose="020B0602020203020207" pitchFamily="50" charset="-128"/>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4986" y="5792352"/>
            <a:ext cx="4360690" cy="4210752"/>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4521" y="5721294"/>
            <a:ext cx="4434279" cy="4281810"/>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1863" y="5758908"/>
            <a:ext cx="4358530" cy="4208666"/>
          </a:xfrm>
          <a:prstGeom prst="rect">
            <a:avLst/>
          </a:prstGeom>
        </p:spPr>
      </p:pic>
      <mc:AlternateContent xmlns:mc="http://schemas.openxmlformats.org/markup-compatibility/2006" xmlns:a14="http://schemas.microsoft.com/office/drawing/2010/main">
        <mc:Choice Requires="a14">
          <p:sp>
            <p:nvSpPr>
              <p:cNvPr id="19" name="テキスト プレースホルダー 6"/>
              <p:cNvSpPr>
                <a:spLocks noGrp="1"/>
              </p:cNvSpPr>
              <p:nvPr>
                <p:ph type="body" sz="quarter" idx="14"/>
              </p:nvPr>
            </p:nvSpPr>
            <p:spPr>
              <a:xfrm>
                <a:off x="458374" y="2181944"/>
                <a:ext cx="8564974" cy="3329541"/>
              </a:xfrm>
            </p:spPr>
            <p:txBody>
              <a:bodyPr/>
              <a:lstStyle/>
              <a:p>
                <a:pPr algn="l">
                  <a:lnSpc>
                    <a:spcPts val="3599"/>
                  </a:lnSpc>
                </a:pPr>
                <a:r>
                  <a:rPr lang="ja-JP" altLang="en-US" sz="3200" dirty="0" smtClean="0">
                    <a:solidFill>
                      <a:schemeClr val="bg1"/>
                    </a:solidFill>
                    <a:latin typeface="メイリオ" panose="020B0604030504040204" pitchFamily="50" charset="-128"/>
                    <a:ea typeface="メイリオ" panose="020B0604030504040204" pitchFamily="50" charset="-128"/>
                    <a:cs typeface="Rounded Mgen+ 1c medium" panose="020B0602020203020207" pitchFamily="50" charset="-128"/>
                  </a:rPr>
                  <a:t>ビームローディング</a:t>
                </a:r>
                <a:r>
                  <a:rPr lang="ja-JP" altLang="en-US" sz="3200" dirty="0">
                    <a:solidFill>
                      <a:schemeClr val="bg1"/>
                    </a:solidFill>
                    <a:latin typeface="メイリオ" panose="020B0604030504040204" pitchFamily="50" charset="-128"/>
                    <a:ea typeface="メイリオ" panose="020B0604030504040204" pitchFamily="50" charset="-128"/>
                    <a:cs typeface="Rounded Mgen+ 1c medium" panose="020B0602020203020207" pitchFamily="50" charset="-128"/>
                  </a:rPr>
                  <a:t>電流</a:t>
                </a:r>
                <a14:m>
                  <m:oMath xmlns:m="http://schemas.openxmlformats.org/officeDocument/2006/math">
                    <m:sSub>
                      <m:sSubPr>
                        <m:ctrlPr>
                          <a:rPr lang="en-US" altLang="ja-JP" sz="3200" i="1">
                            <a:solidFill>
                              <a:schemeClr val="bg1"/>
                            </a:solidFill>
                            <a:latin typeface="Cambria Math" panose="02040503050406030204" pitchFamily="18" charset="0"/>
                          </a:rPr>
                        </m:ctrlPr>
                      </m:sSubPr>
                      <m:e>
                        <m:r>
                          <a:rPr lang="en-US" altLang="ja-JP" sz="3200" i="1">
                            <a:solidFill>
                              <a:schemeClr val="bg1"/>
                            </a:solidFill>
                            <a:latin typeface="Cambria Math" panose="02040503050406030204" pitchFamily="18" charset="0"/>
                          </a:rPr>
                          <m:t>𝐼</m:t>
                        </m:r>
                      </m:e>
                      <m:sub>
                        <m:r>
                          <a:rPr lang="en-US" altLang="ja-JP" sz="3200" i="1">
                            <a:solidFill>
                              <a:schemeClr val="bg1"/>
                            </a:solidFill>
                            <a:latin typeface="Cambria Math" panose="02040503050406030204" pitchFamily="18" charset="0"/>
                          </a:rPr>
                          <m:t>𝑖</m:t>
                        </m:r>
                      </m:sub>
                    </m:sSub>
                  </m:oMath>
                </a14:m>
                <a:r>
                  <a:rPr lang="ja-JP" altLang="en-US" sz="3200" dirty="0">
                    <a:solidFill>
                      <a:schemeClr val="bg1"/>
                    </a:solidFill>
                    <a:latin typeface="メイリオ" panose="020B0604030504040204" pitchFamily="50" charset="-128"/>
                    <a:ea typeface="メイリオ" panose="020B0604030504040204" pitchFamily="50" charset="-128"/>
                    <a:cs typeface="Rounded Mgen+ 1c medium" panose="020B0602020203020207" pitchFamily="50" charset="-128"/>
                  </a:rPr>
                  <a:t>および位相</a:t>
                </a:r>
                <a14:m>
                  <m:oMath xmlns:m="http://schemas.openxmlformats.org/officeDocument/2006/math">
                    <m:sSub>
                      <m:sSubPr>
                        <m:ctrlPr>
                          <a:rPr lang="en-US" altLang="ja-JP" sz="3200" i="1">
                            <a:solidFill>
                              <a:schemeClr val="bg1"/>
                            </a:solidFill>
                            <a:latin typeface="Cambria Math" panose="02040503050406030204" pitchFamily="18" charset="0"/>
                          </a:rPr>
                        </m:ctrlPr>
                      </m:sSubPr>
                      <m:e>
                        <m:r>
                          <a:rPr lang="ja-JP" altLang="el-GR" sz="3200" i="1">
                            <a:solidFill>
                              <a:schemeClr val="bg1"/>
                            </a:solidFill>
                            <a:latin typeface="Cambria Math" panose="02040503050406030204" pitchFamily="18" charset="0"/>
                            <a:ea typeface="Cambria Math" panose="02040503050406030204" pitchFamily="18" charset="0"/>
                          </a:rPr>
                          <m:t>𝜃</m:t>
                        </m:r>
                      </m:e>
                      <m:sub>
                        <m:r>
                          <a:rPr lang="en-US" altLang="ja-JP" sz="3200" i="1">
                            <a:solidFill>
                              <a:schemeClr val="bg1"/>
                            </a:solidFill>
                            <a:latin typeface="Cambria Math" panose="02040503050406030204" pitchFamily="18" charset="0"/>
                          </a:rPr>
                          <m:t>𝑖</m:t>
                        </m:r>
                      </m:sub>
                    </m:sSub>
                    <m:r>
                      <a:rPr lang="ja-JP" altLang="en-US" sz="3200" i="1">
                        <a:solidFill>
                          <a:schemeClr val="bg1"/>
                        </a:solidFill>
                        <a:latin typeface="Cambria Math" panose="02040503050406030204" pitchFamily="18" charset="0"/>
                      </a:rPr>
                      <m:t>は</m:t>
                    </m:r>
                  </m:oMath>
                </a14:m>
                <a:r>
                  <a:rPr lang="ja-JP" altLang="en-US" sz="3200" dirty="0">
                    <a:solidFill>
                      <a:schemeClr val="bg1"/>
                    </a:solidFill>
                    <a:latin typeface="メイリオ" panose="020B0604030504040204" pitchFamily="50" charset="-128"/>
                    <a:ea typeface="メイリオ" panose="020B0604030504040204" pitchFamily="50" charset="-128"/>
                    <a:cs typeface="Rounded Mgen+ 1c medium" panose="020B0602020203020207" pitchFamily="50" charset="-128"/>
                  </a:rPr>
                  <a:t>加速管ごとにことなるが、位相変調は全ての加速管で共通とした。</a:t>
                </a:r>
                <a:endParaRPr lang="en-US" altLang="ja-JP" sz="3200" dirty="0">
                  <a:solidFill>
                    <a:schemeClr val="bg1"/>
                  </a:solidFill>
                  <a:latin typeface="メイリオ" panose="020B0604030504040204" pitchFamily="50" charset="-128"/>
                  <a:ea typeface="メイリオ" panose="020B0604030504040204" pitchFamily="50" charset="-128"/>
                  <a:cs typeface="Rounded Mgen+ 1c medium" panose="020B0602020203020207" pitchFamily="50" charset="-128"/>
                </a:endParaRPr>
              </a:p>
              <a:p>
                <a:pPr marL="342831" indent="-342831" algn="l">
                  <a:lnSpc>
                    <a:spcPts val="3599"/>
                  </a:lnSpc>
                  <a:buFont typeface="Wingdings" panose="05000000000000000000" pitchFamily="2" charset="2"/>
                  <a:buChar char="l"/>
                </a:pPr>
                <a:endParaRPr kumimoji="1" lang="en-US" altLang="ja-JP" sz="3200" dirty="0">
                  <a:solidFill>
                    <a:schemeClr val="bg1"/>
                  </a:solidFill>
                  <a:latin typeface="メイリオ" panose="020B0604030504040204" pitchFamily="50" charset="-128"/>
                  <a:ea typeface="メイリオ" panose="020B0604030504040204" pitchFamily="50" charset="-128"/>
                  <a:cs typeface="Rounded Mgen+ 1c medium" panose="020B0602020203020207" pitchFamily="50" charset="-128"/>
                </a:endParaRPr>
              </a:p>
              <a:p>
                <a:pPr algn="l">
                  <a:lnSpc>
                    <a:spcPts val="3599"/>
                  </a:lnSpc>
                </a:pPr>
                <a14:m>
                  <m:oMathPara xmlns:m="http://schemas.openxmlformats.org/officeDocument/2006/math">
                    <m:oMathParaPr>
                      <m:jc m:val="centerGroup"/>
                    </m:oMathParaPr>
                    <m:oMath xmlns:m="http://schemas.openxmlformats.org/officeDocument/2006/math">
                      <m:r>
                        <a:rPr lang="en-US" altLang="ja-JP" sz="3200" i="1">
                          <a:solidFill>
                            <a:schemeClr val="bg1"/>
                          </a:solidFill>
                          <a:latin typeface="Cambria Math" panose="02040503050406030204" pitchFamily="18" charset="0"/>
                        </a:rPr>
                        <m:t>𝑉</m:t>
                      </m:r>
                      <m:d>
                        <m:dPr>
                          <m:ctrlPr>
                            <a:rPr lang="en-US" altLang="ja-JP" sz="3200" i="1">
                              <a:solidFill>
                                <a:schemeClr val="bg1"/>
                              </a:solidFill>
                              <a:latin typeface="Cambria Math" panose="02040503050406030204" pitchFamily="18" charset="0"/>
                            </a:rPr>
                          </m:ctrlPr>
                        </m:dPr>
                        <m:e>
                          <m:r>
                            <a:rPr lang="en-US" altLang="ja-JP" sz="3200" i="1">
                              <a:solidFill>
                                <a:schemeClr val="bg1"/>
                              </a:solidFill>
                              <a:latin typeface="Cambria Math" panose="02040503050406030204" pitchFamily="18" charset="0"/>
                            </a:rPr>
                            <m:t>𝑡</m:t>
                          </m:r>
                        </m:e>
                      </m:d>
                      <m:r>
                        <a:rPr lang="en-US" altLang="ja-JP" sz="3200" i="1">
                          <a:solidFill>
                            <a:schemeClr val="bg1"/>
                          </a:solidFill>
                          <a:latin typeface="Cambria Math" panose="02040503050406030204" pitchFamily="18" charset="0"/>
                        </a:rPr>
                        <m:t>=</m:t>
                      </m:r>
                      <m:f>
                        <m:fPr>
                          <m:ctrlPr>
                            <a:rPr lang="en-US" altLang="ja-JP" sz="3200" i="1">
                              <a:solidFill>
                                <a:schemeClr val="bg1"/>
                              </a:solidFill>
                              <a:latin typeface="Cambria Math" panose="02040503050406030204" pitchFamily="18" charset="0"/>
                            </a:rPr>
                          </m:ctrlPr>
                        </m:fPr>
                        <m:num>
                          <m:r>
                            <a:rPr lang="en-US" altLang="ja-JP" sz="3200" i="1">
                              <a:solidFill>
                                <a:schemeClr val="bg1"/>
                              </a:solidFill>
                              <a:latin typeface="Cambria Math" panose="02040503050406030204" pitchFamily="18" charset="0"/>
                            </a:rPr>
                            <m:t>2</m:t>
                          </m:r>
                          <m:rad>
                            <m:radPr>
                              <m:degHide m:val="on"/>
                              <m:ctrlPr>
                                <a:rPr lang="en-US" altLang="ja-JP" sz="3200" i="1">
                                  <a:solidFill>
                                    <a:schemeClr val="bg1"/>
                                  </a:solidFill>
                                  <a:latin typeface="Cambria Math" panose="02040503050406030204" pitchFamily="18" charset="0"/>
                                </a:rPr>
                              </m:ctrlPr>
                            </m:radPr>
                            <m:deg/>
                            <m:e>
                              <m:r>
                                <a:rPr lang="ja-JP" altLang="en-US" sz="3200" i="1">
                                  <a:solidFill>
                                    <a:schemeClr val="bg1"/>
                                  </a:solidFill>
                                  <a:latin typeface="Cambria Math" panose="02040503050406030204" pitchFamily="18" charset="0"/>
                                </a:rPr>
                                <m:t>𝛽</m:t>
                              </m:r>
                              <m:r>
                                <a:rPr lang="en-US" altLang="ja-JP" sz="3200" i="1">
                                  <a:solidFill>
                                    <a:schemeClr val="bg1"/>
                                  </a:solidFill>
                                  <a:latin typeface="Cambria Math" panose="02040503050406030204" pitchFamily="18" charset="0"/>
                                </a:rPr>
                                <m:t>𝑃𝑟𝐿</m:t>
                              </m:r>
                            </m:e>
                          </m:rad>
                        </m:num>
                        <m:den>
                          <m:r>
                            <a:rPr lang="en-US" altLang="ja-JP" sz="3200" i="1">
                              <a:solidFill>
                                <a:schemeClr val="bg1"/>
                              </a:solidFill>
                              <a:latin typeface="Cambria Math" panose="02040503050406030204" pitchFamily="18" charset="0"/>
                            </a:rPr>
                            <m:t>1+</m:t>
                          </m:r>
                          <m:r>
                            <a:rPr lang="ja-JP" altLang="en-US" sz="3200" i="1">
                              <a:solidFill>
                                <a:schemeClr val="bg1"/>
                              </a:solidFill>
                              <a:latin typeface="Cambria Math" panose="02040503050406030204" pitchFamily="18" charset="0"/>
                            </a:rPr>
                            <m:t>𝛽</m:t>
                          </m:r>
                        </m:den>
                      </m:f>
                      <m:d>
                        <m:dPr>
                          <m:ctrlPr>
                            <a:rPr lang="en-US" altLang="ja-JP" sz="3200" i="1">
                              <a:solidFill>
                                <a:schemeClr val="bg1"/>
                              </a:solidFill>
                              <a:latin typeface="Cambria Math" panose="02040503050406030204" pitchFamily="18" charset="0"/>
                            </a:rPr>
                          </m:ctrlPr>
                        </m:dPr>
                        <m:e>
                          <m:r>
                            <a:rPr lang="en-US" altLang="ja-JP" sz="3200" i="1">
                              <a:solidFill>
                                <a:schemeClr val="bg1"/>
                              </a:solidFill>
                              <a:latin typeface="Cambria Math" panose="02040503050406030204" pitchFamily="18" charset="0"/>
                            </a:rPr>
                            <m:t>1−</m:t>
                          </m:r>
                          <m:sSup>
                            <m:sSupPr>
                              <m:ctrlPr>
                                <a:rPr lang="en-US" altLang="ja-JP" sz="3200" i="1">
                                  <a:solidFill>
                                    <a:schemeClr val="bg1"/>
                                  </a:solidFill>
                                  <a:latin typeface="Cambria Math" panose="02040503050406030204" pitchFamily="18" charset="0"/>
                                </a:rPr>
                              </m:ctrlPr>
                            </m:sSupPr>
                            <m:e>
                              <m:r>
                                <a:rPr lang="en-US" altLang="ja-JP" sz="3200" i="1">
                                  <a:solidFill>
                                    <a:schemeClr val="bg1"/>
                                  </a:solidFill>
                                  <a:latin typeface="Cambria Math" panose="02040503050406030204" pitchFamily="18" charset="0"/>
                                </a:rPr>
                                <m:t>𝑒</m:t>
                              </m:r>
                            </m:e>
                            <m:sup>
                              <m:r>
                                <a:rPr lang="en-US" altLang="ja-JP" sz="3200" i="1">
                                  <a:solidFill>
                                    <a:schemeClr val="bg1"/>
                                  </a:solidFill>
                                  <a:latin typeface="Cambria Math" panose="02040503050406030204" pitchFamily="18" charset="0"/>
                                </a:rPr>
                                <m:t>−</m:t>
                              </m:r>
                              <m:f>
                                <m:fPr>
                                  <m:ctrlPr>
                                    <a:rPr lang="en-US" altLang="ja-JP" sz="3200" i="1">
                                      <a:solidFill>
                                        <a:schemeClr val="bg1"/>
                                      </a:solidFill>
                                      <a:latin typeface="Cambria Math" panose="02040503050406030204" pitchFamily="18" charset="0"/>
                                    </a:rPr>
                                  </m:ctrlPr>
                                </m:fPr>
                                <m:num>
                                  <m:r>
                                    <a:rPr lang="en-US" altLang="ja-JP" sz="3200" i="1">
                                      <a:solidFill>
                                        <a:schemeClr val="bg1"/>
                                      </a:solidFill>
                                      <a:latin typeface="Cambria Math" panose="02040503050406030204" pitchFamily="18" charset="0"/>
                                    </a:rPr>
                                    <m:t>𝑡</m:t>
                                  </m:r>
                                </m:num>
                                <m:den>
                                  <m:r>
                                    <a:rPr lang="en-US" altLang="ja-JP" sz="3200" i="1">
                                      <a:solidFill>
                                        <a:schemeClr val="bg1"/>
                                      </a:solidFill>
                                      <a:latin typeface="Cambria Math" panose="02040503050406030204" pitchFamily="18" charset="0"/>
                                    </a:rPr>
                                    <m:t>𝑇</m:t>
                                  </m:r>
                                </m:den>
                              </m:f>
                            </m:sup>
                          </m:sSup>
                        </m:e>
                      </m:d>
                      <m:func>
                        <m:funcPr>
                          <m:ctrlPr>
                            <a:rPr lang="en-US" altLang="ja-JP" sz="3200" i="1">
                              <a:solidFill>
                                <a:schemeClr val="bg1"/>
                              </a:solidFill>
                              <a:latin typeface="Cambria Math" panose="02040503050406030204" pitchFamily="18" charset="0"/>
                            </a:rPr>
                          </m:ctrlPr>
                        </m:funcPr>
                        <m:fName>
                          <m:r>
                            <m:rPr>
                              <m:sty m:val="p"/>
                            </m:rPr>
                            <a:rPr lang="en-US" altLang="ja-JP" sz="3200">
                              <a:solidFill>
                                <a:schemeClr val="bg1"/>
                              </a:solidFill>
                              <a:latin typeface="Cambria Math" panose="02040503050406030204" pitchFamily="18" charset="0"/>
                            </a:rPr>
                            <m:t>cos</m:t>
                          </m:r>
                        </m:fName>
                        <m:e>
                          <m:d>
                            <m:dPr>
                              <m:ctrlPr>
                                <a:rPr lang="en-US" altLang="ja-JP" sz="3200" i="1">
                                  <a:solidFill>
                                    <a:schemeClr val="bg1"/>
                                  </a:solidFill>
                                  <a:latin typeface="Cambria Math" panose="02040503050406030204" pitchFamily="18" charset="0"/>
                                </a:rPr>
                              </m:ctrlPr>
                            </m:dPr>
                            <m:e>
                              <m:r>
                                <a:rPr lang="ja-JP" altLang="en-US" sz="3200" i="1">
                                  <a:solidFill>
                                    <a:schemeClr val="bg1"/>
                                  </a:solidFill>
                                  <a:latin typeface="Cambria Math" panose="02040503050406030204" pitchFamily="18" charset="0"/>
                                </a:rPr>
                                <m:t>𝜔</m:t>
                              </m:r>
                              <m:r>
                                <a:rPr lang="en-US" altLang="ja-JP" sz="3200" i="1">
                                  <a:solidFill>
                                    <a:schemeClr val="bg1"/>
                                  </a:solidFill>
                                  <a:latin typeface="Cambria Math" panose="02040503050406030204" pitchFamily="18" charset="0"/>
                                </a:rPr>
                                <m:t>𝑡</m:t>
                              </m:r>
                              <m:r>
                                <a:rPr lang="en-US" altLang="ja-JP" sz="3200" i="1">
                                  <a:solidFill>
                                    <a:schemeClr val="bg1"/>
                                  </a:solidFill>
                                  <a:latin typeface="Cambria Math" panose="02040503050406030204" pitchFamily="18" charset="0"/>
                                </a:rPr>
                                <m:t>+</m:t>
                              </m:r>
                              <m:r>
                                <a:rPr lang="ja-JP" altLang="en-US" sz="3200" i="1">
                                  <a:solidFill>
                                    <a:schemeClr val="bg1"/>
                                  </a:solidFill>
                                  <a:latin typeface="Cambria Math" panose="02040503050406030204" pitchFamily="18" charset="0"/>
                                </a:rPr>
                                <m:t>𝜍</m:t>
                              </m:r>
                              <m:d>
                                <m:dPr>
                                  <m:ctrlPr>
                                    <a:rPr lang="en-US" altLang="ja-JP" sz="3200" i="1">
                                      <a:solidFill>
                                        <a:schemeClr val="bg1"/>
                                      </a:solidFill>
                                      <a:latin typeface="Cambria Math" panose="02040503050406030204" pitchFamily="18" charset="0"/>
                                    </a:rPr>
                                  </m:ctrlPr>
                                </m:dPr>
                                <m:e>
                                  <m:r>
                                    <a:rPr lang="en-US" altLang="ja-JP" sz="3200" i="1">
                                      <a:solidFill>
                                        <a:schemeClr val="bg1"/>
                                      </a:solidFill>
                                      <a:latin typeface="Cambria Math" panose="02040503050406030204" pitchFamily="18" charset="0"/>
                                    </a:rPr>
                                    <m:t>𝑡</m:t>
                                  </m:r>
                                </m:e>
                              </m:d>
                            </m:e>
                          </m:d>
                        </m:e>
                      </m:func>
                    </m:oMath>
                  </m:oMathPara>
                </a14:m>
                <a:endParaRPr lang="en-US" altLang="ja-JP" sz="3200" i="1" dirty="0">
                  <a:solidFill>
                    <a:schemeClr val="bg1"/>
                  </a:solidFill>
                  <a:latin typeface="メイリオ" panose="020B0604030504040204" pitchFamily="50" charset="-128"/>
                  <a:ea typeface="メイリオ" panose="020B0604030504040204" pitchFamily="50" charset="-128"/>
                  <a:cs typeface="Rounded Mgen+ 1c medium" panose="020B0602020203020207" pitchFamily="50" charset="-128"/>
                </a:endParaRPr>
              </a:p>
              <a:p>
                <a:pPr algn="l">
                  <a:lnSpc>
                    <a:spcPts val="3599"/>
                  </a:lnSpc>
                </a:pPr>
                <a:r>
                  <a:rPr lang="en-US" altLang="ja-JP" sz="3200" dirty="0">
                    <a:solidFill>
                      <a:schemeClr val="bg1"/>
                    </a:solidFill>
                    <a:latin typeface="メイリオ" panose="020B0604030504040204" pitchFamily="50" charset="-128"/>
                    <a:ea typeface="メイリオ" panose="020B0604030504040204" pitchFamily="50" charset="-128"/>
                    <a:cs typeface="Rounded Mgen+ 1c medium" panose="020B0602020203020207" pitchFamily="50" charset="-128"/>
                  </a:rPr>
                  <a:t/>
                </a:r>
                <a:br>
                  <a:rPr lang="en-US" altLang="ja-JP" sz="3200" dirty="0">
                    <a:solidFill>
                      <a:schemeClr val="bg1"/>
                    </a:solidFill>
                    <a:latin typeface="メイリオ" panose="020B0604030504040204" pitchFamily="50" charset="-128"/>
                    <a:ea typeface="メイリオ" panose="020B0604030504040204" pitchFamily="50" charset="-128"/>
                    <a:cs typeface="Rounded Mgen+ 1c medium" panose="020B0602020203020207" pitchFamily="50" charset="-128"/>
                  </a:rPr>
                </a:br>
                <a:r>
                  <a:rPr lang="en-US" altLang="ja-JP" sz="3200" dirty="0">
                    <a:solidFill>
                      <a:schemeClr val="bg1"/>
                    </a:solidFill>
                    <a:latin typeface="メイリオ" panose="020B0604030504040204" pitchFamily="50" charset="-128"/>
                    <a:ea typeface="メイリオ" panose="020B0604030504040204" pitchFamily="50" charset="-128"/>
                    <a:cs typeface="Rounded Mgen+ 1c medium" panose="020B0602020203020207" pitchFamily="50" charset="-128"/>
                  </a:rPr>
                  <a:t>	</a:t>
                </a:r>
                <a14:m>
                  <m:oMath xmlns:m="http://schemas.openxmlformats.org/officeDocument/2006/math">
                    <m:r>
                      <a:rPr lang="en-US" altLang="ja-JP" sz="3200" i="1">
                        <a:solidFill>
                          <a:schemeClr val="bg1"/>
                        </a:solidFill>
                        <a:latin typeface="Cambria Math" panose="02040503050406030204" pitchFamily="18" charset="0"/>
                      </a:rPr>
                      <m:t>−</m:t>
                    </m:r>
                    <m:f>
                      <m:fPr>
                        <m:ctrlPr>
                          <a:rPr lang="en-US" altLang="ja-JP" sz="3200" i="1">
                            <a:solidFill>
                              <a:schemeClr val="bg1"/>
                            </a:solidFill>
                            <a:latin typeface="Cambria Math" panose="02040503050406030204" pitchFamily="18" charset="0"/>
                          </a:rPr>
                        </m:ctrlPr>
                      </m:fPr>
                      <m:num>
                        <m:sSub>
                          <m:sSubPr>
                            <m:ctrlPr>
                              <a:rPr lang="en-US" altLang="ja-JP" sz="3200" i="1">
                                <a:solidFill>
                                  <a:schemeClr val="bg1"/>
                                </a:solidFill>
                                <a:latin typeface="Cambria Math" panose="02040503050406030204" pitchFamily="18" charset="0"/>
                              </a:rPr>
                            </m:ctrlPr>
                          </m:sSubPr>
                          <m:e>
                            <m:r>
                              <a:rPr lang="en-US" altLang="ja-JP" sz="3200" i="1">
                                <a:solidFill>
                                  <a:schemeClr val="bg1"/>
                                </a:solidFill>
                                <a:latin typeface="Cambria Math" panose="02040503050406030204" pitchFamily="18" charset="0"/>
                              </a:rPr>
                              <m:t>𝐼</m:t>
                            </m:r>
                          </m:e>
                          <m:sub>
                            <m:r>
                              <a:rPr lang="en-US" altLang="ja-JP" sz="3200" i="1">
                                <a:solidFill>
                                  <a:schemeClr val="bg1"/>
                                </a:solidFill>
                                <a:latin typeface="Cambria Math" panose="02040503050406030204" pitchFamily="18" charset="0"/>
                              </a:rPr>
                              <m:t>𝑖</m:t>
                            </m:r>
                          </m:sub>
                        </m:sSub>
                        <m:r>
                          <a:rPr lang="en-US" altLang="ja-JP" sz="3200" i="1">
                            <a:solidFill>
                              <a:schemeClr val="bg1"/>
                            </a:solidFill>
                            <a:latin typeface="Cambria Math" panose="02040503050406030204" pitchFamily="18" charset="0"/>
                          </a:rPr>
                          <m:t>𝑟𝐿</m:t>
                        </m:r>
                      </m:num>
                      <m:den>
                        <m:r>
                          <a:rPr lang="en-US" altLang="ja-JP" sz="3200" i="1">
                            <a:solidFill>
                              <a:schemeClr val="bg1"/>
                            </a:solidFill>
                            <a:latin typeface="Cambria Math" panose="02040503050406030204" pitchFamily="18" charset="0"/>
                          </a:rPr>
                          <m:t>1+</m:t>
                        </m:r>
                        <m:r>
                          <a:rPr lang="ja-JP" altLang="en-US" sz="3200" i="1">
                            <a:solidFill>
                              <a:schemeClr val="bg1"/>
                            </a:solidFill>
                            <a:latin typeface="Cambria Math" panose="02040503050406030204" pitchFamily="18" charset="0"/>
                          </a:rPr>
                          <m:t>𝛽</m:t>
                        </m:r>
                      </m:den>
                    </m:f>
                    <m:d>
                      <m:dPr>
                        <m:ctrlPr>
                          <a:rPr lang="en-US" altLang="ja-JP" sz="3200" i="1">
                            <a:solidFill>
                              <a:schemeClr val="bg1"/>
                            </a:solidFill>
                            <a:latin typeface="Cambria Math" panose="02040503050406030204" pitchFamily="18" charset="0"/>
                          </a:rPr>
                        </m:ctrlPr>
                      </m:dPr>
                      <m:e>
                        <m:r>
                          <a:rPr lang="en-US" altLang="ja-JP" sz="3200" i="1">
                            <a:solidFill>
                              <a:schemeClr val="bg1"/>
                            </a:solidFill>
                            <a:latin typeface="Cambria Math" panose="02040503050406030204" pitchFamily="18" charset="0"/>
                          </a:rPr>
                          <m:t>1−</m:t>
                        </m:r>
                        <m:sSup>
                          <m:sSupPr>
                            <m:ctrlPr>
                              <a:rPr lang="en-US" altLang="ja-JP" sz="3200" i="1">
                                <a:solidFill>
                                  <a:schemeClr val="bg1"/>
                                </a:solidFill>
                                <a:latin typeface="Cambria Math" panose="02040503050406030204" pitchFamily="18" charset="0"/>
                              </a:rPr>
                            </m:ctrlPr>
                          </m:sSupPr>
                          <m:e>
                            <m:r>
                              <a:rPr lang="en-US" altLang="ja-JP" sz="3200" i="1">
                                <a:solidFill>
                                  <a:schemeClr val="bg1"/>
                                </a:solidFill>
                                <a:latin typeface="Cambria Math" panose="02040503050406030204" pitchFamily="18" charset="0"/>
                              </a:rPr>
                              <m:t>𝑒</m:t>
                            </m:r>
                          </m:e>
                          <m:sup>
                            <m:r>
                              <a:rPr lang="en-US" altLang="ja-JP" sz="3200" i="1">
                                <a:solidFill>
                                  <a:schemeClr val="bg1"/>
                                </a:solidFill>
                                <a:latin typeface="Cambria Math" panose="02040503050406030204" pitchFamily="18" charset="0"/>
                              </a:rPr>
                              <m:t>−</m:t>
                            </m:r>
                            <m:f>
                              <m:fPr>
                                <m:ctrlPr>
                                  <a:rPr lang="en-US" altLang="ja-JP" sz="3200" i="1">
                                    <a:solidFill>
                                      <a:schemeClr val="bg1"/>
                                    </a:solidFill>
                                    <a:latin typeface="Cambria Math" panose="02040503050406030204" pitchFamily="18" charset="0"/>
                                  </a:rPr>
                                </m:ctrlPr>
                              </m:fPr>
                              <m:num>
                                <m:r>
                                  <a:rPr lang="en-US" altLang="ja-JP" sz="3200" i="1">
                                    <a:solidFill>
                                      <a:schemeClr val="bg1"/>
                                    </a:solidFill>
                                    <a:latin typeface="Cambria Math" panose="02040503050406030204" pitchFamily="18" charset="0"/>
                                  </a:rPr>
                                  <m:t>𝑡</m:t>
                                </m:r>
                                <m:r>
                                  <a:rPr lang="en-US" altLang="ja-JP" sz="3200" i="1">
                                    <a:solidFill>
                                      <a:schemeClr val="bg1"/>
                                    </a:solidFill>
                                    <a:latin typeface="Cambria Math" panose="02040503050406030204" pitchFamily="18" charset="0"/>
                                  </a:rPr>
                                  <m:t>−</m:t>
                                </m:r>
                                <m:sSub>
                                  <m:sSubPr>
                                    <m:ctrlPr>
                                      <a:rPr lang="en-US" altLang="ja-JP" sz="3200" i="1">
                                        <a:solidFill>
                                          <a:schemeClr val="bg1"/>
                                        </a:solidFill>
                                        <a:latin typeface="Cambria Math" panose="02040503050406030204" pitchFamily="18" charset="0"/>
                                      </a:rPr>
                                    </m:ctrlPr>
                                  </m:sSubPr>
                                  <m:e>
                                    <m:r>
                                      <a:rPr lang="en-US" altLang="ja-JP" sz="3200" i="1">
                                        <a:solidFill>
                                          <a:schemeClr val="bg1"/>
                                        </a:solidFill>
                                        <a:latin typeface="Cambria Math" panose="02040503050406030204" pitchFamily="18" charset="0"/>
                                      </a:rPr>
                                      <m:t>𝑡</m:t>
                                    </m:r>
                                  </m:e>
                                  <m:sub>
                                    <m:r>
                                      <a:rPr lang="en-US" altLang="ja-JP" sz="3200" i="1">
                                        <a:solidFill>
                                          <a:schemeClr val="bg1"/>
                                        </a:solidFill>
                                        <a:latin typeface="Cambria Math" panose="02040503050406030204" pitchFamily="18" charset="0"/>
                                      </a:rPr>
                                      <m:t>𝑏𝑖</m:t>
                                    </m:r>
                                  </m:sub>
                                </m:sSub>
                              </m:num>
                              <m:den>
                                <m:r>
                                  <a:rPr lang="en-US" altLang="ja-JP" sz="3200" i="1">
                                    <a:solidFill>
                                      <a:schemeClr val="bg1"/>
                                    </a:solidFill>
                                    <a:latin typeface="Cambria Math" panose="02040503050406030204" pitchFamily="18" charset="0"/>
                                  </a:rPr>
                                  <m:t>𝑇</m:t>
                                </m:r>
                              </m:den>
                            </m:f>
                          </m:sup>
                        </m:sSup>
                      </m:e>
                    </m:d>
                    <m:func>
                      <m:funcPr>
                        <m:ctrlPr>
                          <a:rPr lang="en-US" altLang="ja-JP" sz="3200" i="1">
                            <a:solidFill>
                              <a:schemeClr val="bg1"/>
                            </a:solidFill>
                            <a:latin typeface="Cambria Math" panose="02040503050406030204" pitchFamily="18" charset="0"/>
                          </a:rPr>
                        </m:ctrlPr>
                      </m:funcPr>
                      <m:fName>
                        <m:r>
                          <m:rPr>
                            <m:sty m:val="p"/>
                          </m:rPr>
                          <a:rPr lang="en-US" altLang="ja-JP" sz="3200">
                            <a:solidFill>
                              <a:schemeClr val="bg1"/>
                            </a:solidFill>
                            <a:latin typeface="Cambria Math" panose="02040503050406030204" pitchFamily="18" charset="0"/>
                          </a:rPr>
                          <m:t>cos</m:t>
                        </m:r>
                      </m:fName>
                      <m:e>
                        <m:d>
                          <m:dPr>
                            <m:ctrlPr>
                              <a:rPr lang="en-US" altLang="ja-JP" sz="3200" i="1">
                                <a:solidFill>
                                  <a:schemeClr val="bg1"/>
                                </a:solidFill>
                                <a:latin typeface="Cambria Math" panose="02040503050406030204" pitchFamily="18" charset="0"/>
                              </a:rPr>
                            </m:ctrlPr>
                          </m:dPr>
                          <m:e>
                            <m:r>
                              <a:rPr lang="ja-JP" altLang="en-US" sz="3200" i="1">
                                <a:solidFill>
                                  <a:schemeClr val="bg1"/>
                                </a:solidFill>
                                <a:latin typeface="Cambria Math" panose="02040503050406030204" pitchFamily="18" charset="0"/>
                              </a:rPr>
                              <m:t>𝜔</m:t>
                            </m:r>
                            <m:r>
                              <a:rPr lang="en-US" altLang="ja-JP" sz="3200" i="1">
                                <a:solidFill>
                                  <a:schemeClr val="bg1"/>
                                </a:solidFill>
                                <a:latin typeface="Cambria Math" panose="02040503050406030204" pitchFamily="18" charset="0"/>
                              </a:rPr>
                              <m:t>𝑡</m:t>
                            </m:r>
                            <m:r>
                              <a:rPr lang="en-US" altLang="ja-JP" sz="3200" i="1">
                                <a:solidFill>
                                  <a:schemeClr val="bg1"/>
                                </a:solidFill>
                                <a:latin typeface="Cambria Math" panose="02040503050406030204" pitchFamily="18" charset="0"/>
                              </a:rPr>
                              <m:t>+</m:t>
                            </m:r>
                            <m:r>
                              <a:rPr lang="ja-JP" altLang="en-US" sz="3200" i="1">
                                <a:solidFill>
                                  <a:schemeClr val="bg1"/>
                                </a:solidFill>
                                <a:latin typeface="Cambria Math" panose="02040503050406030204" pitchFamily="18" charset="0"/>
                              </a:rPr>
                              <m:t>𝜃</m:t>
                            </m:r>
                          </m:e>
                        </m:d>
                      </m:e>
                    </m:func>
                  </m:oMath>
                </a14:m>
                <a:endParaRPr lang="en-US" altLang="ja-JP" sz="3200" dirty="0">
                  <a:solidFill>
                    <a:schemeClr val="bg1"/>
                  </a:solidFill>
                  <a:latin typeface="メイリオ" panose="020B0604030504040204" pitchFamily="50" charset="-128"/>
                  <a:ea typeface="メイリオ" panose="020B0604030504040204" pitchFamily="50" charset="-128"/>
                </a:endParaRPr>
              </a:p>
              <a:p>
                <a:pPr algn="l">
                  <a:lnSpc>
                    <a:spcPts val="3599"/>
                  </a:lnSpc>
                </a:pPr>
                <a:endParaRPr lang="en-US" altLang="ja-JP" sz="2400" dirty="0">
                  <a:solidFill>
                    <a:schemeClr val="bg1"/>
                  </a:solidFill>
                  <a:latin typeface="Rounded Mgen+ 1c medium" panose="020B0602020203020207" pitchFamily="50" charset="-128"/>
                  <a:ea typeface="Rounded Mgen+ 1c medium" panose="020B0602020203020207" pitchFamily="50" charset="-128"/>
                  <a:cs typeface="Rounded Mgen+ 1c medium" panose="020B0602020203020207" pitchFamily="50" charset="-128"/>
                </a:endParaRPr>
              </a:p>
            </p:txBody>
          </p:sp>
        </mc:Choice>
        <mc:Fallback xmlns="">
          <p:sp>
            <p:nvSpPr>
              <p:cNvPr id="19" name="テキスト プレースホルダー 6"/>
              <p:cNvSpPr>
                <a:spLocks noGrp="1" noRot="1" noChangeAspect="1" noMove="1" noResize="1" noEditPoints="1" noAdjustHandles="1" noChangeArrowheads="1" noChangeShapeType="1" noTextEdit="1"/>
              </p:cNvSpPr>
              <p:nvPr>
                <p:ph type="body" sz="quarter" idx="14"/>
              </p:nvPr>
            </p:nvSpPr>
            <p:spPr>
              <a:xfrm>
                <a:off x="458374" y="2181944"/>
                <a:ext cx="8564974" cy="3329541"/>
              </a:xfrm>
              <a:blipFill>
                <a:blip r:embed="rId5"/>
                <a:stretch>
                  <a:fillRect l="-1779" t="-2747" r="-1423" b="-73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5093031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1516743" y="870856"/>
            <a:ext cx="15254514" cy="1347909"/>
          </a:xfrm>
        </p:spPr>
        <p:txBody>
          <a:bodyPr/>
          <a:lstStyle/>
          <a:p>
            <a:r>
              <a:rPr kumimoji="1" lang="ja-JP" altLang="en-US" dirty="0" smtClean="0">
                <a:solidFill>
                  <a:srgbClr val="33CFCE"/>
                </a:solidFill>
              </a:rPr>
              <a:t>ま</a:t>
            </a:r>
            <a:r>
              <a:rPr kumimoji="1" lang="ja-JP" altLang="en-US" dirty="0" smtClean="0"/>
              <a:t>とめ</a:t>
            </a:r>
            <a:endParaRPr kumimoji="1" lang="ja-JP" altLang="en-US" dirty="0"/>
          </a:p>
        </p:txBody>
      </p:sp>
      <p:sp>
        <p:nvSpPr>
          <p:cNvPr id="6" name="テキスト プレースホルダー 5"/>
          <p:cNvSpPr>
            <a:spLocks noGrp="1"/>
          </p:cNvSpPr>
          <p:nvPr>
            <p:ph type="body" sz="quarter" idx="12"/>
          </p:nvPr>
        </p:nvSpPr>
        <p:spPr>
          <a:xfrm>
            <a:off x="1274695" y="2329117"/>
            <a:ext cx="16058563" cy="7366212"/>
          </a:xfrm>
        </p:spPr>
        <p:txBody>
          <a:bodyPr>
            <a:normAutofit/>
          </a:bodyPr>
          <a:lstStyle/>
          <a:p>
            <a:r>
              <a:rPr kumimoji="1" lang="ja-JP" altLang="en-US" sz="2800" dirty="0" smtClean="0">
                <a:latin typeface="メイリオ" panose="020B0604030504040204" pitchFamily="50" charset="-128"/>
                <a:ea typeface="メイリオ" panose="020B0604030504040204" pitchFamily="50" charset="-128"/>
              </a:rPr>
              <a:t>陽電子と電子</a:t>
            </a:r>
            <a:r>
              <a:rPr kumimoji="1" lang="ja-JP" altLang="en-US" sz="2800" dirty="0">
                <a:latin typeface="メイリオ" panose="020B0604030504040204" pitchFamily="50" charset="-128"/>
                <a:ea typeface="メイリオ" panose="020B0604030504040204" pitchFamily="50" charset="-128"/>
              </a:rPr>
              <a:t>は</a:t>
            </a:r>
            <a:r>
              <a:rPr kumimoji="1" lang="ja-JP" altLang="en-US" sz="2800" dirty="0" smtClean="0">
                <a:latin typeface="メイリオ" panose="020B0604030504040204" pitchFamily="50" charset="-128"/>
                <a:ea typeface="メイリオ" panose="020B0604030504040204" pitchFamily="50" charset="-128"/>
              </a:rPr>
              <a:t>平等な粒子であるが、世間は平等ではないため、作るのが大変。</a:t>
            </a:r>
            <a:endParaRPr kumimoji="1" lang="en-US" altLang="ja-JP" sz="2800" dirty="0" smtClean="0">
              <a:latin typeface="メイリオ" panose="020B0604030504040204" pitchFamily="50" charset="-128"/>
              <a:ea typeface="メイリオ" panose="020B0604030504040204" pitchFamily="50" charset="-128"/>
            </a:endParaRPr>
          </a:p>
          <a:p>
            <a:r>
              <a:rPr kumimoji="1" lang="en-US" altLang="ja-JP" sz="2800" dirty="0" smtClean="0">
                <a:latin typeface="メイリオ" panose="020B0604030504040204" pitchFamily="50" charset="-128"/>
                <a:ea typeface="メイリオ" panose="020B0604030504040204" pitchFamily="50" charset="-128"/>
              </a:rPr>
              <a:t>ILC</a:t>
            </a:r>
            <a:r>
              <a:rPr kumimoji="1" lang="ja-JP" altLang="en-US" sz="2800" dirty="0" smtClean="0">
                <a:latin typeface="メイリオ" panose="020B0604030504040204" pitchFamily="50" charset="-128"/>
                <a:ea typeface="メイリオ" panose="020B0604030504040204" pitchFamily="50" charset="-128"/>
              </a:rPr>
              <a:t>は過去の加速器にくらべても大量の陽電子が必要。</a:t>
            </a:r>
            <a:endParaRPr kumimoji="1" lang="en-US" altLang="ja-JP" sz="2800" dirty="0" smtClean="0">
              <a:latin typeface="メイリオ" panose="020B0604030504040204" pitchFamily="50" charset="-128"/>
              <a:ea typeface="メイリオ" panose="020B0604030504040204" pitchFamily="50" charset="-128"/>
            </a:endParaRPr>
          </a:p>
          <a:p>
            <a:r>
              <a:rPr kumimoji="1" lang="ja-JP" altLang="en-US" sz="2800" dirty="0" smtClean="0">
                <a:latin typeface="メイリオ" panose="020B0604030504040204" pitchFamily="50" charset="-128"/>
                <a:ea typeface="メイリオ" panose="020B0604030504040204" pitchFamily="50" charset="-128"/>
              </a:rPr>
              <a:t>電子ビームを金属標的に入射すると大量</a:t>
            </a:r>
            <a:r>
              <a:rPr kumimoji="1" lang="ja-JP" altLang="en-US" sz="2800" dirty="0">
                <a:latin typeface="メイリオ" panose="020B0604030504040204" pitchFamily="50" charset="-128"/>
                <a:ea typeface="メイリオ" panose="020B0604030504040204" pitchFamily="50" charset="-128"/>
              </a:rPr>
              <a:t>のガンマ</a:t>
            </a:r>
            <a:r>
              <a:rPr kumimoji="1" lang="ja-JP" altLang="en-US" sz="2800" dirty="0" smtClean="0">
                <a:latin typeface="メイリオ" panose="020B0604030504040204" pitchFamily="50" charset="-128"/>
                <a:ea typeface="メイリオ" panose="020B0604030504040204" pitchFamily="50" charset="-128"/>
              </a:rPr>
              <a:t>線が発生し、さらに対生成により陽電子が得られる。</a:t>
            </a:r>
            <a:endParaRPr kumimoji="1" lang="en-US" altLang="ja-JP" sz="2800" dirty="0" smtClean="0">
              <a:latin typeface="メイリオ" panose="020B0604030504040204" pitchFamily="50" charset="-128"/>
              <a:ea typeface="メイリオ" panose="020B0604030504040204" pitchFamily="50" charset="-128"/>
            </a:endParaRPr>
          </a:p>
          <a:p>
            <a:r>
              <a:rPr kumimoji="1" lang="ja-JP" altLang="en-US" sz="2800" dirty="0" smtClean="0">
                <a:latin typeface="メイリオ" panose="020B0604030504040204" pitchFamily="50" charset="-128"/>
                <a:ea typeface="メイリオ" panose="020B0604030504040204" pitchFamily="50" charset="-128"/>
              </a:rPr>
              <a:t>標的への熱負荷が問題だが、都合のよい時間構造を採用することで、問題を回避。</a:t>
            </a:r>
            <a:endParaRPr kumimoji="1" lang="en-US" altLang="ja-JP" sz="2800" dirty="0" smtClean="0">
              <a:latin typeface="メイリオ" panose="020B0604030504040204" pitchFamily="50" charset="-128"/>
              <a:ea typeface="メイリオ" panose="020B0604030504040204" pitchFamily="50" charset="-128"/>
            </a:endParaRPr>
          </a:p>
          <a:p>
            <a:r>
              <a:rPr kumimoji="1" lang="ja-JP" altLang="en-US" sz="2800" dirty="0" smtClean="0">
                <a:latin typeface="メイリオ" panose="020B0604030504040204" pitchFamily="50" charset="-128"/>
                <a:ea typeface="メイリオ" panose="020B0604030504040204" pitchFamily="50" charset="-128"/>
              </a:rPr>
              <a:t>生成標的、</a:t>
            </a:r>
            <a:r>
              <a:rPr kumimoji="1" lang="en-US" altLang="ja-JP" sz="2800" dirty="0" smtClean="0">
                <a:latin typeface="メイリオ" panose="020B0604030504040204" pitchFamily="50" charset="-128"/>
                <a:ea typeface="メイリオ" panose="020B0604030504040204" pitchFamily="50" charset="-128"/>
              </a:rPr>
              <a:t>FC</a:t>
            </a:r>
            <a:r>
              <a:rPr kumimoji="1" lang="ja-JP" altLang="en-US" sz="2800" dirty="0" smtClean="0">
                <a:latin typeface="メイリオ" panose="020B0604030504040204" pitchFamily="50" charset="-128"/>
                <a:ea typeface="メイリオ" panose="020B0604030504040204" pitchFamily="50" charset="-128"/>
              </a:rPr>
              <a:t>（</a:t>
            </a:r>
            <a:r>
              <a:rPr kumimoji="1" lang="en-US" altLang="ja-JP" sz="2800" dirty="0" smtClean="0">
                <a:latin typeface="メイリオ" panose="020B0604030504040204" pitchFamily="50" charset="-128"/>
                <a:ea typeface="メイリオ" panose="020B0604030504040204" pitchFamily="50" charset="-128"/>
              </a:rPr>
              <a:t>AMD)</a:t>
            </a:r>
            <a:r>
              <a:rPr kumimoji="1" lang="ja-JP" altLang="en-US" sz="2800" dirty="0" err="1" smtClean="0">
                <a:latin typeface="メイリオ" panose="020B0604030504040204" pitchFamily="50" charset="-128"/>
                <a:ea typeface="メイリオ" panose="020B0604030504040204" pitchFamily="50" charset="-128"/>
              </a:rPr>
              <a:t>、</a:t>
            </a:r>
            <a:r>
              <a:rPr kumimoji="1" lang="en-US" altLang="ja-JP" sz="2800" dirty="0" smtClean="0">
                <a:latin typeface="メイリオ" panose="020B0604030504040204" pitchFamily="50" charset="-128"/>
                <a:ea typeface="メイリオ" panose="020B0604030504040204" pitchFamily="50" charset="-128"/>
              </a:rPr>
              <a:t>Capture </a:t>
            </a:r>
            <a:r>
              <a:rPr kumimoji="1" lang="en-US" altLang="ja-JP" sz="2800" dirty="0" err="1" smtClean="0">
                <a:latin typeface="メイリオ" panose="020B0604030504040204" pitchFamily="50" charset="-128"/>
                <a:ea typeface="メイリオ" panose="020B0604030504040204" pitchFamily="50" charset="-128"/>
              </a:rPr>
              <a:t>Linac</a:t>
            </a:r>
            <a:r>
              <a:rPr kumimoji="1" lang="en-US" altLang="ja-JP" sz="2800" dirty="0" smtClean="0">
                <a:latin typeface="メイリオ" panose="020B0604030504040204" pitchFamily="50" charset="-128"/>
                <a:ea typeface="メイリオ" panose="020B0604030504040204" pitchFamily="50" charset="-128"/>
              </a:rPr>
              <a:t>, Booster </a:t>
            </a:r>
            <a:r>
              <a:rPr kumimoji="1" lang="en-US" altLang="ja-JP" sz="2800" dirty="0" err="1" smtClean="0">
                <a:latin typeface="メイリオ" panose="020B0604030504040204" pitchFamily="50" charset="-128"/>
                <a:ea typeface="メイリオ" panose="020B0604030504040204" pitchFamily="50" charset="-128"/>
              </a:rPr>
              <a:t>Linac</a:t>
            </a:r>
            <a:r>
              <a:rPr kumimoji="1" lang="en-US" altLang="ja-JP" sz="2800" dirty="0" smtClean="0">
                <a:latin typeface="メイリオ" panose="020B0604030504040204" pitchFamily="50" charset="-128"/>
                <a:ea typeface="メイリオ" panose="020B0604030504040204" pitchFamily="50" charset="-128"/>
              </a:rPr>
              <a:t>, ECS</a:t>
            </a:r>
            <a:r>
              <a:rPr kumimoji="1" lang="ja-JP" altLang="en-US" sz="2800" dirty="0" smtClean="0">
                <a:latin typeface="メイリオ" panose="020B0604030504040204" pitchFamily="50" charset="-128"/>
                <a:ea typeface="メイリオ" panose="020B0604030504040204" pitchFamily="50" charset="-128"/>
              </a:rPr>
              <a:t>により電子ドライブ</a:t>
            </a:r>
            <a:r>
              <a:rPr kumimoji="1" lang="en-US" altLang="ja-JP" sz="2800" dirty="0" smtClean="0">
                <a:latin typeface="メイリオ" panose="020B0604030504040204" pitchFamily="50" charset="-128"/>
                <a:ea typeface="メイリオ" panose="020B0604030504040204" pitchFamily="50" charset="-128"/>
              </a:rPr>
              <a:t>ILC</a:t>
            </a:r>
            <a:r>
              <a:rPr kumimoji="1" lang="ja-JP" altLang="en-US" sz="2800" dirty="0" smtClean="0">
                <a:latin typeface="メイリオ" panose="020B0604030504040204" pitchFamily="50" charset="-128"/>
                <a:ea typeface="メイリオ" panose="020B0604030504040204" pitchFamily="50" charset="-128"/>
              </a:rPr>
              <a:t>陽電子源は構成されている。各々のコンポーネントは最適化されることで、高効率な陽電子生成を可能としている。</a:t>
            </a:r>
            <a:endParaRPr kumimoji="1" lang="en-US" altLang="ja-JP" sz="2800" dirty="0" smtClean="0">
              <a:latin typeface="メイリオ" panose="020B0604030504040204" pitchFamily="50" charset="-128"/>
              <a:ea typeface="メイリオ" panose="020B0604030504040204" pitchFamily="50" charset="-128"/>
            </a:endParaRPr>
          </a:p>
          <a:p>
            <a:r>
              <a:rPr kumimoji="1" lang="ja-JP" altLang="en-US" sz="2800" dirty="0" smtClean="0">
                <a:latin typeface="メイリオ" panose="020B0604030504040204" pitchFamily="50" charset="-128"/>
                <a:ea typeface="メイリオ" panose="020B0604030504040204" pitchFamily="50" charset="-128"/>
              </a:rPr>
              <a:t>結果として生成率は</a:t>
            </a:r>
            <a:r>
              <a:rPr kumimoji="1" lang="en-US" altLang="ja-JP" sz="2800" dirty="0" smtClean="0">
                <a:latin typeface="メイリオ" panose="020B0604030504040204" pitchFamily="50" charset="-128"/>
                <a:ea typeface="メイリオ" panose="020B0604030504040204" pitchFamily="50" charset="-128"/>
              </a:rPr>
              <a:t>1.1</a:t>
            </a:r>
            <a:r>
              <a:rPr kumimoji="1" lang="ja-JP" altLang="en-US" sz="2800" dirty="0" smtClean="0">
                <a:latin typeface="メイリオ" panose="020B0604030504040204" pitchFamily="50" charset="-128"/>
                <a:ea typeface="メイリオ" panose="020B0604030504040204" pitchFamily="50" charset="-128"/>
              </a:rPr>
              <a:t>以上が見込まれる。標的破壊は</a:t>
            </a:r>
            <a:r>
              <a:rPr kumimoji="1" lang="en-US" altLang="ja-JP" sz="2800" dirty="0" smtClean="0">
                <a:latin typeface="メイリオ" panose="020B0604030504040204" pitchFamily="50" charset="-128"/>
                <a:ea typeface="メイリオ" panose="020B0604030504040204" pitchFamily="50" charset="-128"/>
              </a:rPr>
              <a:t>1.1</a:t>
            </a:r>
            <a:r>
              <a:rPr kumimoji="1" lang="ja-JP" altLang="en-US" sz="2800" dirty="0" smtClean="0">
                <a:latin typeface="メイリオ" panose="020B0604030504040204" pitchFamily="50" charset="-128"/>
                <a:ea typeface="メイリオ" panose="020B0604030504040204" pitchFamily="50" charset="-128"/>
              </a:rPr>
              <a:t>以上ならば起きないため安心。</a:t>
            </a:r>
            <a:endParaRPr kumimoji="1" lang="en-US" altLang="ja-JP" sz="2800" dirty="0" smtClean="0">
              <a:latin typeface="メイリオ" panose="020B0604030504040204" pitchFamily="50" charset="-128"/>
              <a:ea typeface="メイリオ" panose="020B0604030504040204" pitchFamily="50" charset="-128"/>
            </a:endParaRPr>
          </a:p>
          <a:p>
            <a:r>
              <a:rPr kumimoji="1" lang="en-US" altLang="ja-JP" sz="2800" dirty="0" smtClean="0">
                <a:latin typeface="メイリオ" panose="020B0604030504040204" pitchFamily="50" charset="-128"/>
                <a:ea typeface="メイリオ" panose="020B0604030504040204" pitchFamily="50" charset="-128"/>
              </a:rPr>
              <a:t>ILC</a:t>
            </a:r>
            <a:r>
              <a:rPr kumimoji="1" lang="ja-JP" altLang="en-US" sz="2800" dirty="0" smtClean="0">
                <a:latin typeface="メイリオ" panose="020B0604030504040204" pitchFamily="50" charset="-128"/>
                <a:ea typeface="メイリオ" panose="020B0604030504040204" pitchFamily="50" charset="-128"/>
              </a:rPr>
              <a:t>電子ドライブ陽電子源の基本設計は成熟している。技術設計に向けて</a:t>
            </a:r>
            <a:r>
              <a:rPr kumimoji="1" lang="ja-JP" altLang="en-US" sz="2800" dirty="0">
                <a:latin typeface="メイリオ" panose="020B0604030504040204" pitchFamily="50" charset="-128"/>
                <a:ea typeface="メイリオ" panose="020B0604030504040204" pitchFamily="50" charset="-128"/>
              </a:rPr>
              <a:t>、</a:t>
            </a:r>
            <a:r>
              <a:rPr kumimoji="1" lang="ja-JP" altLang="en-US" sz="2800" dirty="0" smtClean="0">
                <a:latin typeface="メイリオ" panose="020B0604030504040204" pitchFamily="50" charset="-128"/>
                <a:ea typeface="メイリオ" panose="020B0604030504040204" pitchFamily="50" charset="-128"/>
              </a:rPr>
              <a:t>技術的な精度をたかめていくことが課題。</a:t>
            </a:r>
            <a:endParaRPr kumimoji="1" lang="en-US" altLang="ja-JP" sz="2800" dirty="0" smtClean="0">
              <a:latin typeface="メイリオ" panose="020B0604030504040204" pitchFamily="50" charset="-128"/>
              <a:ea typeface="メイリオ" panose="020B0604030504040204" pitchFamily="50" charset="-128"/>
            </a:endParaRPr>
          </a:p>
          <a:p>
            <a:endParaRPr kumimoji="1" lang="en-US" altLang="ja-JP" sz="2800" dirty="0" smtClean="0">
              <a:latin typeface="メイリオ" panose="020B0604030504040204" pitchFamily="50" charset="-128"/>
              <a:ea typeface="メイリオ" panose="020B0604030504040204" pitchFamily="50" charset="-128"/>
            </a:endParaRPr>
          </a:p>
          <a:p>
            <a:endParaRPr kumimoji="1" lang="ja-JP" altLang="en-US" sz="28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60126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日付プレースホルダー 1"/>
          <p:cNvSpPr>
            <a:spLocks noGrp="1"/>
          </p:cNvSpPr>
          <p:nvPr>
            <p:ph type="dt" sz="half" idx="10"/>
          </p:nvPr>
        </p:nvSpPr>
        <p:spPr/>
        <p:txBody>
          <a:bodyPr/>
          <a:lstStyle/>
          <a:p>
            <a:pPr lvl="0"/>
            <a:r>
              <a:rPr lang="de-DE" smtClean="0"/>
              <a:t>26  July 2016</a:t>
            </a:r>
            <a:endParaRPr lang="de-DE"/>
          </a:p>
        </p:txBody>
      </p:sp>
      <p:sp>
        <p:nvSpPr>
          <p:cNvPr id="2" name="タイトル 1"/>
          <p:cNvSpPr txBox="1">
            <a:spLocks noGrp="1"/>
          </p:cNvSpPr>
          <p:nvPr>
            <p:ph type="title" idx="4294967295"/>
          </p:nvPr>
        </p:nvSpPr>
        <p:spPr>
          <a:xfrm>
            <a:off x="1528232" y="53144"/>
            <a:ext cx="12342536" cy="1717248"/>
          </a:xfrm>
        </p:spPr>
        <p:txBody>
          <a:bodyPr/>
          <a:lstStyle/>
          <a:p>
            <a:pPr lvl="0"/>
            <a:r>
              <a:rPr lang="ja-JP" altLang="en-US" sz="6600" dirty="0" smtClean="0">
                <a:latin typeface="メイリオ" panose="020B0604030504040204" pitchFamily="50" charset="-128"/>
                <a:ea typeface="メイリオ" panose="020B0604030504040204" pitchFamily="50" charset="-128"/>
              </a:rPr>
              <a:t>陽電子</a:t>
            </a:r>
            <a:r>
              <a:rPr lang="ja-JP" altLang="en-US" sz="6600" dirty="0" smtClean="0">
                <a:solidFill>
                  <a:srgbClr val="33CFCE"/>
                </a:solidFill>
                <a:latin typeface="メイリオ" panose="020B0604030504040204" pitchFamily="50" charset="-128"/>
                <a:ea typeface="メイリオ" panose="020B0604030504040204" pitchFamily="50" charset="-128"/>
              </a:rPr>
              <a:t>ブースター</a:t>
            </a:r>
            <a:endParaRPr lang="en-US" sz="6600" dirty="0">
              <a:solidFill>
                <a:srgbClr val="33CFCE"/>
              </a:solidFill>
              <a:latin typeface="メイリオ" panose="020B0604030504040204" pitchFamily="50" charset="-128"/>
              <a:ea typeface="メイリオ" panose="020B0604030504040204" pitchFamily="50" charset="-128"/>
            </a:endParaRPr>
          </a:p>
        </p:txBody>
      </p:sp>
      <p:sp>
        <p:nvSpPr>
          <p:cNvPr id="3" name="テキスト プレースホルダー 2"/>
          <p:cNvSpPr txBox="1">
            <a:spLocks noGrp="1"/>
          </p:cNvSpPr>
          <p:nvPr>
            <p:ph type="body" idx="4294967295"/>
          </p:nvPr>
        </p:nvSpPr>
        <p:spPr>
          <a:xfrm>
            <a:off x="832100" y="1770392"/>
            <a:ext cx="10463105" cy="7888143"/>
          </a:xfrm>
        </p:spPr>
        <p:txBody>
          <a:bodyPr>
            <a:noAutofit/>
          </a:bodyPr>
          <a:lstStyle/>
          <a:p>
            <a:pPr marL="457200" indent="-457200">
              <a:spcAft>
                <a:spcPts val="385"/>
              </a:spcAft>
              <a:buSzPct val="90000"/>
              <a:buFont typeface="Wingdings" panose="05000000000000000000" pitchFamily="2" charset="2"/>
              <a:buChar char="n"/>
            </a:pPr>
            <a:r>
              <a:rPr lang="ja-JP" altLang="en-US" sz="3200" dirty="0" smtClean="0">
                <a:solidFill>
                  <a:schemeClr val="bg1"/>
                </a:solidFill>
                <a:latin typeface="メイリオ" panose="020B0604030504040204" pitchFamily="50" charset="-128"/>
                <a:ea typeface="メイリオ" panose="020B0604030504040204" pitchFamily="50" charset="-128"/>
              </a:rPr>
              <a:t>ブースター：エネルギーを高めるだけが目的の加速器。</a:t>
            </a:r>
            <a:endParaRPr lang="en-US" altLang="ja-JP" sz="3200" dirty="0" smtClean="0">
              <a:solidFill>
                <a:schemeClr val="bg1"/>
              </a:solidFill>
              <a:latin typeface="メイリオ" panose="020B0604030504040204" pitchFamily="50" charset="-128"/>
              <a:ea typeface="メイリオ" panose="020B0604030504040204" pitchFamily="50" charset="-128"/>
            </a:endParaRPr>
          </a:p>
          <a:p>
            <a:pPr marL="457200" indent="-457200">
              <a:spcAft>
                <a:spcPts val="385"/>
              </a:spcAft>
              <a:buSzPct val="90000"/>
              <a:buFont typeface="Wingdings" panose="05000000000000000000" pitchFamily="2" charset="2"/>
              <a:buChar char="n"/>
            </a:pPr>
            <a:r>
              <a:rPr lang="en-US" sz="3200" dirty="0" smtClean="0">
                <a:solidFill>
                  <a:schemeClr val="bg1"/>
                </a:solidFill>
                <a:latin typeface="メイリオ" panose="020B0604030504040204" pitchFamily="50" charset="-128"/>
                <a:ea typeface="メイリオ" panose="020B0604030504040204" pitchFamily="50" charset="-128"/>
              </a:rPr>
              <a:t>Capture </a:t>
            </a:r>
            <a:r>
              <a:rPr lang="en-US" sz="3200" dirty="0" err="1" smtClean="0">
                <a:solidFill>
                  <a:schemeClr val="bg1"/>
                </a:solidFill>
                <a:latin typeface="メイリオ" panose="020B0604030504040204" pitchFamily="50" charset="-128"/>
                <a:ea typeface="メイリオ" panose="020B0604030504040204" pitchFamily="50" charset="-128"/>
              </a:rPr>
              <a:t>linac</a:t>
            </a:r>
            <a:r>
              <a:rPr lang="ja-JP" altLang="en-US" sz="3200" dirty="0" smtClean="0">
                <a:solidFill>
                  <a:schemeClr val="bg1"/>
                </a:solidFill>
                <a:latin typeface="メイリオ" panose="020B0604030504040204" pitchFamily="50" charset="-128"/>
                <a:ea typeface="メイリオ" panose="020B0604030504040204" pitchFamily="50" charset="-128"/>
              </a:rPr>
              <a:t>の出口のエネルギーはおよそ</a:t>
            </a:r>
            <a:r>
              <a:rPr lang="en-US" altLang="ja-JP" sz="3200" dirty="0" smtClean="0">
                <a:solidFill>
                  <a:schemeClr val="bg1"/>
                </a:solidFill>
                <a:latin typeface="メイリオ" panose="020B0604030504040204" pitchFamily="50" charset="-128"/>
                <a:ea typeface="メイリオ" panose="020B0604030504040204" pitchFamily="50" charset="-128"/>
              </a:rPr>
              <a:t>250MeV. </a:t>
            </a:r>
            <a:r>
              <a:rPr lang="ja-JP" altLang="en-US" sz="3200" dirty="0" smtClean="0">
                <a:solidFill>
                  <a:schemeClr val="bg1"/>
                </a:solidFill>
                <a:latin typeface="メイリオ" panose="020B0604030504040204" pitchFamily="50" charset="-128"/>
                <a:ea typeface="メイリオ" panose="020B0604030504040204" pitchFamily="50" charset="-128"/>
              </a:rPr>
              <a:t>これをブースターで</a:t>
            </a:r>
            <a:r>
              <a:rPr lang="en-US" altLang="ja-JP" sz="3200" dirty="0" smtClean="0">
                <a:solidFill>
                  <a:schemeClr val="bg1"/>
                </a:solidFill>
                <a:latin typeface="メイリオ" panose="020B0604030504040204" pitchFamily="50" charset="-128"/>
                <a:ea typeface="メイリオ" panose="020B0604030504040204" pitchFamily="50" charset="-128"/>
              </a:rPr>
              <a:t>5000 MeV (5 GeV)</a:t>
            </a:r>
            <a:r>
              <a:rPr lang="ja-JP" altLang="en-US" sz="3200" dirty="0" err="1" smtClean="0">
                <a:solidFill>
                  <a:schemeClr val="bg1"/>
                </a:solidFill>
                <a:latin typeface="メイリオ" panose="020B0604030504040204" pitchFamily="50" charset="-128"/>
                <a:ea typeface="メイリオ" panose="020B0604030504040204" pitchFamily="50" charset="-128"/>
              </a:rPr>
              <a:t>まで</a:t>
            </a:r>
            <a:r>
              <a:rPr lang="ja-JP" altLang="en-US" sz="3200" dirty="0" smtClean="0">
                <a:solidFill>
                  <a:schemeClr val="bg1"/>
                </a:solidFill>
                <a:latin typeface="メイリオ" panose="020B0604030504040204" pitchFamily="50" charset="-128"/>
                <a:ea typeface="メイリオ" panose="020B0604030504040204" pitchFamily="50" charset="-128"/>
              </a:rPr>
              <a:t>高める。</a:t>
            </a:r>
            <a:endParaRPr lang="en-US" altLang="ja-JP" sz="3200" dirty="0" smtClean="0">
              <a:solidFill>
                <a:schemeClr val="bg1"/>
              </a:solidFill>
              <a:latin typeface="メイリオ" panose="020B0604030504040204" pitchFamily="50" charset="-128"/>
              <a:ea typeface="メイリオ" panose="020B0604030504040204" pitchFamily="50" charset="-128"/>
            </a:endParaRPr>
          </a:p>
          <a:p>
            <a:pPr marL="457200" indent="-457200">
              <a:spcAft>
                <a:spcPts val="385"/>
              </a:spcAft>
              <a:buSzPct val="90000"/>
              <a:buFont typeface="Wingdings" panose="05000000000000000000" pitchFamily="2" charset="2"/>
              <a:buChar char="n"/>
            </a:pPr>
            <a:r>
              <a:rPr lang="en-US" altLang="ja-JP" sz="3200" dirty="0" smtClean="0">
                <a:solidFill>
                  <a:schemeClr val="bg1"/>
                </a:solidFill>
                <a:latin typeface="メイリオ" panose="020B0604030504040204" pitchFamily="50" charset="-128"/>
                <a:ea typeface="メイリオ" panose="020B0604030504040204" pitchFamily="50" charset="-128"/>
              </a:rPr>
              <a:t>L-band</a:t>
            </a:r>
            <a:r>
              <a:rPr lang="ja-JP" altLang="en-US" sz="3200" dirty="0" smtClean="0">
                <a:solidFill>
                  <a:schemeClr val="bg1"/>
                </a:solidFill>
                <a:latin typeface="メイリオ" panose="020B0604030504040204" pitchFamily="50" charset="-128"/>
                <a:ea typeface="メイリオ" panose="020B0604030504040204" pitchFamily="50" charset="-128"/>
              </a:rPr>
              <a:t>と</a:t>
            </a:r>
            <a:r>
              <a:rPr lang="en-US" altLang="ja-JP" sz="3200" dirty="0" smtClean="0">
                <a:solidFill>
                  <a:schemeClr val="bg1"/>
                </a:solidFill>
                <a:latin typeface="メイリオ" panose="020B0604030504040204" pitchFamily="50" charset="-128"/>
                <a:ea typeface="メイリオ" panose="020B0604030504040204" pitchFamily="50" charset="-128"/>
              </a:rPr>
              <a:t>S-band</a:t>
            </a:r>
            <a:r>
              <a:rPr lang="ja-JP" altLang="en-US" sz="3200" dirty="0" smtClean="0">
                <a:solidFill>
                  <a:schemeClr val="bg1"/>
                </a:solidFill>
                <a:latin typeface="メイリオ" panose="020B0604030504040204" pitchFamily="50" charset="-128"/>
                <a:ea typeface="メイリオ" panose="020B0604030504040204" pitchFamily="50" charset="-128"/>
              </a:rPr>
              <a:t>による進行波型加速管。</a:t>
            </a:r>
            <a:endParaRPr lang="en-US" altLang="ja-JP" sz="3200" dirty="0" smtClean="0">
              <a:solidFill>
                <a:schemeClr val="bg1"/>
              </a:solidFill>
              <a:latin typeface="メイリオ" panose="020B0604030504040204" pitchFamily="50" charset="-128"/>
              <a:ea typeface="メイリオ" panose="020B0604030504040204" pitchFamily="50" charset="-128"/>
            </a:endParaRPr>
          </a:p>
          <a:p>
            <a:pPr marL="457200" indent="-457200">
              <a:spcAft>
                <a:spcPts val="385"/>
              </a:spcAft>
              <a:buSzPct val="90000"/>
              <a:buFont typeface="Wingdings" panose="05000000000000000000" pitchFamily="2" charset="2"/>
              <a:buChar char="n"/>
            </a:pPr>
            <a:r>
              <a:rPr lang="ja-JP" altLang="en-US" sz="3200" dirty="0" smtClean="0">
                <a:solidFill>
                  <a:schemeClr val="bg1"/>
                </a:solidFill>
                <a:latin typeface="メイリオ" panose="020B0604030504040204" pitchFamily="50" charset="-128"/>
                <a:ea typeface="メイリオ" panose="020B0604030504040204" pitchFamily="50" charset="-128"/>
              </a:rPr>
              <a:t>ビームの半径は加速による断熱減衰により徐々に減少するので、上流側は大きな</a:t>
            </a:r>
            <a:r>
              <a:rPr lang="en-US" altLang="ja-JP" sz="3200" dirty="0" smtClean="0">
                <a:solidFill>
                  <a:schemeClr val="bg1"/>
                </a:solidFill>
                <a:latin typeface="メイリオ" panose="020B0604030504040204" pitchFamily="50" charset="-128"/>
                <a:ea typeface="メイリオ" panose="020B0604030504040204" pitchFamily="50" charset="-128"/>
              </a:rPr>
              <a:t>L-band</a:t>
            </a:r>
            <a:r>
              <a:rPr lang="ja-JP" altLang="en-US" sz="3200" dirty="0" smtClean="0">
                <a:solidFill>
                  <a:schemeClr val="bg1"/>
                </a:solidFill>
                <a:latin typeface="メイリオ" panose="020B0604030504040204" pitchFamily="50" charset="-128"/>
                <a:ea typeface="メイリオ" panose="020B0604030504040204" pitchFamily="50" charset="-128"/>
              </a:rPr>
              <a:t>加速管を用い、下流は小さな</a:t>
            </a:r>
            <a:r>
              <a:rPr lang="en-US" altLang="ja-JP" sz="3200" dirty="0" smtClean="0">
                <a:solidFill>
                  <a:schemeClr val="bg1"/>
                </a:solidFill>
                <a:latin typeface="メイリオ" panose="020B0604030504040204" pitchFamily="50" charset="-128"/>
                <a:ea typeface="メイリオ" panose="020B0604030504040204" pitchFamily="50" charset="-128"/>
              </a:rPr>
              <a:t>S-band</a:t>
            </a:r>
            <a:r>
              <a:rPr lang="ja-JP" altLang="en-US" sz="3200" dirty="0" smtClean="0">
                <a:solidFill>
                  <a:schemeClr val="bg1"/>
                </a:solidFill>
                <a:latin typeface="メイリオ" panose="020B0604030504040204" pitchFamily="50" charset="-128"/>
                <a:ea typeface="メイリオ" panose="020B0604030504040204" pitchFamily="50" charset="-128"/>
              </a:rPr>
              <a:t>加速管を用いる。</a:t>
            </a:r>
            <a:endParaRPr lang="en-US" sz="3200" dirty="0">
              <a:solidFill>
                <a:schemeClr val="bg1"/>
              </a:solidFill>
              <a:latin typeface="メイリオ" panose="020B0604030504040204" pitchFamily="50" charset="-128"/>
              <a:ea typeface="メイリオ" panose="020B0604030504040204" pitchFamily="50" charset="-128"/>
            </a:endParaRPr>
          </a:p>
          <a:p>
            <a:pPr marL="457200" indent="-457200">
              <a:spcAft>
                <a:spcPts val="385"/>
              </a:spcAft>
              <a:buSzPct val="90000"/>
              <a:buFont typeface="Wingdings" panose="05000000000000000000" pitchFamily="2" charset="2"/>
              <a:buChar char="n"/>
            </a:pPr>
            <a:r>
              <a:rPr lang="en-US" sz="3200" dirty="0">
                <a:solidFill>
                  <a:schemeClr val="bg1"/>
                </a:solidFill>
                <a:latin typeface="メイリオ" panose="020B0604030504040204" pitchFamily="50" charset="-128"/>
                <a:ea typeface="メイリオ" panose="020B0604030504040204" pitchFamily="50" charset="-128"/>
              </a:rPr>
              <a:t>50MW L-band Klystron drives two L-band acc. (2a = 34 mm).</a:t>
            </a:r>
          </a:p>
          <a:p>
            <a:pPr marL="457200" indent="-457200">
              <a:spcAft>
                <a:spcPts val="385"/>
              </a:spcAft>
              <a:buSzPct val="90000"/>
              <a:buFont typeface="Wingdings" panose="05000000000000000000" pitchFamily="2" charset="2"/>
              <a:buChar char="n"/>
            </a:pPr>
            <a:r>
              <a:rPr lang="en-US" sz="3200" dirty="0">
                <a:solidFill>
                  <a:schemeClr val="bg1"/>
                </a:solidFill>
                <a:latin typeface="メイリオ" panose="020B0604030504040204" pitchFamily="50" charset="-128"/>
                <a:ea typeface="メイリオ" panose="020B0604030504040204" pitchFamily="50" charset="-128"/>
              </a:rPr>
              <a:t>80MW S-band Klystron drives two S-band acc. (2a = 20 mm</a:t>
            </a:r>
            <a:r>
              <a:rPr lang="en-US" sz="3200" dirty="0" smtClean="0">
                <a:solidFill>
                  <a:schemeClr val="bg1"/>
                </a:solidFill>
                <a:latin typeface="メイリオ" panose="020B0604030504040204" pitchFamily="50" charset="-128"/>
                <a:ea typeface="メイリオ" panose="020B0604030504040204" pitchFamily="50" charset="-128"/>
              </a:rPr>
              <a:t>).</a:t>
            </a:r>
            <a:endParaRPr lang="en-US" sz="3200" dirty="0">
              <a:solidFill>
                <a:schemeClr val="bg1"/>
              </a:solidFill>
              <a:latin typeface="メイリオ" panose="020B0604030504040204" pitchFamily="50" charset="-128"/>
              <a:ea typeface="メイリオ" panose="020B0604030504040204" pitchFamily="50" charset="-128"/>
            </a:endParaRPr>
          </a:p>
        </p:txBody>
      </p:sp>
      <p:grpSp>
        <p:nvGrpSpPr>
          <p:cNvPr id="14" name="グループ化 13"/>
          <p:cNvGrpSpPr/>
          <p:nvPr/>
        </p:nvGrpSpPr>
        <p:grpSpPr>
          <a:xfrm>
            <a:off x="11805743" y="5420909"/>
            <a:ext cx="6211677" cy="4213106"/>
            <a:chOff x="12030074" y="5740088"/>
            <a:chExt cx="5987346" cy="4060952"/>
          </a:xfrm>
        </p:grpSpPr>
        <p:pic>
          <p:nvPicPr>
            <p:cNvPr id="4" name="図 3">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12030074" y="5740088"/>
              <a:ext cx="5987346" cy="4060952"/>
            </a:xfrm>
            <a:prstGeom prst="rect">
              <a:avLst/>
            </a:prstGeom>
            <a:noFill/>
            <a:ln>
              <a:noFill/>
            </a:ln>
          </p:spPr>
        </p:pic>
        <p:sp>
          <p:nvSpPr>
            <p:cNvPr id="9" name="フリーフォーム 8"/>
            <p:cNvSpPr/>
            <p:nvPr/>
          </p:nvSpPr>
          <p:spPr>
            <a:xfrm>
              <a:off x="12715798" y="7993180"/>
              <a:ext cx="1077076" cy="1370957"/>
            </a:xfrm>
            <a:custGeom>
              <a:avLst/>
              <a:gdLst/>
              <a:ahLst/>
              <a:cxnLst>
                <a:cxn ang="3cd4">
                  <a:pos x="hc" y="t"/>
                </a:cxn>
                <a:cxn ang="cd2">
                  <a:pos x="l" y="vc"/>
                </a:cxn>
                <a:cxn ang="cd4">
                  <a:pos x="hc" y="b"/>
                </a:cxn>
                <a:cxn ang="0">
                  <a:pos x="r" y="vc"/>
                </a:cxn>
              </a:cxnLst>
              <a:rect l="l" t="t" r="r" b="b"/>
              <a:pathLst>
                <a:path w="2200" h="2800" fill="none">
                  <a:moveTo>
                    <a:pt x="2200" y="2800"/>
                  </a:moveTo>
                  <a:lnTo>
                    <a:pt x="2200" y="0"/>
                  </a:lnTo>
                  <a:lnTo>
                    <a:pt x="0" y="0"/>
                  </a:lnTo>
                </a:path>
              </a:pathLst>
            </a:custGeom>
            <a:noFill/>
            <a:ln w="36000">
              <a:solidFill>
                <a:srgbClr val="FF0000"/>
              </a:solidFill>
              <a:prstDash val="solid"/>
            </a:ln>
          </p:spPr>
          <p:txBody>
            <a:bodyPr vert="horz" wrap="none" lIns="146941" tIns="85715" rIns="146941" bIns="85715" anchor="ctr" anchorCtr="0" compatLnSpc="0"/>
            <a:lstStyle/>
            <a:p>
              <a:pPr hangingPunct="0"/>
              <a:endParaRPr lang="de-DE" sz="2449">
                <a:latin typeface="Arial" pitchFamily="18"/>
                <a:ea typeface="ＭＳ Ｐゴシック" pitchFamily="2"/>
                <a:cs typeface="Lohit Devanagari" pitchFamily="2"/>
              </a:endParaRPr>
            </a:p>
          </p:txBody>
        </p:sp>
      </p:grpSp>
      <p:grpSp>
        <p:nvGrpSpPr>
          <p:cNvPr id="13" name="グループ化 12"/>
          <p:cNvGrpSpPr/>
          <p:nvPr/>
        </p:nvGrpSpPr>
        <p:grpSpPr>
          <a:xfrm>
            <a:off x="11805743" y="1145160"/>
            <a:ext cx="6211677" cy="4212302"/>
            <a:chOff x="12030074" y="1527786"/>
            <a:chExt cx="6211677" cy="4212302"/>
          </a:xfrm>
        </p:grpSpPr>
        <p:pic>
          <p:nvPicPr>
            <p:cNvPr id="5" name="図 4">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12030074" y="1527786"/>
              <a:ext cx="6211677" cy="4212302"/>
            </a:xfrm>
            <a:prstGeom prst="rect">
              <a:avLst/>
            </a:prstGeom>
            <a:noFill/>
            <a:ln>
              <a:noFill/>
            </a:ln>
          </p:spPr>
        </p:pic>
        <p:sp>
          <p:nvSpPr>
            <p:cNvPr id="10" name="フリーフォーム 9"/>
            <p:cNvSpPr/>
            <p:nvPr/>
          </p:nvSpPr>
          <p:spPr>
            <a:xfrm>
              <a:off x="12715799" y="3976800"/>
              <a:ext cx="1175035" cy="1272996"/>
            </a:xfrm>
            <a:custGeom>
              <a:avLst/>
              <a:gdLst/>
              <a:ahLst/>
              <a:cxnLst>
                <a:cxn ang="3cd4">
                  <a:pos x="hc" y="t"/>
                </a:cxn>
                <a:cxn ang="cd2">
                  <a:pos x="l" y="vc"/>
                </a:cxn>
                <a:cxn ang="cd4">
                  <a:pos x="hc" y="b"/>
                </a:cxn>
                <a:cxn ang="0">
                  <a:pos x="r" y="vc"/>
                </a:cxn>
              </a:cxnLst>
              <a:rect l="l" t="t" r="r" b="b"/>
              <a:pathLst>
                <a:path w="2400" h="2600" fill="none">
                  <a:moveTo>
                    <a:pt x="2400" y="2600"/>
                  </a:moveTo>
                  <a:lnTo>
                    <a:pt x="2400" y="0"/>
                  </a:lnTo>
                  <a:lnTo>
                    <a:pt x="0" y="0"/>
                  </a:lnTo>
                </a:path>
              </a:pathLst>
            </a:custGeom>
            <a:noFill/>
            <a:ln w="36000">
              <a:solidFill>
                <a:srgbClr val="FF0000"/>
              </a:solidFill>
              <a:prstDash val="solid"/>
            </a:ln>
          </p:spPr>
          <p:txBody>
            <a:bodyPr vert="horz" wrap="none" lIns="146941" tIns="85715" rIns="146941" bIns="85715" anchor="ctr" anchorCtr="0" compatLnSpc="0"/>
            <a:lstStyle/>
            <a:p>
              <a:pPr hangingPunct="0"/>
              <a:endParaRPr lang="de-DE" sz="2449">
                <a:latin typeface="Arial" pitchFamily="18"/>
                <a:ea typeface="ＭＳ Ｐゴシック" pitchFamily="2"/>
                <a:cs typeface="Lohit Devanagari" pitchFamily="2"/>
              </a:endParaRPr>
            </a:p>
          </p:txBody>
        </p:sp>
      </p:grpSp>
    </p:spTree>
    <p:extLst>
      <p:ext uri="{BB962C8B-B14F-4D97-AF65-F5344CB8AC3E}">
        <p14:creationId xmlns:p14="http://schemas.microsoft.com/office/powerpoint/2010/main" val="1108343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noGrp="1"/>
          </p:cNvSpPr>
          <p:nvPr>
            <p:ph type="title" idx="4294967295"/>
          </p:nvPr>
        </p:nvSpPr>
        <p:spPr>
          <a:xfrm>
            <a:off x="1093695" y="476879"/>
            <a:ext cx="18287999" cy="1006429"/>
          </a:xfrm>
        </p:spPr>
        <p:txBody>
          <a:bodyPr wrap="square">
            <a:spAutoFit/>
          </a:bodyPr>
          <a:lstStyle/>
          <a:p>
            <a:pPr lvl="0"/>
            <a:r>
              <a:rPr lang="ja-JP" altLang="en-US" sz="6600" dirty="0" smtClean="0">
                <a:solidFill>
                  <a:srgbClr val="33CFCE"/>
                </a:solidFill>
                <a:latin typeface="メイリオ" panose="020B0604030504040204" pitchFamily="50" charset="-128"/>
                <a:ea typeface="メイリオ" panose="020B0604030504040204" pitchFamily="50" charset="-128"/>
              </a:rPr>
              <a:t>進行波</a:t>
            </a:r>
            <a:r>
              <a:rPr lang="ja-JP" altLang="en-US" sz="6600" dirty="0" smtClean="0">
                <a:latin typeface="メイリオ" panose="020B0604030504040204" pitchFamily="50" charset="-128"/>
                <a:ea typeface="メイリオ" panose="020B0604030504040204" pitchFamily="50" charset="-128"/>
              </a:rPr>
              <a:t>型加速管でのビームローディング補償</a:t>
            </a:r>
            <a:endParaRPr lang="en-US" sz="6600" dirty="0">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10237694" y="5657671"/>
            <a:ext cx="6041225" cy="4163322"/>
          </a:xfrm>
          <a:prstGeom prst="rect">
            <a:avLst/>
          </a:prstGeom>
          <a:noFill/>
          <a:ln>
            <a:noFill/>
          </a:ln>
        </p:spPr>
      </p:pic>
      <p:pic>
        <p:nvPicPr>
          <p:cNvPr id="5" name="図 4">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3461895" y="5657671"/>
            <a:ext cx="5882529" cy="4163322"/>
          </a:xfrm>
          <a:prstGeom prst="rect">
            <a:avLst/>
          </a:prstGeom>
          <a:noFill/>
          <a:ln>
            <a:noFill/>
          </a:ln>
        </p:spPr>
      </p:pic>
      <p:sp>
        <p:nvSpPr>
          <p:cNvPr id="6" name="テキスト ボックス 5"/>
          <p:cNvSpPr txBox="1"/>
          <p:nvPr/>
        </p:nvSpPr>
        <p:spPr>
          <a:xfrm>
            <a:off x="13978807" y="5804613"/>
            <a:ext cx="1406842" cy="367943"/>
          </a:xfrm>
          <a:prstGeom prst="rect">
            <a:avLst/>
          </a:prstGeom>
          <a:noFill/>
          <a:ln>
            <a:noFill/>
          </a:ln>
        </p:spPr>
        <p:txBody>
          <a:bodyPr vert="horz" wrap="none" lIns="122451" tIns="61225" rIns="122451" bIns="61225" anchorCtr="0" compatLnSpc="0">
            <a:spAutoFit/>
          </a:bodyPr>
          <a:lstStyle/>
          <a:p>
            <a:pPr hangingPunct="0"/>
            <a:r>
              <a:rPr lang="de-DE" sz="1905" b="1">
                <a:solidFill>
                  <a:srgbClr val="FF0000"/>
                </a:solidFill>
                <a:latin typeface="Luxi Serif" pitchFamily="18"/>
                <a:ea typeface="ＭＳ Ｐゴシック" pitchFamily="2"/>
                <a:cs typeface="Lohit Devanagari" pitchFamily="2"/>
              </a:rPr>
              <a:t>V(no beam)</a:t>
            </a:r>
          </a:p>
        </p:txBody>
      </p:sp>
      <p:sp>
        <p:nvSpPr>
          <p:cNvPr id="7" name="テキスト ボックス 6"/>
          <p:cNvSpPr txBox="1"/>
          <p:nvPr/>
        </p:nvSpPr>
        <p:spPr>
          <a:xfrm>
            <a:off x="13929826" y="8875675"/>
            <a:ext cx="1878318" cy="367943"/>
          </a:xfrm>
          <a:prstGeom prst="rect">
            <a:avLst/>
          </a:prstGeom>
          <a:noFill/>
          <a:ln>
            <a:noFill/>
          </a:ln>
        </p:spPr>
        <p:txBody>
          <a:bodyPr vert="horz" wrap="none" lIns="122451" tIns="61225" rIns="122451" bIns="61225" anchorCtr="0" compatLnSpc="0">
            <a:spAutoFit/>
          </a:bodyPr>
          <a:lstStyle/>
          <a:p>
            <a:pPr hangingPunct="0"/>
            <a:r>
              <a:rPr lang="de-DE" sz="1905" b="1">
                <a:solidFill>
                  <a:srgbClr val="FF0000"/>
                </a:solidFill>
                <a:latin typeface="Luxi Serif" pitchFamily="18"/>
                <a:ea typeface="ＭＳ Ｐゴシック" pitchFamily="2"/>
                <a:cs typeface="Lohit Devanagari" pitchFamily="2"/>
              </a:rPr>
              <a:t>V(beam loading)</a:t>
            </a:r>
          </a:p>
        </p:txBody>
      </p:sp>
      <p:sp>
        <p:nvSpPr>
          <p:cNvPr id="8" name="テキスト ボックス 7"/>
          <p:cNvSpPr txBox="1"/>
          <p:nvPr/>
        </p:nvSpPr>
        <p:spPr>
          <a:xfrm>
            <a:off x="13267123" y="6915975"/>
            <a:ext cx="1578620" cy="367943"/>
          </a:xfrm>
          <a:prstGeom prst="rect">
            <a:avLst/>
          </a:prstGeom>
          <a:noFill/>
          <a:ln>
            <a:noFill/>
          </a:ln>
        </p:spPr>
        <p:txBody>
          <a:bodyPr vert="horz" wrap="none" lIns="122451" tIns="61225" rIns="122451" bIns="61225" anchorCtr="0" compatLnSpc="0">
            <a:spAutoFit/>
          </a:bodyPr>
          <a:lstStyle/>
          <a:p>
            <a:pPr hangingPunct="0"/>
            <a:r>
              <a:rPr lang="de-DE" sz="1905" b="1">
                <a:solidFill>
                  <a:srgbClr val="FF0000"/>
                </a:solidFill>
                <a:latin typeface="Luxi Serif" pitchFamily="18"/>
                <a:ea typeface="ＭＳ Ｐゴシック" pitchFamily="2"/>
                <a:cs typeface="Lohit Devanagari" pitchFamily="2"/>
              </a:rPr>
              <a:t>V(with beam)</a:t>
            </a:r>
          </a:p>
        </p:txBody>
      </p:sp>
      <p:sp>
        <p:nvSpPr>
          <p:cNvPr id="9" name="直線コネクタ 8"/>
          <p:cNvSpPr/>
          <p:nvPr/>
        </p:nvSpPr>
        <p:spPr>
          <a:xfrm>
            <a:off x="7588067" y="6333742"/>
            <a:ext cx="0" cy="979605"/>
          </a:xfrm>
          <a:prstGeom prst="line">
            <a:avLst/>
          </a:prstGeom>
          <a:noFill/>
          <a:ln w="36000">
            <a:solidFill>
              <a:srgbClr val="FF00FF"/>
            </a:solidFill>
            <a:prstDash val="solid"/>
            <a:tailEnd type="arrow"/>
          </a:ln>
        </p:spPr>
        <p:txBody>
          <a:bodyPr vert="horz" wrap="none" lIns="146941" tIns="85715" rIns="146941" bIns="85715" anchor="ctr" anchorCtr="1" compatLnSpc="0"/>
          <a:lstStyle/>
          <a:p>
            <a:pPr hangingPunct="0"/>
            <a:endParaRPr lang="de-DE" sz="2449">
              <a:latin typeface="Arial" pitchFamily="18"/>
              <a:ea typeface="ＭＳ Ｐゴシック" pitchFamily="2"/>
              <a:cs typeface="Lohit Devanagari" pitchFamily="2"/>
            </a:endParaRPr>
          </a:p>
        </p:txBody>
      </p:sp>
      <p:sp>
        <p:nvSpPr>
          <p:cNvPr id="10" name="テキスト ボックス 9"/>
          <p:cNvSpPr txBox="1"/>
          <p:nvPr/>
        </p:nvSpPr>
        <p:spPr>
          <a:xfrm>
            <a:off x="7676231" y="6464519"/>
            <a:ext cx="1503856" cy="566524"/>
          </a:xfrm>
          <a:prstGeom prst="rect">
            <a:avLst/>
          </a:prstGeom>
          <a:noFill/>
          <a:ln>
            <a:noFill/>
          </a:ln>
        </p:spPr>
        <p:txBody>
          <a:bodyPr vert="horz" wrap="none" lIns="122451" tIns="61225" rIns="122451" bIns="61225" anchorCtr="0" compatLnSpc="0">
            <a:spAutoFit/>
          </a:bodyPr>
          <a:lstStyle/>
          <a:p>
            <a:pPr hangingPunct="0"/>
            <a:r>
              <a:rPr lang="de-DE" sz="2449" b="1">
                <a:solidFill>
                  <a:srgbClr val="FF00FF"/>
                </a:solidFill>
                <a:latin typeface="Arial Black" pitchFamily="34"/>
                <a:ea typeface="ＭＳ Ｐゴシック" pitchFamily="2"/>
                <a:cs typeface="Lohit Devanagari" pitchFamily="2"/>
              </a:rPr>
              <a:t>loading</a:t>
            </a:r>
          </a:p>
        </p:txBody>
      </p:sp>
      <p:sp>
        <p:nvSpPr>
          <p:cNvPr id="17" name="テキスト プレースホルダー 2"/>
          <p:cNvSpPr txBox="1">
            <a:spLocks/>
          </p:cNvSpPr>
          <p:nvPr/>
        </p:nvSpPr>
        <p:spPr>
          <a:xfrm>
            <a:off x="832100" y="1770393"/>
            <a:ext cx="16362206" cy="3553826"/>
          </a:xfrm>
          <a:prstGeom prst="rect">
            <a:avLst/>
          </a:prstGeom>
        </p:spPr>
        <p:txBody>
          <a:bodyPr vert="horz" lIns="91440" tIns="45720" rIns="91440" bIns="45720" rtlCol="0">
            <a:normAutofit/>
          </a:bodyPr>
          <a:lstStyle>
            <a:lvl1pPr marL="0" indent="0" algn="l" defTabSz="1371417" rtl="0" eaLnBrk="1" latinLnBrk="0" hangingPunct="1">
              <a:lnSpc>
                <a:spcPct val="130000"/>
              </a:lnSpc>
              <a:spcBef>
                <a:spcPts val="1200"/>
              </a:spcBef>
              <a:buFontTx/>
              <a:buNone/>
              <a:defRPr sz="1800" kern="1200" baseline="0">
                <a:solidFill>
                  <a:schemeClr val="bg2">
                    <a:lumMod val="90000"/>
                  </a:schemeClr>
                </a:solidFill>
                <a:latin typeface="+mn-lt"/>
                <a:ea typeface="+mn-ea"/>
                <a:cs typeface="+mn-cs"/>
              </a:defRPr>
            </a:lvl1pPr>
            <a:lvl2pPr marL="685709" indent="0" algn="l" defTabSz="1371417" rtl="0" eaLnBrk="1" latinLnBrk="0" hangingPunct="1">
              <a:lnSpc>
                <a:spcPct val="90000"/>
              </a:lnSpc>
              <a:spcBef>
                <a:spcPts val="750"/>
              </a:spcBef>
              <a:buFontTx/>
              <a:buNone/>
              <a:defRPr sz="3600" kern="1200">
                <a:solidFill>
                  <a:schemeClr val="tx1"/>
                </a:solidFill>
                <a:latin typeface="+mn-lt"/>
                <a:ea typeface="+mn-ea"/>
                <a:cs typeface="+mn-cs"/>
              </a:defRPr>
            </a:lvl2pPr>
            <a:lvl3pPr marL="1371417" indent="0" algn="l" defTabSz="1371417" rtl="0" eaLnBrk="1" latinLnBrk="0" hangingPunct="1">
              <a:lnSpc>
                <a:spcPct val="90000"/>
              </a:lnSpc>
              <a:spcBef>
                <a:spcPts val="750"/>
              </a:spcBef>
              <a:buFontTx/>
              <a:buNone/>
              <a:defRPr sz="3000" kern="1200">
                <a:solidFill>
                  <a:schemeClr val="tx1"/>
                </a:solidFill>
                <a:latin typeface="+mn-lt"/>
                <a:ea typeface="+mn-ea"/>
                <a:cs typeface="+mn-cs"/>
              </a:defRPr>
            </a:lvl3pPr>
            <a:lvl4pPr marL="2057126" indent="0" algn="l" defTabSz="1371417" rtl="0" eaLnBrk="1" latinLnBrk="0" hangingPunct="1">
              <a:lnSpc>
                <a:spcPct val="90000"/>
              </a:lnSpc>
              <a:spcBef>
                <a:spcPts val="750"/>
              </a:spcBef>
              <a:buFontTx/>
              <a:buNone/>
              <a:defRPr sz="2700" kern="1200">
                <a:solidFill>
                  <a:schemeClr val="tx1"/>
                </a:solidFill>
                <a:latin typeface="+mn-lt"/>
                <a:ea typeface="+mn-ea"/>
                <a:cs typeface="+mn-cs"/>
              </a:defRPr>
            </a:lvl4pPr>
            <a:lvl5pPr marL="2742835" indent="0" algn="l" defTabSz="1371417" rtl="0" eaLnBrk="1" latinLnBrk="0" hangingPunct="1">
              <a:lnSpc>
                <a:spcPct val="90000"/>
              </a:lnSpc>
              <a:spcBef>
                <a:spcPts val="750"/>
              </a:spcBef>
              <a:buFontTx/>
              <a:buNone/>
              <a:defRPr sz="27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457200" indent="-457200">
              <a:spcAft>
                <a:spcPts val="385"/>
              </a:spcAft>
              <a:buSzPct val="45000"/>
              <a:buFont typeface="Wingdings" panose="05000000000000000000" pitchFamily="2" charset="2"/>
              <a:buChar char="n"/>
            </a:pPr>
            <a:r>
              <a:rPr lang="ja-JP" altLang="en-US" sz="2800" dirty="0" smtClean="0">
                <a:solidFill>
                  <a:schemeClr val="bg1"/>
                </a:solidFill>
                <a:latin typeface="メイリオ" panose="020B0604030504040204" pitchFamily="50" charset="-128"/>
                <a:ea typeface="メイリオ" panose="020B0604030504040204" pitchFamily="50" charset="-128"/>
              </a:rPr>
              <a:t>ブースターでも</a:t>
            </a:r>
            <a:r>
              <a:rPr lang="en-US" altLang="ja-JP" sz="2800" dirty="0" smtClean="0">
                <a:solidFill>
                  <a:schemeClr val="bg1"/>
                </a:solidFill>
                <a:latin typeface="メイリオ" panose="020B0604030504040204" pitchFamily="50" charset="-128"/>
                <a:ea typeface="メイリオ" panose="020B0604030504040204" pitchFamily="50" charset="-128"/>
              </a:rPr>
              <a:t>Capture </a:t>
            </a:r>
            <a:r>
              <a:rPr lang="en-US" altLang="ja-JP" sz="2800" dirty="0" err="1" smtClean="0">
                <a:solidFill>
                  <a:schemeClr val="bg1"/>
                </a:solidFill>
                <a:latin typeface="メイリオ" panose="020B0604030504040204" pitchFamily="50" charset="-128"/>
                <a:ea typeface="メイリオ" panose="020B0604030504040204" pitchFamily="50" charset="-128"/>
              </a:rPr>
              <a:t>Linac</a:t>
            </a:r>
            <a:r>
              <a:rPr lang="ja-JP" altLang="en-US" sz="2800" dirty="0" smtClean="0">
                <a:solidFill>
                  <a:schemeClr val="bg1"/>
                </a:solidFill>
                <a:latin typeface="メイリオ" panose="020B0604030504040204" pitchFamily="50" charset="-128"/>
                <a:ea typeface="メイリオ" panose="020B0604030504040204" pitchFamily="50" charset="-128"/>
              </a:rPr>
              <a:t>と同様に、ビームローディングの補償が必要。</a:t>
            </a:r>
            <a:endParaRPr lang="en-US" altLang="ja-JP" sz="2800" dirty="0" smtClean="0">
              <a:solidFill>
                <a:schemeClr val="bg1"/>
              </a:solidFill>
              <a:latin typeface="メイリオ" panose="020B0604030504040204" pitchFamily="50" charset="-128"/>
              <a:ea typeface="メイリオ" panose="020B0604030504040204" pitchFamily="50" charset="-128"/>
            </a:endParaRPr>
          </a:p>
          <a:p>
            <a:pPr marL="457200" indent="-457200">
              <a:spcAft>
                <a:spcPts val="385"/>
              </a:spcAft>
              <a:buSzPct val="45000"/>
              <a:buFont typeface="Wingdings" panose="05000000000000000000" pitchFamily="2" charset="2"/>
              <a:buChar char="n"/>
            </a:pPr>
            <a:r>
              <a:rPr lang="ja-JP" altLang="en-US" sz="2800" dirty="0" smtClean="0">
                <a:solidFill>
                  <a:schemeClr val="bg1"/>
                </a:solidFill>
                <a:latin typeface="メイリオ" panose="020B0604030504040204" pitchFamily="50" charset="-128"/>
                <a:ea typeface="メイリオ" panose="020B0604030504040204" pitchFamily="50" charset="-128"/>
              </a:rPr>
              <a:t>ビームは加速位相のど真ん中に乗っかるので、こちらは位相変調の必要はない。</a:t>
            </a:r>
            <a:endParaRPr lang="en-US" altLang="ja-JP" sz="2800" dirty="0" smtClean="0">
              <a:solidFill>
                <a:schemeClr val="bg1"/>
              </a:solidFill>
              <a:latin typeface="メイリオ" panose="020B0604030504040204" pitchFamily="50" charset="-128"/>
              <a:ea typeface="メイリオ" panose="020B0604030504040204" pitchFamily="50" charset="-128"/>
            </a:endParaRPr>
          </a:p>
          <a:p>
            <a:pPr marL="457200" indent="-457200">
              <a:spcAft>
                <a:spcPts val="385"/>
              </a:spcAft>
              <a:buSzPct val="45000"/>
              <a:buFont typeface="Wingdings" panose="05000000000000000000" pitchFamily="2" charset="2"/>
              <a:buChar char="n"/>
            </a:pPr>
            <a:r>
              <a:rPr lang="ja-JP" altLang="en-US" sz="2800" dirty="0" smtClean="0">
                <a:solidFill>
                  <a:schemeClr val="bg1"/>
                </a:solidFill>
                <a:latin typeface="メイリオ" panose="020B0604030504040204" pitchFamily="50" charset="-128"/>
                <a:ea typeface="メイリオ" panose="020B0604030504040204" pitchFamily="50" charset="-128"/>
              </a:rPr>
              <a:t>一方で、進行波型加速管におけるビームローディング補償は複雑でややこしい。</a:t>
            </a:r>
            <a:endParaRPr lang="en-US" altLang="ja-JP" sz="2800" dirty="0" smtClean="0">
              <a:solidFill>
                <a:schemeClr val="bg1"/>
              </a:solidFill>
              <a:latin typeface="メイリオ" panose="020B0604030504040204" pitchFamily="50" charset="-128"/>
              <a:ea typeface="メイリオ" panose="020B0604030504040204" pitchFamily="50" charset="-128"/>
            </a:endParaRPr>
          </a:p>
          <a:p>
            <a:pPr marL="457200" indent="-457200">
              <a:spcAft>
                <a:spcPts val="385"/>
              </a:spcAft>
              <a:buSzPct val="45000"/>
              <a:buFont typeface="Wingdings" panose="05000000000000000000" pitchFamily="2" charset="2"/>
              <a:buChar char="n"/>
            </a:pPr>
            <a:r>
              <a:rPr lang="ja-JP" altLang="en-US" sz="2800" dirty="0" smtClean="0">
                <a:solidFill>
                  <a:schemeClr val="bg1"/>
                </a:solidFill>
                <a:latin typeface="メイリオ" panose="020B0604030504040204" pitchFamily="50" charset="-128"/>
                <a:ea typeface="メイリオ" panose="020B0604030504040204" pitchFamily="50" charset="-128"/>
              </a:rPr>
              <a:t>電場の減少を補うために、ビーム加速と同時に</a:t>
            </a:r>
            <a:r>
              <a:rPr lang="en-US" altLang="ja-JP" sz="2800" dirty="0" smtClean="0">
                <a:solidFill>
                  <a:schemeClr val="bg1"/>
                </a:solidFill>
                <a:latin typeface="メイリオ" panose="020B0604030504040204" pitchFamily="50" charset="-128"/>
                <a:ea typeface="メイリオ" panose="020B0604030504040204" pitchFamily="50" charset="-128"/>
              </a:rPr>
              <a:t>RF</a:t>
            </a:r>
            <a:r>
              <a:rPr lang="ja-JP" altLang="en-US" sz="2800" dirty="0" smtClean="0">
                <a:solidFill>
                  <a:schemeClr val="bg1"/>
                </a:solidFill>
                <a:latin typeface="メイリオ" panose="020B0604030504040204" pitchFamily="50" charset="-128"/>
                <a:ea typeface="メイリオ" panose="020B0604030504040204" pitchFamily="50" charset="-128"/>
              </a:rPr>
              <a:t>パワーを増大させる：</a:t>
            </a:r>
            <a:r>
              <a:rPr lang="en-US" altLang="ja-JP" sz="2800" dirty="0" smtClean="0">
                <a:solidFill>
                  <a:schemeClr val="bg1"/>
                </a:solidFill>
                <a:latin typeface="メイリオ" panose="020B0604030504040204" pitchFamily="50" charset="-128"/>
                <a:ea typeface="メイリオ" panose="020B0604030504040204" pitchFamily="50" charset="-128"/>
              </a:rPr>
              <a:t>Amplitude modulation.</a:t>
            </a:r>
          </a:p>
          <a:p>
            <a:pPr marL="457200" indent="-457200">
              <a:spcAft>
                <a:spcPts val="385"/>
              </a:spcAft>
              <a:buSzPct val="45000"/>
              <a:buFont typeface="Wingdings" panose="05000000000000000000" pitchFamily="2" charset="2"/>
              <a:buChar char="n"/>
            </a:pPr>
            <a:endParaRPr lang="en-US" sz="2800"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4176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1595718" y="3657601"/>
            <a:ext cx="15867529" cy="3729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txBox="1">
            <a:spLocks noGrp="1"/>
          </p:cNvSpPr>
          <p:nvPr>
            <p:ph type="title" idx="4294967295"/>
          </p:nvPr>
        </p:nvSpPr>
        <p:spPr>
          <a:xfrm>
            <a:off x="550231" y="346289"/>
            <a:ext cx="17355670" cy="1717248"/>
          </a:xfrm>
        </p:spPr>
        <p:txBody>
          <a:bodyPr/>
          <a:lstStyle/>
          <a:p>
            <a:pPr lvl="0"/>
            <a:r>
              <a:rPr lang="en-US" sz="6600" dirty="0"/>
              <a:t>Beam Loading Compensation with </a:t>
            </a:r>
            <a:r>
              <a:rPr lang="en-US" sz="6600" dirty="0">
                <a:solidFill>
                  <a:srgbClr val="33CFCE"/>
                </a:solidFill>
                <a:latin typeface="メイリオ" panose="020B0604030504040204" pitchFamily="50" charset="-128"/>
                <a:ea typeface="メイリオ" panose="020B0604030504040204" pitchFamily="50" charset="-128"/>
              </a:rPr>
              <a:t>AM</a:t>
            </a:r>
          </a:p>
        </p:txBody>
      </p:sp>
      <p:sp>
        <p:nvSpPr>
          <p:cNvPr id="3" name="Text Placeholder 2"/>
          <p:cNvSpPr txBox="1">
            <a:spLocks noGrp="1"/>
          </p:cNvSpPr>
          <p:nvPr>
            <p:ph type="body" idx="4294967295"/>
          </p:nvPr>
        </p:nvSpPr>
        <p:spPr>
          <a:xfrm>
            <a:off x="1878366" y="2063537"/>
            <a:ext cx="13768033" cy="6788174"/>
          </a:xfrm>
        </p:spPr>
        <p:txBody>
          <a:bodyPr>
            <a:normAutofit fontScale="92500"/>
          </a:bodyPr>
          <a:lstStyle/>
          <a:p>
            <a:pPr>
              <a:spcAft>
                <a:spcPts val="385"/>
              </a:spcAft>
            </a:pPr>
            <a:r>
              <a:rPr lang="ja-JP" altLang="en-US" sz="3200" dirty="0" smtClean="0">
                <a:solidFill>
                  <a:schemeClr val="bg1"/>
                </a:solidFill>
                <a:latin typeface="メイリオ" panose="020B0604030504040204" pitchFamily="50" charset="-128"/>
                <a:ea typeface="メイリオ" panose="020B0604030504040204" pitchFamily="50" charset="-128"/>
              </a:rPr>
              <a:t>任意の時間の関数である入力</a:t>
            </a:r>
            <a:r>
              <a:rPr lang="en-US" altLang="ja-JP" sz="3200" dirty="0" smtClean="0">
                <a:solidFill>
                  <a:schemeClr val="bg1"/>
                </a:solidFill>
                <a:latin typeface="メイリオ" panose="020B0604030504040204" pitchFamily="50" charset="-128"/>
                <a:ea typeface="メイリオ" panose="020B0604030504040204" pitchFamily="50" charset="-128"/>
              </a:rPr>
              <a:t>RF</a:t>
            </a:r>
            <a:r>
              <a:rPr lang="ja-JP" altLang="en-US" sz="3200" dirty="0" smtClean="0">
                <a:solidFill>
                  <a:schemeClr val="bg1"/>
                </a:solidFill>
                <a:latin typeface="メイリオ" panose="020B0604030504040204" pitchFamily="50" charset="-128"/>
                <a:ea typeface="メイリオ" panose="020B0604030504040204" pitchFamily="50" charset="-128"/>
              </a:rPr>
              <a:t>パワーに対して発生する進行波型加速管の電圧は、ラプラス変換を利用して求めることができる。（電気回路と一緒）</a:t>
            </a:r>
            <a:endParaRPr lang="en-US" altLang="ja-JP" sz="3200" dirty="0" smtClean="0">
              <a:solidFill>
                <a:schemeClr val="bg1"/>
              </a:solidFill>
              <a:latin typeface="メイリオ" panose="020B0604030504040204" pitchFamily="50" charset="-128"/>
              <a:ea typeface="メイリオ" panose="020B0604030504040204" pitchFamily="50" charset="-128"/>
            </a:endParaRPr>
          </a:p>
          <a:p>
            <a:pPr>
              <a:spcAft>
                <a:spcPts val="385"/>
              </a:spcAft>
            </a:pPr>
            <a:endParaRPr lang="en-US" sz="2800" dirty="0">
              <a:solidFill>
                <a:schemeClr val="bg1"/>
              </a:solidFill>
              <a:latin typeface="メイリオ" panose="020B0604030504040204" pitchFamily="50" charset="-128"/>
              <a:ea typeface="メイリオ" panose="020B0604030504040204" pitchFamily="50" charset="-128"/>
            </a:endParaRPr>
          </a:p>
          <a:p>
            <a:pPr>
              <a:spcAft>
                <a:spcPts val="385"/>
              </a:spcAft>
            </a:pPr>
            <a:endParaRPr lang="en-US" sz="2800" dirty="0" smtClean="0">
              <a:solidFill>
                <a:schemeClr val="bg1"/>
              </a:solidFill>
              <a:latin typeface="メイリオ" panose="020B0604030504040204" pitchFamily="50" charset="-128"/>
              <a:ea typeface="メイリオ" panose="020B0604030504040204" pitchFamily="50" charset="-128"/>
            </a:endParaRPr>
          </a:p>
          <a:p>
            <a:pPr>
              <a:spcAft>
                <a:spcPts val="385"/>
              </a:spcAft>
            </a:pPr>
            <a:endParaRPr lang="en-US" sz="2800" dirty="0">
              <a:solidFill>
                <a:schemeClr val="bg1"/>
              </a:solidFill>
              <a:latin typeface="メイリオ" panose="020B0604030504040204" pitchFamily="50" charset="-128"/>
              <a:ea typeface="メイリオ" panose="020B0604030504040204" pitchFamily="50" charset="-128"/>
            </a:endParaRPr>
          </a:p>
          <a:p>
            <a:pPr>
              <a:spcAft>
                <a:spcPts val="385"/>
              </a:spcAft>
            </a:pPr>
            <a:endParaRPr lang="en-US" sz="2800" dirty="0" smtClean="0">
              <a:solidFill>
                <a:schemeClr val="bg1"/>
              </a:solidFill>
              <a:latin typeface="メイリオ" panose="020B0604030504040204" pitchFamily="50" charset="-128"/>
              <a:ea typeface="メイリオ" panose="020B0604030504040204" pitchFamily="50" charset="-128"/>
            </a:endParaRPr>
          </a:p>
          <a:p>
            <a:pPr>
              <a:spcAft>
                <a:spcPts val="385"/>
              </a:spcAft>
            </a:pPr>
            <a:endParaRPr lang="en-US" sz="2800" dirty="0">
              <a:solidFill>
                <a:schemeClr val="bg1"/>
              </a:solidFill>
              <a:latin typeface="メイリオ" panose="020B0604030504040204" pitchFamily="50" charset="-128"/>
              <a:ea typeface="メイリオ" panose="020B0604030504040204" pitchFamily="50" charset="-128"/>
            </a:endParaRPr>
          </a:p>
          <a:p>
            <a:pPr>
              <a:spcAft>
                <a:spcPts val="385"/>
              </a:spcAft>
            </a:pPr>
            <a:endParaRPr lang="en-US" sz="2800" dirty="0" smtClean="0">
              <a:solidFill>
                <a:schemeClr val="bg1"/>
              </a:solidFill>
              <a:latin typeface="メイリオ" panose="020B0604030504040204" pitchFamily="50" charset="-128"/>
              <a:ea typeface="メイリオ" panose="020B0604030504040204" pitchFamily="50" charset="-128"/>
            </a:endParaRPr>
          </a:p>
          <a:p>
            <a:pPr>
              <a:spcAft>
                <a:spcPts val="385"/>
              </a:spcAft>
            </a:pPr>
            <a:r>
              <a:rPr lang="ja-JP" altLang="en-US" sz="3500" dirty="0" smtClean="0">
                <a:solidFill>
                  <a:schemeClr val="bg1"/>
                </a:solidFill>
                <a:latin typeface="メイリオ" panose="020B0604030504040204" pitchFamily="50" charset="-128"/>
                <a:ea typeface="メイリオ" panose="020B0604030504040204" pitchFamily="50" charset="-128"/>
              </a:rPr>
              <a:t>逆ラプラス変換により、時間ドメインでの電場を計算できる。</a:t>
            </a:r>
            <a:endParaRPr lang="en-US" sz="3500" dirty="0">
              <a:solidFill>
                <a:schemeClr val="bg1"/>
              </a:solidFill>
              <a:latin typeface="メイリオ" panose="020B0604030504040204" pitchFamily="50" charset="-128"/>
              <a:ea typeface="メイリオ" panose="020B0604030504040204" pitchFamily="50" charset="-128"/>
            </a:endParaRPr>
          </a:p>
        </p:txBody>
      </p:sp>
      <p:pic>
        <p:nvPicPr>
          <p:cNvPr id="4" name="図 3"/>
          <p:cNvPicPr>
            <a:picLocks noChangeAspect="1"/>
          </p:cNvPicPr>
          <p:nvPr/>
        </p:nvPicPr>
        <p:blipFill>
          <a:blip r:embed="rId3">
            <a:lum/>
            <a:alphaModFix/>
          </a:blip>
          <a:srcRect/>
          <a:stretch>
            <a:fillRect/>
          </a:stretch>
        </p:blipFill>
        <p:spPr>
          <a:xfrm>
            <a:off x="1878367" y="3751798"/>
            <a:ext cx="5193865" cy="1129483"/>
          </a:xfrm>
          <a:prstGeom prst="rect">
            <a:avLst/>
          </a:prstGeom>
          <a:noFill/>
          <a:ln>
            <a:noFill/>
          </a:ln>
        </p:spPr>
      </p:pic>
      <p:pic>
        <p:nvPicPr>
          <p:cNvPr id="5" name="図 4"/>
          <p:cNvPicPr>
            <a:picLocks noChangeAspect="1"/>
          </p:cNvPicPr>
          <p:nvPr/>
        </p:nvPicPr>
        <p:blipFill>
          <a:blip r:embed="rId4">
            <a:lum/>
            <a:alphaModFix/>
          </a:blip>
          <a:srcRect/>
          <a:stretch>
            <a:fillRect/>
          </a:stretch>
        </p:blipFill>
        <p:spPr>
          <a:xfrm>
            <a:off x="8057625" y="3872946"/>
            <a:ext cx="2943714" cy="880665"/>
          </a:xfrm>
          <a:prstGeom prst="rect">
            <a:avLst/>
          </a:prstGeom>
          <a:noFill/>
          <a:ln>
            <a:noFill/>
          </a:ln>
        </p:spPr>
      </p:pic>
      <p:pic>
        <p:nvPicPr>
          <p:cNvPr id="6" name="図 5"/>
          <p:cNvPicPr>
            <a:picLocks noChangeAspect="1"/>
          </p:cNvPicPr>
          <p:nvPr/>
        </p:nvPicPr>
        <p:blipFill>
          <a:blip r:embed="rId5">
            <a:lum/>
            <a:alphaModFix/>
          </a:blip>
          <a:srcRect/>
          <a:stretch>
            <a:fillRect/>
          </a:stretch>
        </p:blipFill>
        <p:spPr>
          <a:xfrm>
            <a:off x="5817136" y="5444369"/>
            <a:ext cx="8812039" cy="1129483"/>
          </a:xfrm>
          <a:prstGeom prst="rect">
            <a:avLst/>
          </a:prstGeom>
          <a:noFill/>
          <a:ln>
            <a:noFill/>
          </a:ln>
        </p:spPr>
      </p:pic>
      <mc:AlternateContent xmlns:mc="http://schemas.openxmlformats.org/markup-compatibility/2006" xmlns:a14="http://schemas.microsoft.com/office/drawing/2010/main">
        <mc:Choice Requires="a14">
          <p:sp>
            <p:nvSpPr>
              <p:cNvPr id="7" name="TextBox 6"/>
              <p:cNvSpPr txBox="1">
                <a:spLocks noResize="1"/>
              </p:cNvSpPr>
              <p:nvPr/>
            </p:nvSpPr>
            <p:spPr>
              <a:xfrm>
                <a:off x="6901046" y="4069678"/>
                <a:ext cx="952666" cy="493721"/>
              </a:xfrm>
              <a:prstGeom prst="rect">
                <a:avLst/>
              </a:prstGeom>
              <a:noFill/>
              <a:ln>
                <a:noFill/>
              </a:ln>
            </p:spPr>
            <p:txBody>
              <a:bodyPr vert="horz" wrap="none" lIns="122451" tIns="61225" rIns="122451" bIns="61225" anchor="ctr" anchorCtr="0" compatLnSpc="0">
                <a:noAutofit/>
              </a:bodyPr>
              <a:lstStyle/>
              <a:p>
                <a:pPr hangingPunct="0"/>
                <a14:m>
                  <m:oMathPara xmlns:m="http://schemas.openxmlformats.org/officeDocument/2006/math">
                    <m:oMathParaPr>
                      <m:jc m:val="centerGroup"/>
                    </m:oMathParaPr>
                    <m:oMath xmlns:m="http://schemas.openxmlformats.org/officeDocument/2006/math">
                      <m:r>
                        <a:rPr lang="en-US" sz="3674" b="1" i="1" smtClean="0">
                          <a:solidFill>
                            <a:srgbClr val="33CFCE"/>
                          </a:solidFill>
                          <a:latin typeface="Cambria Math" panose="02040503050406030204" pitchFamily="18" charset="0"/>
                        </a:rPr>
                        <m:t>𝑬</m:t>
                      </m:r>
                      <m:d>
                        <m:dPr>
                          <m:ctrlPr>
                            <a:rPr lang="en-US" sz="3674" b="1" i="1">
                              <a:solidFill>
                                <a:srgbClr val="33CFCE"/>
                              </a:solidFill>
                              <a:latin typeface="Cambria Math" panose="02040503050406030204" pitchFamily="18" charset="0"/>
                            </a:rPr>
                          </m:ctrlPr>
                        </m:dPr>
                        <m:e>
                          <m:r>
                            <a:rPr lang="en-US" sz="3674" b="1" i="1">
                              <a:solidFill>
                                <a:srgbClr val="33CFCE"/>
                              </a:solidFill>
                              <a:latin typeface="Cambria Math" panose="02040503050406030204" pitchFamily="18" charset="0"/>
                            </a:rPr>
                            <m:t>𝒔</m:t>
                          </m:r>
                        </m:e>
                      </m:d>
                    </m:oMath>
                  </m:oMathPara>
                </a14:m>
                <a:endParaRPr lang="en-US" sz="3674" b="1" dirty="0">
                  <a:solidFill>
                    <a:srgbClr val="33CFCE"/>
                  </a:solidFill>
                  <a:latin typeface="Arial" pitchFamily="18"/>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6901046" y="4069678"/>
                <a:ext cx="952666" cy="493721"/>
              </a:xfrm>
              <a:prstGeom prst="rect">
                <a:avLst/>
              </a:prstGeom>
              <a:blipFill>
                <a:blip r:embed="rId6"/>
                <a:stretch>
                  <a:fillRect r="-7051" b="-1235"/>
                </a:stretch>
              </a:blipFill>
              <a:ln>
                <a:noFill/>
              </a:ln>
            </p:spPr>
            <p:txBody>
              <a:bodyPr/>
              <a:lstStyle/>
              <a:p>
                <a:r>
                  <a:rPr lang="ja-JP" altLang="en-US">
                    <a:noFill/>
                  </a:rPr>
                  <a:t> </a:t>
                </a:r>
              </a:p>
            </p:txBody>
          </p:sp>
        </mc:Fallback>
      </mc:AlternateContent>
      <p:sp>
        <p:nvSpPr>
          <p:cNvPr id="9" name="右矢印 8"/>
          <p:cNvSpPr/>
          <p:nvPr/>
        </p:nvSpPr>
        <p:spPr>
          <a:xfrm rot="10800000">
            <a:off x="11167320" y="4069678"/>
            <a:ext cx="1405966" cy="53346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2494544" y="6537694"/>
            <a:ext cx="3621741" cy="584775"/>
          </a:xfrm>
          <a:prstGeom prst="rect">
            <a:avLst/>
          </a:prstGeom>
          <a:noFill/>
        </p:spPr>
        <p:txBody>
          <a:bodyPr wrap="square" rtlCol="0">
            <a:spAutoFit/>
          </a:bodyPr>
          <a:lstStyle/>
          <a:p>
            <a:r>
              <a:rPr kumimoji="1" lang="ja-JP" altLang="en-US" sz="3200" dirty="0" smtClean="0"/>
              <a:t>ビームによる電場</a:t>
            </a:r>
            <a:endParaRPr kumimoji="1" lang="ja-JP" altLang="en-US" sz="3200" dirty="0"/>
          </a:p>
        </p:txBody>
      </p:sp>
      <p:sp>
        <p:nvSpPr>
          <p:cNvPr id="11" name="右矢印 10"/>
          <p:cNvSpPr/>
          <p:nvPr/>
        </p:nvSpPr>
        <p:spPr>
          <a:xfrm>
            <a:off x="4004647" y="5742376"/>
            <a:ext cx="1405966" cy="53346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3001179" y="4020890"/>
            <a:ext cx="3621741" cy="584775"/>
          </a:xfrm>
          <a:prstGeom prst="rect">
            <a:avLst/>
          </a:prstGeom>
          <a:noFill/>
        </p:spPr>
        <p:txBody>
          <a:bodyPr wrap="square" rtlCol="0">
            <a:spAutoFit/>
          </a:bodyPr>
          <a:lstStyle/>
          <a:p>
            <a:r>
              <a:rPr kumimoji="1" lang="en-US" altLang="ja-JP" sz="3200" dirty="0" smtClean="0"/>
              <a:t>RF</a:t>
            </a:r>
            <a:r>
              <a:rPr kumimoji="1" lang="ja-JP" altLang="en-US" sz="3200" dirty="0" smtClean="0"/>
              <a:t>による電場</a:t>
            </a:r>
            <a:endParaRPr kumimoji="1" lang="ja-JP" altLang="en-US" sz="3200" dirty="0"/>
          </a:p>
        </p:txBody>
      </p:sp>
    </p:spTree>
    <p:extLst>
      <p:ext uri="{BB962C8B-B14F-4D97-AF65-F5344CB8AC3E}">
        <p14:creationId xmlns:p14="http://schemas.microsoft.com/office/powerpoint/2010/main" val="3907807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389633" y="1812139"/>
            <a:ext cx="15679166" cy="8295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txBox="1">
            <a:spLocks noGrp="1"/>
          </p:cNvSpPr>
          <p:nvPr>
            <p:ph type="title" idx="4294967295"/>
          </p:nvPr>
        </p:nvSpPr>
        <p:spPr>
          <a:xfrm>
            <a:off x="2972060" y="160411"/>
            <a:ext cx="14096739" cy="1717248"/>
          </a:xfrm>
        </p:spPr>
        <p:txBody>
          <a:bodyPr/>
          <a:lstStyle/>
          <a:p>
            <a:pPr lvl="0"/>
            <a:r>
              <a:rPr lang="en-US" altLang="ja-JP" dirty="0" smtClean="0">
                <a:solidFill>
                  <a:srgbClr val="33CFCE"/>
                </a:solidFill>
              </a:rPr>
              <a:t>Single </a:t>
            </a:r>
            <a:r>
              <a:rPr lang="en-US" dirty="0" smtClean="0">
                <a:solidFill>
                  <a:srgbClr val="33CFCE"/>
                </a:solidFill>
              </a:rPr>
              <a:t>Step</a:t>
            </a:r>
            <a:r>
              <a:rPr lang="en-US" dirty="0" smtClean="0"/>
              <a:t> </a:t>
            </a:r>
            <a:r>
              <a:rPr lang="en-US" dirty="0"/>
              <a:t>Modulation</a:t>
            </a:r>
          </a:p>
        </p:txBody>
      </p:sp>
      <p:pic>
        <p:nvPicPr>
          <p:cNvPr id="3" name="図 2"/>
          <p:cNvPicPr>
            <a:picLocks noChangeAspect="1"/>
          </p:cNvPicPr>
          <p:nvPr/>
        </p:nvPicPr>
        <p:blipFill>
          <a:blip r:embed="rId3">
            <a:lum/>
            <a:alphaModFix/>
          </a:blip>
          <a:srcRect/>
          <a:stretch>
            <a:fillRect/>
          </a:stretch>
        </p:blipFill>
        <p:spPr>
          <a:xfrm>
            <a:off x="3829909" y="2554873"/>
            <a:ext cx="5394196" cy="1071688"/>
          </a:xfrm>
          <a:prstGeom prst="rect">
            <a:avLst/>
          </a:prstGeom>
          <a:noFill/>
          <a:ln>
            <a:noFill/>
          </a:ln>
        </p:spPr>
      </p:pic>
      <p:pic>
        <p:nvPicPr>
          <p:cNvPr id="4" name="図 3"/>
          <p:cNvPicPr>
            <a:picLocks noChangeAspect="1"/>
          </p:cNvPicPr>
          <p:nvPr/>
        </p:nvPicPr>
        <p:blipFill>
          <a:blip r:embed="rId4">
            <a:lum/>
            <a:alphaModFix/>
          </a:blip>
          <a:srcRect/>
          <a:stretch>
            <a:fillRect/>
          </a:stretch>
        </p:blipFill>
        <p:spPr>
          <a:xfrm>
            <a:off x="3829909" y="3685338"/>
            <a:ext cx="4179974" cy="1173566"/>
          </a:xfrm>
          <a:prstGeom prst="rect">
            <a:avLst/>
          </a:prstGeom>
          <a:noFill/>
          <a:ln>
            <a:noFill/>
          </a:ln>
        </p:spPr>
      </p:pic>
      <p:pic>
        <p:nvPicPr>
          <p:cNvPr id="5" name="図 4"/>
          <p:cNvPicPr>
            <a:picLocks noChangeAspect="1"/>
          </p:cNvPicPr>
          <p:nvPr/>
        </p:nvPicPr>
        <p:blipFill>
          <a:blip r:embed="rId5">
            <a:lum/>
            <a:alphaModFix/>
          </a:blip>
          <a:srcRect/>
          <a:stretch>
            <a:fillRect/>
          </a:stretch>
        </p:blipFill>
        <p:spPr>
          <a:xfrm>
            <a:off x="11049107" y="1965544"/>
            <a:ext cx="5408912" cy="3757990"/>
          </a:xfrm>
          <a:prstGeom prst="rect">
            <a:avLst/>
          </a:prstGeom>
          <a:noFill/>
          <a:ln>
            <a:noFill/>
          </a:ln>
        </p:spPr>
      </p:pic>
      <p:pic>
        <p:nvPicPr>
          <p:cNvPr id="6" name="図 5"/>
          <p:cNvPicPr>
            <a:picLocks noChangeAspect="1"/>
          </p:cNvPicPr>
          <p:nvPr/>
        </p:nvPicPr>
        <p:blipFill rotWithShape="1">
          <a:blip r:embed="rId6">
            <a:lum/>
            <a:alphaModFix/>
          </a:blip>
          <a:srcRect r="53889"/>
          <a:stretch/>
        </p:blipFill>
        <p:spPr>
          <a:xfrm>
            <a:off x="1389633" y="5536119"/>
            <a:ext cx="6098097" cy="1162300"/>
          </a:xfrm>
          <a:prstGeom prst="rect">
            <a:avLst/>
          </a:prstGeom>
          <a:noFill/>
          <a:ln>
            <a:noFill/>
          </a:ln>
        </p:spPr>
      </p:pic>
      <p:pic>
        <p:nvPicPr>
          <p:cNvPr id="7" name="図 6"/>
          <p:cNvPicPr>
            <a:picLocks noChangeAspect="1"/>
          </p:cNvPicPr>
          <p:nvPr/>
        </p:nvPicPr>
        <p:blipFill>
          <a:blip r:embed="rId7">
            <a:lum/>
            <a:alphaModFix/>
          </a:blip>
          <a:srcRect/>
          <a:stretch>
            <a:fillRect/>
          </a:stretch>
        </p:blipFill>
        <p:spPr>
          <a:xfrm>
            <a:off x="4216630" y="8249955"/>
            <a:ext cx="4416060" cy="1347447"/>
          </a:xfrm>
          <a:prstGeom prst="rect">
            <a:avLst/>
          </a:prstGeom>
          <a:noFill/>
          <a:ln>
            <a:noFill/>
          </a:ln>
        </p:spPr>
      </p:pic>
      <p:pic>
        <p:nvPicPr>
          <p:cNvPr id="8" name="図 7"/>
          <p:cNvPicPr>
            <a:picLocks noChangeAspect="1"/>
          </p:cNvPicPr>
          <p:nvPr/>
        </p:nvPicPr>
        <p:blipFill>
          <a:blip r:embed="rId8">
            <a:lum/>
            <a:alphaModFix/>
          </a:blip>
          <a:srcRect/>
          <a:stretch>
            <a:fillRect/>
          </a:stretch>
        </p:blipFill>
        <p:spPr>
          <a:xfrm>
            <a:off x="10515023" y="5745115"/>
            <a:ext cx="6209228" cy="4362182"/>
          </a:xfrm>
          <a:prstGeom prst="rect">
            <a:avLst/>
          </a:prstGeom>
          <a:noFill/>
          <a:ln>
            <a:noFill/>
          </a:ln>
        </p:spPr>
      </p:pic>
      <p:sp>
        <p:nvSpPr>
          <p:cNvPr id="9" name="Straight Connector 8"/>
          <p:cNvSpPr/>
          <p:nvPr/>
        </p:nvSpPr>
        <p:spPr>
          <a:xfrm flipV="1">
            <a:off x="13551799" y="7312484"/>
            <a:ext cx="489803" cy="979605"/>
          </a:xfrm>
          <a:prstGeom prst="line">
            <a:avLst/>
          </a:prstGeom>
          <a:noFill/>
          <a:ln w="36000">
            <a:solidFill>
              <a:srgbClr val="FF0000"/>
            </a:solidFill>
            <a:prstDash val="solid"/>
            <a:tailEnd type="arrow"/>
          </a:ln>
        </p:spPr>
        <p:txBody>
          <a:bodyPr vert="horz" wrap="none" lIns="146941" tIns="85715" rIns="146941" bIns="85715" anchor="ctr" anchorCtr="0" compatLnSpc="0"/>
          <a:lstStyle/>
          <a:p>
            <a:pPr hangingPunct="0"/>
            <a:endParaRPr lang="de-DE" sz="2449">
              <a:latin typeface="Arial" pitchFamily="18"/>
              <a:ea typeface="ＭＳ Ｐゴシック" pitchFamily="2"/>
              <a:cs typeface="Lohit Devanagari" pitchFamily="2"/>
            </a:endParaRPr>
          </a:p>
        </p:txBody>
      </p:sp>
      <p:sp>
        <p:nvSpPr>
          <p:cNvPr id="10" name="TextBox 9"/>
          <p:cNvSpPr txBox="1"/>
          <p:nvPr/>
        </p:nvSpPr>
        <p:spPr>
          <a:xfrm>
            <a:off x="13948540" y="7918860"/>
            <a:ext cx="1975395" cy="484770"/>
          </a:xfrm>
          <a:prstGeom prst="rect">
            <a:avLst/>
          </a:prstGeom>
          <a:noFill/>
          <a:ln>
            <a:noFill/>
          </a:ln>
        </p:spPr>
        <p:txBody>
          <a:bodyPr vert="horz" wrap="none" lIns="122451" tIns="61225" rIns="122451" bIns="61225" anchorCtr="0" compatLnSpc="0">
            <a:spAutoFit/>
          </a:bodyPr>
          <a:lstStyle/>
          <a:p>
            <a:pPr hangingPunct="0">
              <a:defRPr sz="1800"/>
            </a:pPr>
            <a:r>
              <a:rPr lang="de-DE" sz="2449">
                <a:solidFill>
                  <a:srgbClr val="FF00FF"/>
                </a:solidFill>
                <a:latin typeface="Arial" pitchFamily="18"/>
                <a:ea typeface="ＭＳ Ｐゴシック" pitchFamily="2"/>
                <a:cs typeface="Lohit Devanagari" pitchFamily="2"/>
              </a:rPr>
              <a:t>Imperfection</a:t>
            </a:r>
          </a:p>
        </p:txBody>
      </p:sp>
      <p:pic>
        <p:nvPicPr>
          <p:cNvPr id="11" name="図 10"/>
          <p:cNvPicPr>
            <a:picLocks noChangeAspect="1"/>
          </p:cNvPicPr>
          <p:nvPr/>
        </p:nvPicPr>
        <p:blipFill rotWithShape="1">
          <a:blip r:embed="rId6">
            <a:lum/>
            <a:alphaModFix/>
          </a:blip>
          <a:srcRect l="45220"/>
          <a:stretch/>
        </p:blipFill>
        <p:spPr>
          <a:xfrm>
            <a:off x="3072133" y="6893037"/>
            <a:ext cx="7244519" cy="1162300"/>
          </a:xfrm>
          <a:prstGeom prst="rect">
            <a:avLst/>
          </a:prstGeom>
          <a:noFill/>
          <a:ln>
            <a:noFill/>
          </a:ln>
        </p:spPr>
      </p:pic>
    </p:spTree>
    <p:extLst>
      <p:ext uri="{BB962C8B-B14F-4D97-AF65-F5344CB8AC3E}">
        <p14:creationId xmlns:p14="http://schemas.microsoft.com/office/powerpoint/2010/main" val="4014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94170" y="1689383"/>
            <a:ext cx="17376654" cy="8421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Title 1"/>
          <p:cNvSpPr txBox="1">
            <a:spLocks noGrp="1"/>
          </p:cNvSpPr>
          <p:nvPr>
            <p:ph type="title" idx="4294967295"/>
          </p:nvPr>
        </p:nvSpPr>
        <p:spPr>
          <a:xfrm>
            <a:off x="2972061" y="0"/>
            <a:ext cx="12342536" cy="1717248"/>
          </a:xfrm>
        </p:spPr>
        <p:txBody>
          <a:bodyPr/>
          <a:lstStyle/>
          <a:p>
            <a:pPr lvl="0"/>
            <a:r>
              <a:rPr lang="en-US" dirty="0">
                <a:solidFill>
                  <a:srgbClr val="33CFCE"/>
                </a:solidFill>
              </a:rPr>
              <a:t>Saw</a:t>
            </a:r>
            <a:r>
              <a:rPr lang="en-US" dirty="0"/>
              <a:t> Modulation</a:t>
            </a:r>
          </a:p>
        </p:txBody>
      </p:sp>
      <mc:AlternateContent xmlns:mc="http://schemas.openxmlformats.org/markup-compatibility/2006" xmlns:a14="http://schemas.microsoft.com/office/drawing/2010/main">
        <mc:Choice Requires="a14">
          <p:sp>
            <p:nvSpPr>
              <p:cNvPr id="3" name="TextBox 2"/>
              <p:cNvSpPr txBox="1">
                <a:spLocks noResize="1"/>
              </p:cNvSpPr>
              <p:nvPr/>
            </p:nvSpPr>
            <p:spPr>
              <a:xfrm>
                <a:off x="2972061" y="2057171"/>
                <a:ext cx="6989973" cy="911523"/>
              </a:xfrm>
              <a:prstGeom prst="rect">
                <a:avLst/>
              </a:prstGeom>
              <a:noFill/>
              <a:ln>
                <a:noFill/>
              </a:ln>
            </p:spPr>
            <p:txBody>
              <a:bodyPr vert="horz" wrap="none" lIns="122451" tIns="61225" rIns="122451" bIns="61225" anchor="ctr" anchorCtr="0" compatLnSpc="0">
                <a:noAutofit/>
              </a:bodyPr>
              <a:lstStyle/>
              <a:p>
                <a:pPr hangingPunct="0"/>
                <a14:m>
                  <m:oMathPara xmlns:m="http://schemas.openxmlformats.org/officeDocument/2006/math">
                    <m:oMathParaPr>
                      <m:jc m:val="centerGroup"/>
                    </m:oMathParaPr>
                    <m:oMath xmlns:m="http://schemas.openxmlformats.org/officeDocument/2006/math">
                      <m:r>
                        <a:rPr lang="en-US" sz="2800" i="1" smtClean="0">
                          <a:solidFill>
                            <a:schemeClr val="tx1"/>
                          </a:solidFill>
                          <a:latin typeface="Cambria Math" panose="02040503050406030204" pitchFamily="18" charset="0"/>
                        </a:rPr>
                        <m:t>𝐸</m:t>
                      </m:r>
                      <m:d>
                        <m:dPr>
                          <m:ctrlPr>
                            <a:rPr lang="en-US" sz="2800" i="1">
                              <a:solidFill>
                                <a:schemeClr val="tx1"/>
                              </a:solidFill>
                              <a:latin typeface="Cambria Math" panose="02040503050406030204" pitchFamily="18" charset="0"/>
                            </a:rPr>
                          </m:ctrlPr>
                        </m:dPr>
                        <m:e>
                          <m:r>
                            <a:rPr lang="en-US" sz="2800" i="1">
                              <a:solidFill>
                                <a:schemeClr val="tx1"/>
                              </a:solidFill>
                              <a:latin typeface="Cambria Math" panose="02040503050406030204" pitchFamily="18" charset="0"/>
                            </a:rPr>
                            <m:t>𝑡</m:t>
                          </m:r>
                        </m:e>
                      </m:d>
                      <m:r>
                        <a:rPr lang="en-US" sz="2800">
                          <a:solidFill>
                            <a:schemeClr val="tx1"/>
                          </a:solidFill>
                          <a:latin typeface="Cambria Math" panose="02040503050406030204" pitchFamily="18" charset="0"/>
                        </a:rPr>
                        <m:t>=</m:t>
                      </m:r>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𝐸</m:t>
                          </m:r>
                        </m:e>
                        <m:sub>
                          <m:r>
                            <a:rPr lang="en-US" sz="2800">
                              <a:solidFill>
                                <a:schemeClr val="tx1"/>
                              </a:solidFill>
                              <a:latin typeface="Cambria Math" panose="02040503050406030204" pitchFamily="18" charset="0"/>
                            </a:rPr>
                            <m:t>0</m:t>
                          </m:r>
                        </m:sub>
                      </m:sSub>
                      <m:r>
                        <a:rPr lang="en-US" sz="2800" i="1">
                          <a:solidFill>
                            <a:schemeClr val="tx1"/>
                          </a:solidFill>
                          <a:latin typeface="Cambria Math" panose="02040503050406030204" pitchFamily="18" charset="0"/>
                        </a:rPr>
                        <m:t>𝑈</m:t>
                      </m:r>
                      <m:d>
                        <m:dPr>
                          <m:ctrlPr>
                            <a:rPr lang="en-US" sz="2800" i="1">
                              <a:solidFill>
                                <a:schemeClr val="tx1"/>
                              </a:solidFill>
                              <a:latin typeface="Cambria Math" panose="02040503050406030204" pitchFamily="18" charset="0"/>
                            </a:rPr>
                          </m:ctrlPr>
                        </m:dPr>
                        <m:e>
                          <m:r>
                            <a:rPr lang="en-US" sz="2800" i="1">
                              <a:solidFill>
                                <a:schemeClr val="tx1"/>
                              </a:solidFill>
                              <a:latin typeface="Cambria Math" panose="02040503050406030204" pitchFamily="18" charset="0"/>
                            </a:rPr>
                            <m:t>𝑡</m:t>
                          </m:r>
                        </m:e>
                      </m:d>
                      <m:r>
                        <a:rPr lang="en-US" sz="2800">
                          <a:solidFill>
                            <a:schemeClr val="tx1"/>
                          </a:solidFill>
                          <a:latin typeface="Cambria Math" panose="02040503050406030204" pitchFamily="18" charset="0"/>
                        </a:rPr>
                        <m:t>+</m:t>
                      </m:r>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𝐸</m:t>
                          </m:r>
                        </m:e>
                        <m:sub>
                          <m:r>
                            <a:rPr lang="en-US" sz="2800">
                              <a:solidFill>
                                <a:schemeClr val="tx1"/>
                              </a:solidFill>
                              <a:latin typeface="Cambria Math" panose="02040503050406030204" pitchFamily="18" charset="0"/>
                            </a:rPr>
                            <m:t>1</m:t>
                          </m:r>
                          <m:r>
                            <m:rPr>
                              <m:sty m:val="p"/>
                            </m:rPr>
                            <a:rPr lang="en-US" sz="2800">
                              <a:solidFill>
                                <a:schemeClr val="tx1"/>
                              </a:solidFill>
                              <a:latin typeface="Cambria Math" panose="02040503050406030204" pitchFamily="18" charset="0"/>
                            </a:rPr>
                            <m:t>U</m:t>
                          </m:r>
                        </m:sub>
                      </m:sSub>
                      <m:d>
                        <m:dPr>
                          <m:ctrlPr>
                            <a:rPr lang="en-US" sz="2800" i="1">
                              <a:solidFill>
                                <a:schemeClr val="tx1"/>
                              </a:solidFill>
                              <a:latin typeface="Cambria Math" panose="02040503050406030204" pitchFamily="18" charset="0"/>
                            </a:rPr>
                          </m:ctrlPr>
                        </m:dPr>
                        <m:e>
                          <m:r>
                            <a:rPr lang="en-US" sz="2800" i="1">
                              <a:solidFill>
                                <a:schemeClr val="tx1"/>
                              </a:solidFill>
                              <a:latin typeface="Cambria Math" panose="02040503050406030204" pitchFamily="18" charset="0"/>
                            </a:rPr>
                            <m:t>𝑡</m:t>
                          </m:r>
                          <m:r>
                            <a:rPr lang="en-US" sz="2800">
                              <a:solidFill>
                                <a:schemeClr val="tx1"/>
                              </a:solidFill>
                              <a:latin typeface="Cambria Math" panose="02040503050406030204" pitchFamily="18" charset="0"/>
                            </a:rPr>
                            <m:t>−</m:t>
                          </m:r>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𝑡</m:t>
                              </m:r>
                            </m:e>
                            <m:sub>
                              <m:r>
                                <a:rPr lang="en-US" sz="2800" i="1">
                                  <a:solidFill>
                                    <a:schemeClr val="tx1"/>
                                  </a:solidFill>
                                  <a:latin typeface="Cambria Math" panose="02040503050406030204" pitchFamily="18" charset="0"/>
                                </a:rPr>
                                <m:t>𝑓</m:t>
                              </m:r>
                            </m:sub>
                          </m:sSub>
                        </m:e>
                      </m:d>
                      <m:r>
                        <a:rPr lang="en-US" sz="2800">
                          <a:solidFill>
                            <a:schemeClr val="tx1"/>
                          </a:solidFill>
                          <a:latin typeface="Cambria Math" panose="02040503050406030204" pitchFamily="18" charset="0"/>
                        </a:rPr>
                        <m:t>+</m:t>
                      </m:r>
                      <m:f>
                        <m:fPr>
                          <m:ctrlPr>
                            <a:rPr lang="en-US" sz="2800" i="1">
                              <a:solidFill>
                                <a:schemeClr val="tx1"/>
                              </a:solidFill>
                              <a:latin typeface="Cambria Math" panose="02040503050406030204" pitchFamily="18" charset="0"/>
                            </a:rPr>
                          </m:ctrlPr>
                        </m:fPr>
                        <m:num>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𝐸</m:t>
                              </m:r>
                            </m:e>
                            <m:sub>
                              <m:r>
                                <a:rPr lang="en-US" sz="2800">
                                  <a:solidFill>
                                    <a:schemeClr val="tx1"/>
                                  </a:solidFill>
                                  <a:latin typeface="Cambria Math" panose="02040503050406030204" pitchFamily="18" charset="0"/>
                                </a:rPr>
                                <m:t>2</m:t>
                              </m:r>
                            </m:sub>
                          </m:sSub>
                        </m:num>
                        <m:den>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𝑡</m:t>
                              </m:r>
                            </m:e>
                            <m:sub>
                              <m:r>
                                <a:rPr lang="en-US" sz="2800" i="1">
                                  <a:solidFill>
                                    <a:schemeClr val="tx1"/>
                                  </a:solidFill>
                                  <a:latin typeface="Cambria Math" panose="02040503050406030204" pitchFamily="18" charset="0"/>
                                </a:rPr>
                                <m:t>𝑓</m:t>
                              </m:r>
                            </m:sub>
                          </m:sSub>
                        </m:den>
                      </m:f>
                      <m:d>
                        <m:dPr>
                          <m:ctrlPr>
                            <a:rPr lang="en-US" sz="2800" i="1">
                              <a:solidFill>
                                <a:schemeClr val="tx1"/>
                              </a:solidFill>
                              <a:latin typeface="Cambria Math" panose="02040503050406030204" pitchFamily="18" charset="0"/>
                            </a:rPr>
                          </m:ctrlPr>
                        </m:dPr>
                        <m:e>
                          <m:r>
                            <a:rPr lang="en-US" sz="2800" i="1">
                              <a:solidFill>
                                <a:schemeClr val="tx1"/>
                              </a:solidFill>
                              <a:latin typeface="Cambria Math" panose="02040503050406030204" pitchFamily="18" charset="0"/>
                            </a:rPr>
                            <m:t>𝑡</m:t>
                          </m:r>
                          <m:r>
                            <a:rPr lang="en-US" sz="2800">
                              <a:solidFill>
                                <a:schemeClr val="tx1"/>
                              </a:solidFill>
                              <a:latin typeface="Cambria Math" panose="02040503050406030204" pitchFamily="18" charset="0"/>
                            </a:rPr>
                            <m:t>−</m:t>
                          </m:r>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𝑡</m:t>
                              </m:r>
                            </m:e>
                            <m:sub>
                              <m:r>
                                <a:rPr lang="en-US" sz="2800" i="1">
                                  <a:solidFill>
                                    <a:schemeClr val="tx1"/>
                                  </a:solidFill>
                                  <a:latin typeface="Cambria Math" panose="02040503050406030204" pitchFamily="18" charset="0"/>
                                </a:rPr>
                                <m:t>𝑓</m:t>
                              </m:r>
                            </m:sub>
                          </m:sSub>
                        </m:e>
                      </m:d>
                      <m:r>
                        <a:rPr lang="en-US" sz="2800" i="1">
                          <a:solidFill>
                            <a:schemeClr val="tx1"/>
                          </a:solidFill>
                          <a:latin typeface="Cambria Math" panose="02040503050406030204" pitchFamily="18" charset="0"/>
                        </a:rPr>
                        <m:t>𝑈</m:t>
                      </m:r>
                      <m:d>
                        <m:dPr>
                          <m:ctrlPr>
                            <a:rPr lang="en-US" sz="2800" i="1">
                              <a:solidFill>
                                <a:schemeClr val="tx1"/>
                              </a:solidFill>
                              <a:latin typeface="Cambria Math" panose="02040503050406030204" pitchFamily="18" charset="0"/>
                            </a:rPr>
                          </m:ctrlPr>
                        </m:dPr>
                        <m:e>
                          <m:r>
                            <a:rPr lang="en-US" sz="2800" i="1">
                              <a:solidFill>
                                <a:schemeClr val="tx1"/>
                              </a:solidFill>
                              <a:latin typeface="Cambria Math" panose="02040503050406030204" pitchFamily="18" charset="0"/>
                            </a:rPr>
                            <m:t>𝑡</m:t>
                          </m:r>
                          <m:r>
                            <a:rPr lang="en-US" sz="2800">
                              <a:solidFill>
                                <a:schemeClr val="tx1"/>
                              </a:solidFill>
                              <a:latin typeface="Cambria Math" panose="02040503050406030204" pitchFamily="18" charset="0"/>
                            </a:rPr>
                            <m:t>−</m:t>
                          </m:r>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𝑡</m:t>
                              </m:r>
                            </m:e>
                            <m:sub>
                              <m:r>
                                <a:rPr lang="en-US" sz="2800" i="1">
                                  <a:solidFill>
                                    <a:schemeClr val="tx1"/>
                                  </a:solidFill>
                                  <a:latin typeface="Cambria Math" panose="02040503050406030204" pitchFamily="18" charset="0"/>
                                </a:rPr>
                                <m:t>𝑓</m:t>
                              </m:r>
                            </m:sub>
                          </m:sSub>
                        </m:e>
                      </m:d>
                    </m:oMath>
                  </m:oMathPara>
                </a14:m>
                <a:endParaRPr lang="en-US" sz="2800" dirty="0">
                  <a:solidFill>
                    <a:schemeClr val="tx1"/>
                  </a:solidFill>
                  <a:latin typeface="Arial" pitchFamily="18"/>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2972061" y="2057171"/>
                <a:ext cx="6989973" cy="911523"/>
              </a:xfrm>
              <a:prstGeom prst="rect">
                <a:avLst/>
              </a:prstGeom>
              <a:blipFill>
                <a:blip r:embed="rId3"/>
                <a:stretch>
                  <a:fillRect r="-13351" b="-1333"/>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a:spLocks noResize="1"/>
              </p:cNvSpPr>
              <p:nvPr/>
            </p:nvSpPr>
            <p:spPr>
              <a:xfrm>
                <a:off x="2972061" y="3069399"/>
                <a:ext cx="4455734" cy="959523"/>
              </a:xfrm>
              <a:prstGeom prst="rect">
                <a:avLst/>
              </a:prstGeom>
              <a:noFill/>
              <a:ln>
                <a:noFill/>
              </a:ln>
            </p:spPr>
            <p:txBody>
              <a:bodyPr vert="horz" wrap="none" lIns="122451" tIns="61225" rIns="122451" bIns="61225" anchor="ctr" anchorCtr="0" compatLnSpc="0">
                <a:noAutofit/>
              </a:bodyPr>
              <a:lstStyle/>
              <a:p>
                <a:pPr hangingPunct="0"/>
                <a14:m>
                  <m:oMathPara xmlns:m="http://schemas.openxmlformats.org/officeDocument/2006/math">
                    <m:oMathParaPr>
                      <m:jc m:val="centerGroup"/>
                    </m:oMathParaPr>
                    <m:oMath xmlns:m="http://schemas.openxmlformats.org/officeDocument/2006/math">
                      <m:r>
                        <a:rPr lang="en-US" sz="2800" i="1" smtClean="0">
                          <a:solidFill>
                            <a:schemeClr val="tx1"/>
                          </a:solidFill>
                          <a:latin typeface="Cambria Math" panose="02040503050406030204" pitchFamily="18" charset="0"/>
                        </a:rPr>
                        <m:t>𝐸</m:t>
                      </m:r>
                      <m:d>
                        <m:dPr>
                          <m:ctrlPr>
                            <a:rPr lang="en-US" sz="2800" i="1">
                              <a:solidFill>
                                <a:schemeClr val="tx1"/>
                              </a:solidFill>
                              <a:latin typeface="Cambria Math" panose="02040503050406030204" pitchFamily="18" charset="0"/>
                            </a:rPr>
                          </m:ctrlPr>
                        </m:dPr>
                        <m:e>
                          <m:r>
                            <a:rPr lang="en-US" sz="2800" i="1">
                              <a:solidFill>
                                <a:schemeClr val="tx1"/>
                              </a:solidFill>
                              <a:latin typeface="Cambria Math" panose="02040503050406030204" pitchFamily="18" charset="0"/>
                            </a:rPr>
                            <m:t>𝑠</m:t>
                          </m:r>
                        </m:e>
                      </m:d>
                      <m:r>
                        <a:rPr lang="en-US" sz="2800">
                          <a:solidFill>
                            <a:schemeClr val="tx1"/>
                          </a:solidFill>
                          <a:latin typeface="Cambria Math" panose="02040503050406030204" pitchFamily="18" charset="0"/>
                        </a:rPr>
                        <m:t>=</m:t>
                      </m:r>
                      <m:f>
                        <m:fPr>
                          <m:ctrlPr>
                            <a:rPr lang="en-US" sz="2800" i="1">
                              <a:solidFill>
                                <a:schemeClr val="tx1"/>
                              </a:solidFill>
                              <a:latin typeface="Cambria Math" panose="02040503050406030204" pitchFamily="18" charset="0"/>
                            </a:rPr>
                          </m:ctrlPr>
                        </m:fPr>
                        <m:num>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𝐸</m:t>
                              </m:r>
                            </m:e>
                            <m:sub>
                              <m:r>
                                <a:rPr lang="en-US" sz="2800">
                                  <a:solidFill>
                                    <a:schemeClr val="tx1"/>
                                  </a:solidFill>
                                  <a:latin typeface="Cambria Math" panose="02040503050406030204" pitchFamily="18" charset="0"/>
                                </a:rPr>
                                <m:t>0</m:t>
                              </m:r>
                            </m:sub>
                          </m:sSub>
                        </m:num>
                        <m:den>
                          <m:r>
                            <a:rPr lang="en-US" sz="2800" i="1">
                              <a:solidFill>
                                <a:schemeClr val="tx1"/>
                              </a:solidFill>
                              <a:latin typeface="Cambria Math" panose="02040503050406030204" pitchFamily="18" charset="0"/>
                            </a:rPr>
                            <m:t>𝑠</m:t>
                          </m:r>
                        </m:den>
                      </m:f>
                      <m:r>
                        <a:rPr lang="en-US" sz="2800">
                          <a:solidFill>
                            <a:schemeClr val="tx1"/>
                          </a:solidFill>
                          <a:latin typeface="Cambria Math" panose="02040503050406030204" pitchFamily="18" charset="0"/>
                        </a:rPr>
                        <m:t>+</m:t>
                      </m:r>
                      <m:f>
                        <m:fPr>
                          <m:ctrlPr>
                            <a:rPr lang="en-US" sz="2800" i="1">
                              <a:solidFill>
                                <a:schemeClr val="tx1"/>
                              </a:solidFill>
                              <a:latin typeface="Cambria Math" panose="02040503050406030204" pitchFamily="18" charset="0"/>
                            </a:rPr>
                          </m:ctrlPr>
                        </m:fPr>
                        <m:num>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𝐸</m:t>
                              </m:r>
                            </m:e>
                            <m:sub>
                              <m:r>
                                <a:rPr lang="en-US" sz="2800">
                                  <a:solidFill>
                                    <a:schemeClr val="tx1"/>
                                  </a:solidFill>
                                  <a:latin typeface="Cambria Math" panose="02040503050406030204" pitchFamily="18" charset="0"/>
                                </a:rPr>
                                <m:t>1</m:t>
                              </m:r>
                            </m:sub>
                          </m:sSub>
                        </m:num>
                        <m:den>
                          <m:r>
                            <a:rPr lang="en-US" sz="2800" i="1">
                              <a:solidFill>
                                <a:schemeClr val="tx1"/>
                              </a:solidFill>
                              <a:latin typeface="Cambria Math" panose="02040503050406030204" pitchFamily="18" charset="0"/>
                            </a:rPr>
                            <m:t>𝑠</m:t>
                          </m:r>
                        </m:den>
                      </m:f>
                      <m:sSup>
                        <m:sSupPr>
                          <m:ctrlPr>
                            <a:rPr lang="en-US" sz="2800" i="1">
                              <a:solidFill>
                                <a:schemeClr val="tx1"/>
                              </a:solidFill>
                              <a:latin typeface="Cambria Math" panose="02040503050406030204" pitchFamily="18" charset="0"/>
                            </a:rPr>
                          </m:ctrlPr>
                        </m:sSupPr>
                        <m:e>
                          <m:r>
                            <a:rPr lang="en-US" sz="2800" i="1">
                              <a:solidFill>
                                <a:schemeClr val="tx1"/>
                              </a:solidFill>
                              <a:latin typeface="Cambria Math" panose="02040503050406030204" pitchFamily="18" charset="0"/>
                            </a:rPr>
                            <m:t>𝑒</m:t>
                          </m:r>
                        </m:e>
                        <m:sup>
                          <m:r>
                            <a:rPr lang="en-US" sz="2800">
                              <a:solidFill>
                                <a:schemeClr val="tx1"/>
                              </a:solidFill>
                              <a:latin typeface="Cambria Math" panose="02040503050406030204" pitchFamily="18" charset="0"/>
                            </a:rPr>
                            <m:t>−</m:t>
                          </m:r>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𝑠𝑡</m:t>
                              </m:r>
                            </m:e>
                            <m:sub>
                              <m:r>
                                <a:rPr lang="en-US" sz="2800" i="1">
                                  <a:solidFill>
                                    <a:schemeClr val="tx1"/>
                                  </a:solidFill>
                                  <a:latin typeface="Cambria Math" panose="02040503050406030204" pitchFamily="18" charset="0"/>
                                </a:rPr>
                                <m:t>𝑓</m:t>
                              </m:r>
                            </m:sub>
                          </m:sSub>
                        </m:sup>
                      </m:sSup>
                      <m:r>
                        <a:rPr lang="en-US" sz="2800">
                          <a:solidFill>
                            <a:schemeClr val="tx1"/>
                          </a:solidFill>
                          <a:latin typeface="Cambria Math" panose="02040503050406030204" pitchFamily="18" charset="0"/>
                        </a:rPr>
                        <m:t>+</m:t>
                      </m:r>
                      <m:f>
                        <m:fPr>
                          <m:ctrlPr>
                            <a:rPr lang="en-US" sz="2800" i="1">
                              <a:solidFill>
                                <a:schemeClr val="tx1"/>
                              </a:solidFill>
                              <a:latin typeface="Cambria Math" panose="02040503050406030204" pitchFamily="18" charset="0"/>
                            </a:rPr>
                          </m:ctrlPr>
                        </m:fPr>
                        <m:num>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𝐸</m:t>
                              </m:r>
                            </m:e>
                            <m:sub>
                              <m:r>
                                <a:rPr lang="en-US" sz="2800">
                                  <a:solidFill>
                                    <a:schemeClr val="tx1"/>
                                  </a:solidFill>
                                  <a:latin typeface="Cambria Math" panose="02040503050406030204" pitchFamily="18" charset="0"/>
                                </a:rPr>
                                <m:t>2</m:t>
                              </m:r>
                            </m:sub>
                          </m:sSub>
                        </m:num>
                        <m:den>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𝑡</m:t>
                              </m:r>
                            </m:e>
                            <m:sub>
                              <m:r>
                                <a:rPr lang="en-US" sz="2800" i="1">
                                  <a:solidFill>
                                    <a:schemeClr val="tx1"/>
                                  </a:solidFill>
                                  <a:latin typeface="Cambria Math" panose="02040503050406030204" pitchFamily="18" charset="0"/>
                                </a:rPr>
                                <m:t>𝑓</m:t>
                              </m:r>
                            </m:sub>
                          </m:sSub>
                          <m:sSup>
                            <m:sSupPr>
                              <m:ctrlPr>
                                <a:rPr lang="en-US" sz="2800" i="1">
                                  <a:solidFill>
                                    <a:schemeClr val="tx1"/>
                                  </a:solidFill>
                                  <a:latin typeface="Cambria Math" panose="02040503050406030204" pitchFamily="18" charset="0"/>
                                </a:rPr>
                              </m:ctrlPr>
                            </m:sSupPr>
                            <m:e>
                              <m:r>
                                <a:rPr lang="en-US" sz="2800" i="1">
                                  <a:solidFill>
                                    <a:schemeClr val="tx1"/>
                                  </a:solidFill>
                                  <a:latin typeface="Cambria Math" panose="02040503050406030204" pitchFamily="18" charset="0"/>
                                </a:rPr>
                                <m:t>𝑠</m:t>
                              </m:r>
                            </m:e>
                            <m:sup>
                              <m:r>
                                <a:rPr lang="en-US" sz="2800">
                                  <a:solidFill>
                                    <a:schemeClr val="tx1"/>
                                  </a:solidFill>
                                  <a:latin typeface="Cambria Math" panose="02040503050406030204" pitchFamily="18" charset="0"/>
                                </a:rPr>
                                <m:t>2</m:t>
                              </m:r>
                            </m:sup>
                          </m:sSup>
                        </m:den>
                      </m:f>
                      <m:sSup>
                        <m:sSupPr>
                          <m:ctrlPr>
                            <a:rPr lang="en-US" sz="2800" i="1">
                              <a:solidFill>
                                <a:schemeClr val="tx1"/>
                              </a:solidFill>
                              <a:latin typeface="Cambria Math" panose="02040503050406030204" pitchFamily="18" charset="0"/>
                            </a:rPr>
                          </m:ctrlPr>
                        </m:sSupPr>
                        <m:e>
                          <m:r>
                            <a:rPr lang="en-US" sz="2800" i="1">
                              <a:solidFill>
                                <a:schemeClr val="tx1"/>
                              </a:solidFill>
                              <a:latin typeface="Cambria Math" panose="02040503050406030204" pitchFamily="18" charset="0"/>
                            </a:rPr>
                            <m:t>𝑒</m:t>
                          </m:r>
                        </m:e>
                        <m:sup>
                          <m:r>
                            <a:rPr lang="en-US" sz="2800">
                              <a:solidFill>
                                <a:schemeClr val="tx1"/>
                              </a:solidFill>
                              <a:latin typeface="Cambria Math" panose="02040503050406030204" pitchFamily="18" charset="0"/>
                            </a:rPr>
                            <m:t>−</m:t>
                          </m:r>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𝑠𝑡</m:t>
                              </m:r>
                            </m:e>
                            <m:sub>
                              <m:r>
                                <a:rPr lang="en-US" sz="2800" i="1">
                                  <a:solidFill>
                                    <a:schemeClr val="tx1"/>
                                  </a:solidFill>
                                  <a:latin typeface="Cambria Math" panose="02040503050406030204" pitchFamily="18" charset="0"/>
                                </a:rPr>
                                <m:t>𝑓</m:t>
                              </m:r>
                            </m:sub>
                          </m:sSub>
                        </m:sup>
                      </m:sSup>
                    </m:oMath>
                  </m:oMathPara>
                </a14:m>
                <a:endParaRPr lang="en-US" sz="2800" dirty="0">
                  <a:solidFill>
                    <a:schemeClr val="tx1"/>
                  </a:solidFill>
                  <a:latin typeface="Arial" pitchFamily="18"/>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972061" y="3069399"/>
                <a:ext cx="4455734" cy="959523"/>
              </a:xfrm>
              <a:prstGeom prst="rect">
                <a:avLst/>
              </a:prstGeom>
              <a:blipFill>
                <a:blip r:embed="rId4"/>
                <a:stretch>
                  <a:fillRect r="-15890"/>
                </a:stretch>
              </a:blipFill>
              <a:ln>
                <a:noFill/>
              </a:ln>
            </p:spPr>
            <p:txBody>
              <a:bodyPr/>
              <a:lstStyle/>
              <a:p>
                <a:r>
                  <a:rPr lang="ja-JP" altLang="en-US">
                    <a:noFill/>
                  </a:rPr>
                  <a:t> </a:t>
                </a:r>
              </a:p>
            </p:txBody>
          </p:sp>
        </mc:Fallback>
      </mc:AlternateContent>
      <p:pic>
        <p:nvPicPr>
          <p:cNvPr id="5" name="図 4"/>
          <p:cNvPicPr>
            <a:picLocks noChangeAspect="1"/>
          </p:cNvPicPr>
          <p:nvPr/>
        </p:nvPicPr>
        <p:blipFill>
          <a:blip r:embed="rId5">
            <a:lum/>
            <a:alphaModFix/>
          </a:blip>
          <a:srcRect/>
          <a:stretch>
            <a:fillRect/>
          </a:stretch>
        </p:blipFill>
        <p:spPr>
          <a:xfrm>
            <a:off x="12102353" y="1685913"/>
            <a:ext cx="5261508" cy="3691736"/>
          </a:xfrm>
          <a:prstGeom prst="rect">
            <a:avLst/>
          </a:prstGeom>
          <a:noFill/>
          <a:ln>
            <a:noFill/>
          </a:ln>
        </p:spPr>
      </p:pic>
      <p:pic>
        <p:nvPicPr>
          <p:cNvPr id="6" name="図 5"/>
          <p:cNvPicPr>
            <a:picLocks noChangeAspect="1"/>
          </p:cNvPicPr>
          <p:nvPr/>
        </p:nvPicPr>
        <p:blipFill>
          <a:blip r:embed="rId6">
            <a:lum/>
            <a:alphaModFix/>
          </a:blip>
          <a:srcRect/>
          <a:stretch>
            <a:fillRect/>
          </a:stretch>
        </p:blipFill>
        <p:spPr>
          <a:xfrm>
            <a:off x="274853" y="4947411"/>
            <a:ext cx="10434012" cy="1592593"/>
          </a:xfrm>
          <a:prstGeom prst="rect">
            <a:avLst/>
          </a:prstGeom>
          <a:noFill/>
          <a:ln>
            <a:noFill/>
          </a:ln>
        </p:spPr>
      </p:pic>
      <p:pic>
        <p:nvPicPr>
          <p:cNvPr id="7" name="図 6"/>
          <p:cNvPicPr>
            <a:picLocks noChangeAspect="1"/>
          </p:cNvPicPr>
          <p:nvPr/>
        </p:nvPicPr>
        <p:blipFill>
          <a:blip r:embed="rId7">
            <a:lum/>
            <a:alphaModFix/>
          </a:blip>
          <a:srcRect/>
          <a:stretch>
            <a:fillRect/>
          </a:stretch>
        </p:blipFill>
        <p:spPr>
          <a:xfrm>
            <a:off x="3671393" y="7665339"/>
            <a:ext cx="4156955" cy="1990068"/>
          </a:xfrm>
          <a:prstGeom prst="rect">
            <a:avLst/>
          </a:prstGeom>
          <a:noFill/>
          <a:ln>
            <a:noFill/>
          </a:ln>
        </p:spPr>
      </p:pic>
      <p:pic>
        <p:nvPicPr>
          <p:cNvPr id="8" name="図 7"/>
          <p:cNvPicPr>
            <a:picLocks noChangeAspect="1"/>
          </p:cNvPicPr>
          <p:nvPr/>
        </p:nvPicPr>
        <p:blipFill>
          <a:blip r:embed="rId8">
            <a:lum/>
            <a:alphaModFix/>
          </a:blip>
          <a:srcRect/>
          <a:stretch>
            <a:fillRect/>
          </a:stretch>
        </p:blipFill>
        <p:spPr>
          <a:xfrm>
            <a:off x="10789547" y="5548351"/>
            <a:ext cx="6574314" cy="4599696"/>
          </a:xfrm>
          <a:prstGeom prst="rect">
            <a:avLst/>
          </a:prstGeom>
          <a:noFill/>
          <a:ln>
            <a:noFill/>
          </a:ln>
        </p:spPr>
      </p:pic>
    </p:spTree>
    <p:extLst>
      <p:ext uri="{BB962C8B-B14F-4D97-AF65-F5344CB8AC3E}">
        <p14:creationId xmlns:p14="http://schemas.microsoft.com/office/powerpoint/2010/main" val="4114029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l="1752" t="4823" r="1485" b="2561"/>
          <a:stretch>
            <a:fillRect/>
          </a:stretch>
        </p:blipFill>
        <p:spPr>
          <a:xfrm>
            <a:off x="2345115" y="3101920"/>
            <a:ext cx="4675166" cy="3808705"/>
          </a:xfrm>
          <a:prstGeom prst="rect">
            <a:avLst/>
          </a:prstGeom>
          <a:noFill/>
          <a:ln>
            <a:noFill/>
          </a:ln>
        </p:spPr>
      </p:pic>
      <p:sp>
        <p:nvSpPr>
          <p:cNvPr id="3" name="Rubrik 1"/>
          <p:cNvSpPr txBox="1">
            <a:spLocks noGrp="1"/>
          </p:cNvSpPr>
          <p:nvPr>
            <p:ph type="title" idx="4294967295"/>
          </p:nvPr>
        </p:nvSpPr>
        <p:spPr>
          <a:xfrm>
            <a:off x="678419" y="602608"/>
            <a:ext cx="17107557" cy="1187282"/>
          </a:xfrm>
        </p:spPr>
        <p:txBody>
          <a:bodyPr/>
          <a:lstStyle/>
          <a:p>
            <a:pPr lvl="0"/>
            <a:r>
              <a:rPr lang="sv-SE" sz="6000" b="1" dirty="0"/>
              <a:t>KEK CONCEPT DESIGN 80MW S-band</a:t>
            </a:r>
            <a:br>
              <a:rPr lang="sv-SE" sz="6000" b="1" dirty="0"/>
            </a:br>
            <a:r>
              <a:rPr lang="sv-SE" sz="6000" b="1" dirty="0"/>
              <a:t>RF &amp; Solid State Modulator PARAMETERS</a:t>
            </a:r>
          </a:p>
        </p:txBody>
      </p:sp>
      <p:graphicFrame>
        <p:nvGraphicFramePr>
          <p:cNvPr id="5" name="表 4"/>
          <p:cNvGraphicFramePr>
            <a:graphicFrameLocks noGrp="1"/>
          </p:cNvGraphicFramePr>
          <p:nvPr>
            <p:extLst/>
          </p:nvPr>
        </p:nvGraphicFramePr>
        <p:xfrm>
          <a:off x="8957047" y="2280796"/>
          <a:ext cx="8315377" cy="6109796"/>
        </p:xfrm>
        <a:graphic>
          <a:graphicData uri="http://schemas.openxmlformats.org/drawingml/2006/table">
            <a:tbl>
              <a:tblPr/>
              <a:tblGrid>
                <a:gridCol w="4190751">
                  <a:extLst>
                    <a:ext uri="{9D8B030D-6E8A-4147-A177-3AD203B41FA5}">
                      <a16:colId xmlns:a16="http://schemas.microsoft.com/office/drawing/2014/main" val="2931414397"/>
                    </a:ext>
                  </a:extLst>
                </a:gridCol>
                <a:gridCol w="2904529">
                  <a:extLst>
                    <a:ext uri="{9D8B030D-6E8A-4147-A177-3AD203B41FA5}">
                      <a16:colId xmlns:a16="http://schemas.microsoft.com/office/drawing/2014/main" val="3019108692"/>
                    </a:ext>
                  </a:extLst>
                </a:gridCol>
                <a:gridCol w="1220097">
                  <a:extLst>
                    <a:ext uri="{9D8B030D-6E8A-4147-A177-3AD203B41FA5}">
                      <a16:colId xmlns:a16="http://schemas.microsoft.com/office/drawing/2014/main" val="3669656942"/>
                    </a:ext>
                  </a:extLst>
                </a:gridCol>
              </a:tblGrid>
              <a:tr h="555436">
                <a:tc>
                  <a:txBody>
                    <a:bodyPr/>
                    <a:lstStyle/>
                    <a:p>
                      <a:pPr marL="0" marR="0" lvl="0" indent="0" algn="l" rtl="0" hangingPunct="1">
                        <a:lnSpc>
                          <a:spcPct val="100000"/>
                        </a:lnSpc>
                        <a:spcBef>
                          <a:spcPts val="0"/>
                        </a:spcBef>
                        <a:spcAft>
                          <a:spcPts val="0"/>
                        </a:spcAft>
                        <a:buNone/>
                        <a:tabLst/>
                        <a:defRPr sz="1800" b="0" i="0" u="none" strike="noStrike" spc="0">
                          <a:solidFill>
                            <a:srgbClr val="387EA6"/>
                          </a:solidFill>
                        </a:defRPr>
                      </a:pPr>
                      <a:r>
                        <a:rPr lang="de-DE" sz="2400" b="0" i="0" u="none" strike="noStrike" kern="1200" spc="0">
                          <a:ln>
                            <a:noFill/>
                          </a:ln>
                          <a:solidFill>
                            <a:schemeClr val="bg1"/>
                          </a:solidFill>
                          <a:latin typeface="Verdana" pitchFamily="18"/>
                          <a:ea typeface="ＭＳ Ｐゴシック" pitchFamily="2"/>
                          <a:cs typeface="Lohit Devanagari" pitchFamily="2"/>
                        </a:rPr>
                        <a:t>Main Parameters</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Value</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dirty="0">
                          <a:ln>
                            <a:noFill/>
                          </a:ln>
                          <a:solidFill>
                            <a:schemeClr val="bg1"/>
                          </a:solidFill>
                          <a:latin typeface="Verdana" pitchFamily="18"/>
                          <a:ea typeface="ＭＳ Ｐゴシック" pitchFamily="2"/>
                          <a:cs typeface="Lohit Devanagari" pitchFamily="2"/>
                        </a:rPr>
                        <a:t>Unit</a:t>
                      </a:r>
                    </a:p>
                  </a:txBody>
                  <a:tcPr marL="124410" marR="124410" marT="62205" marB="62205"/>
                </a:tc>
                <a:extLst>
                  <a:ext uri="{0D108BD9-81ED-4DB2-BD59-A6C34878D82A}">
                    <a16:rowId xmlns:a16="http://schemas.microsoft.com/office/drawing/2014/main" val="2878046755"/>
                  </a:ext>
                </a:extLst>
              </a:tr>
              <a:tr h="555436">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RF Frequency</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2600</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MHz</a:t>
                      </a:r>
                    </a:p>
                  </a:txBody>
                  <a:tcPr marL="124410" marR="124410" marT="62205" marB="62205"/>
                </a:tc>
                <a:extLst>
                  <a:ext uri="{0D108BD9-81ED-4DB2-BD59-A6C34878D82A}">
                    <a16:rowId xmlns:a16="http://schemas.microsoft.com/office/drawing/2014/main" val="3667187445"/>
                  </a:ext>
                </a:extLst>
              </a:tr>
              <a:tr h="555436">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dirty="0">
                          <a:ln>
                            <a:noFill/>
                          </a:ln>
                          <a:solidFill>
                            <a:schemeClr val="bg1"/>
                          </a:solidFill>
                          <a:latin typeface="Verdana" pitchFamily="18"/>
                          <a:ea typeface="ＭＳ Ｐゴシック" pitchFamily="2"/>
                          <a:cs typeface="Lohit Devanagari" pitchFamily="2"/>
                        </a:rPr>
                        <a:t>RF Peak Power</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80</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MW</a:t>
                      </a:r>
                    </a:p>
                  </a:txBody>
                  <a:tcPr marL="124410" marR="124410" marT="62205" marB="62205"/>
                </a:tc>
                <a:extLst>
                  <a:ext uri="{0D108BD9-81ED-4DB2-BD59-A6C34878D82A}">
                    <a16:rowId xmlns:a16="http://schemas.microsoft.com/office/drawing/2014/main" val="1571699892"/>
                  </a:ext>
                </a:extLst>
              </a:tr>
              <a:tr h="555436">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RF Average Power</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0.2        (12)¹</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kW</a:t>
                      </a:r>
                    </a:p>
                  </a:txBody>
                  <a:tcPr marL="124410" marR="124410" marT="62205" marB="62205"/>
                </a:tc>
                <a:extLst>
                  <a:ext uri="{0D108BD9-81ED-4DB2-BD59-A6C34878D82A}">
                    <a16:rowId xmlns:a16="http://schemas.microsoft.com/office/drawing/2014/main" val="3124908247"/>
                  </a:ext>
                </a:extLst>
              </a:tr>
              <a:tr h="555436">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dirty="0">
                          <a:ln>
                            <a:noFill/>
                          </a:ln>
                          <a:solidFill>
                            <a:schemeClr val="bg1"/>
                          </a:solidFill>
                          <a:latin typeface="Verdana" pitchFamily="18"/>
                          <a:ea typeface="ＭＳ Ｐゴシック" pitchFamily="2"/>
                          <a:cs typeface="Lohit Devanagari" pitchFamily="2"/>
                        </a:rPr>
                        <a:t>Mod. Peak Power</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143</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MW</a:t>
                      </a:r>
                    </a:p>
                  </a:txBody>
                  <a:tcPr marL="124410" marR="124410" marT="62205" marB="62205"/>
                </a:tc>
                <a:extLst>
                  <a:ext uri="{0D108BD9-81ED-4DB2-BD59-A6C34878D82A}">
                    <a16:rowId xmlns:a16="http://schemas.microsoft.com/office/drawing/2014/main" val="2672565415"/>
                  </a:ext>
                </a:extLst>
              </a:tr>
              <a:tr h="555436">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Mod. Average Power</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1.4        (86)¹</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kW</a:t>
                      </a:r>
                    </a:p>
                  </a:txBody>
                  <a:tcPr marL="124410" marR="124410" marT="62205" marB="62205"/>
                </a:tc>
                <a:extLst>
                  <a:ext uri="{0D108BD9-81ED-4DB2-BD59-A6C34878D82A}">
                    <a16:rowId xmlns:a16="http://schemas.microsoft.com/office/drawing/2014/main" val="2511772373"/>
                  </a:ext>
                </a:extLst>
              </a:tr>
              <a:tr h="555436">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Klystron Voltage</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382</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kV</a:t>
                      </a:r>
                    </a:p>
                  </a:txBody>
                  <a:tcPr marL="124410" marR="124410" marT="62205" marB="62205"/>
                </a:tc>
                <a:extLst>
                  <a:ext uri="{0D108BD9-81ED-4DB2-BD59-A6C34878D82A}">
                    <a16:rowId xmlns:a16="http://schemas.microsoft.com/office/drawing/2014/main" val="514088510"/>
                  </a:ext>
                </a:extLst>
              </a:tr>
              <a:tr h="555436">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Klystron Current</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375</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A</a:t>
                      </a:r>
                    </a:p>
                  </a:txBody>
                  <a:tcPr marL="124410" marR="124410" marT="62205" marB="62205"/>
                </a:tc>
                <a:extLst>
                  <a:ext uri="{0D108BD9-81ED-4DB2-BD59-A6C34878D82A}">
                    <a16:rowId xmlns:a16="http://schemas.microsoft.com/office/drawing/2014/main" val="236444803"/>
                  </a:ext>
                </a:extLst>
              </a:tr>
              <a:tr h="555436">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RF Pulse width (top)</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0.5</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µs</a:t>
                      </a:r>
                    </a:p>
                  </a:txBody>
                  <a:tcPr marL="124410" marR="124410" marT="62205" marB="62205"/>
                </a:tc>
                <a:extLst>
                  <a:ext uri="{0D108BD9-81ED-4DB2-BD59-A6C34878D82A}">
                    <a16:rowId xmlns:a16="http://schemas.microsoft.com/office/drawing/2014/main" val="3900372561"/>
                  </a:ext>
                </a:extLst>
              </a:tr>
              <a:tr h="555436">
                <a:tc>
                  <a:txBody>
                    <a:bodyPr/>
                    <a:lstStyle/>
                    <a:p>
                      <a:pPr marL="0" marR="0" lvl="0" indent="0" algn="l" rtl="0" hangingPunct="1">
                        <a:lnSpc>
                          <a:spcPct val="100000"/>
                        </a:lnSpc>
                        <a:spcBef>
                          <a:spcPts val="0"/>
                        </a:spcBef>
                        <a:spcAft>
                          <a:spcPts val="0"/>
                        </a:spcAft>
                        <a:buNone/>
                        <a:tabLst/>
                        <a:defRPr sz="1800" spc="0"/>
                      </a:pPr>
                      <a:r>
                        <a:rPr lang="de-DE" sz="2200" b="0" i="0" u="none" strike="noStrike" kern="1200" spc="0">
                          <a:ln>
                            <a:noFill/>
                          </a:ln>
                          <a:solidFill>
                            <a:schemeClr val="bg1"/>
                          </a:solidFill>
                          <a:latin typeface="Verdana" pitchFamily="18"/>
                          <a:ea typeface="ＭＳ Ｐゴシック" pitchFamily="2"/>
                          <a:cs typeface="Lohit Devanagari" pitchFamily="2"/>
                        </a:rPr>
                        <a:t>Pulse Repetition Rate</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dirty="0">
                          <a:ln>
                            <a:noFill/>
                          </a:ln>
                          <a:solidFill>
                            <a:schemeClr val="bg1"/>
                          </a:solidFill>
                          <a:latin typeface="Verdana" pitchFamily="18"/>
                          <a:ea typeface="ＭＳ Ｐゴシック" pitchFamily="2"/>
                          <a:cs typeface="Lohit Devanagari" pitchFamily="2"/>
                        </a:rPr>
                        <a:t>5          (300)</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Hz</a:t>
                      </a:r>
                    </a:p>
                  </a:txBody>
                  <a:tcPr marL="124410" marR="124410" marT="62205" marB="62205"/>
                </a:tc>
                <a:extLst>
                  <a:ext uri="{0D108BD9-81ED-4DB2-BD59-A6C34878D82A}">
                    <a16:rowId xmlns:a16="http://schemas.microsoft.com/office/drawing/2014/main" val="3680251271"/>
                  </a:ext>
                </a:extLst>
              </a:tr>
              <a:tr h="555436">
                <a:tc>
                  <a:txBody>
                    <a:bodyPr/>
                    <a:lstStyle/>
                    <a:p>
                      <a:pPr marL="0" marR="0" lvl="0" indent="0" algn="l" rtl="0" hangingPunct="1">
                        <a:lnSpc>
                          <a:spcPct val="100000"/>
                        </a:lnSpc>
                        <a:spcBef>
                          <a:spcPts val="0"/>
                        </a:spcBef>
                        <a:spcAft>
                          <a:spcPts val="0"/>
                        </a:spcAft>
                        <a:buNone/>
                        <a:tabLst/>
                        <a:defRPr sz="1800" spc="0"/>
                      </a:pPr>
                      <a:r>
                        <a:rPr lang="de-DE" sz="2200" b="0" i="0" u="none" strike="noStrike" kern="1200" spc="0">
                          <a:ln>
                            <a:noFill/>
                          </a:ln>
                          <a:solidFill>
                            <a:schemeClr val="bg1"/>
                          </a:solidFill>
                          <a:latin typeface="Verdana" pitchFamily="18"/>
                          <a:ea typeface="ＭＳ Ｐゴシック" pitchFamily="2"/>
                          <a:cs typeface="Lohit Devanagari" pitchFamily="2"/>
                        </a:rPr>
                        <a:t>Pulse-to-Pulse stability</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&lt;15</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dirty="0">
                          <a:ln>
                            <a:noFill/>
                          </a:ln>
                          <a:solidFill>
                            <a:schemeClr val="bg1"/>
                          </a:solidFill>
                          <a:latin typeface="Verdana" pitchFamily="18"/>
                          <a:ea typeface="ＭＳ Ｐゴシック" pitchFamily="2"/>
                          <a:cs typeface="Lohit Devanagari" pitchFamily="2"/>
                        </a:rPr>
                        <a:t>ppm</a:t>
                      </a:r>
                    </a:p>
                  </a:txBody>
                  <a:tcPr marL="124410" marR="124410" marT="62205" marB="62205"/>
                </a:tc>
                <a:extLst>
                  <a:ext uri="{0D108BD9-81ED-4DB2-BD59-A6C34878D82A}">
                    <a16:rowId xmlns:a16="http://schemas.microsoft.com/office/drawing/2014/main" val="4206501709"/>
                  </a:ext>
                </a:extLst>
              </a:tr>
            </a:tbl>
          </a:graphicData>
        </a:graphic>
      </p:graphicFrame>
      <p:sp>
        <p:nvSpPr>
          <p:cNvPr id="6" name="Rektangel 7"/>
          <p:cNvSpPr/>
          <p:nvPr/>
        </p:nvSpPr>
        <p:spPr>
          <a:xfrm>
            <a:off x="9569955" y="8408016"/>
            <a:ext cx="6695112" cy="50528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122451" tIns="61225" rIns="122451" bIns="61225" anchor="t" anchorCtr="0" compatLnSpc="0">
            <a:spAutoFit/>
          </a:bodyPr>
          <a:lstStyle/>
          <a:p>
            <a:pPr>
              <a:defRPr sz="1990"/>
            </a:pPr>
            <a:r>
              <a:rPr lang="de-DE" sz="2449" i="1">
                <a:solidFill>
                  <a:schemeClr val="bg1"/>
                </a:solidFill>
                <a:latin typeface="Verdana" pitchFamily="18"/>
                <a:ea typeface="ＭＳ Ｐゴシック" pitchFamily="2"/>
                <a:cs typeface="Lohit Devanagari" pitchFamily="2"/>
              </a:rPr>
              <a:t>¹ Corresponding to 300Hz operation</a:t>
            </a:r>
          </a:p>
        </p:txBody>
      </p:sp>
      <p:sp>
        <p:nvSpPr>
          <p:cNvPr id="7" name="Rektangel 6"/>
          <p:cNvSpPr/>
          <p:nvPr/>
        </p:nvSpPr>
        <p:spPr>
          <a:xfrm>
            <a:off x="2339728" y="7783454"/>
            <a:ext cx="9827399" cy="22015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122451" tIns="61225" rIns="122451" bIns="61225" anchor="t" anchorCtr="0" compatLnSpc="0">
            <a:spAutoFit/>
          </a:bodyPr>
          <a:lstStyle/>
          <a:p>
            <a:pPr>
              <a:defRPr sz="1990"/>
            </a:pPr>
            <a:r>
              <a:rPr lang="de-DE" sz="2449" b="1" dirty="0">
                <a:solidFill>
                  <a:schemeClr val="bg1"/>
                </a:solidFill>
                <a:latin typeface="Verdana" pitchFamily="18"/>
                <a:ea typeface="ＭＳ Ｐゴシック" pitchFamily="2"/>
                <a:cs typeface="Lohit Devanagari" pitchFamily="2"/>
              </a:rPr>
              <a:t>OPTIONS: </a:t>
            </a:r>
            <a:r>
              <a:rPr lang="de-DE" sz="2449" dirty="0">
                <a:solidFill>
                  <a:schemeClr val="bg1"/>
                </a:solidFill>
                <a:latin typeface="Verdana" pitchFamily="18"/>
                <a:ea typeface="ＭＳ Ｐゴシック" pitchFamily="2"/>
                <a:cs typeface="Lohit Devanagari" pitchFamily="2"/>
              </a:rPr>
              <a:t>Integration of …</a:t>
            </a:r>
          </a:p>
          <a:p>
            <a:pPr>
              <a:buSzPct val="45000"/>
              <a:buFont typeface="StarSymbol"/>
              <a:buChar char="●"/>
              <a:defRPr sz="1990"/>
            </a:pPr>
            <a:r>
              <a:rPr lang="de-DE" sz="2177" dirty="0">
                <a:solidFill>
                  <a:schemeClr val="bg1"/>
                </a:solidFill>
                <a:latin typeface="Verdana" pitchFamily="18"/>
                <a:ea typeface="ＭＳ Ｐゴシック" pitchFamily="2"/>
                <a:cs typeface="Lohit Devanagari" pitchFamily="2"/>
              </a:rPr>
              <a:t>Solenoid Power Supply</a:t>
            </a:r>
          </a:p>
          <a:p>
            <a:pPr>
              <a:buSzPct val="45000"/>
              <a:buFont typeface="StarSymbol"/>
              <a:buChar char="●"/>
              <a:defRPr sz="1990"/>
            </a:pPr>
            <a:r>
              <a:rPr lang="de-DE" sz="2177" dirty="0">
                <a:solidFill>
                  <a:schemeClr val="bg1"/>
                </a:solidFill>
                <a:latin typeface="Verdana" pitchFamily="18"/>
                <a:ea typeface="ＭＳ Ｐゴシック" pitchFamily="2"/>
                <a:cs typeface="Lohit Devanagari" pitchFamily="2"/>
              </a:rPr>
              <a:t>Ion Pump Power Supply</a:t>
            </a:r>
          </a:p>
          <a:p>
            <a:pPr>
              <a:buSzPct val="45000"/>
              <a:buFont typeface="StarSymbol"/>
              <a:buChar char="●"/>
              <a:defRPr sz="1990"/>
            </a:pPr>
            <a:r>
              <a:rPr lang="de-DE" sz="2177" dirty="0">
                <a:solidFill>
                  <a:schemeClr val="bg1"/>
                </a:solidFill>
                <a:latin typeface="Verdana" pitchFamily="18"/>
                <a:ea typeface="ＭＳ Ｐゴシック" pitchFamily="2"/>
                <a:cs typeface="Lohit Devanagari" pitchFamily="2"/>
              </a:rPr>
              <a:t>RF Drive amplifier</a:t>
            </a:r>
          </a:p>
          <a:p>
            <a:pPr>
              <a:buSzPct val="45000"/>
              <a:buFont typeface="StarSymbol"/>
              <a:buChar char="●"/>
              <a:defRPr sz="1990"/>
            </a:pPr>
            <a:r>
              <a:rPr lang="de-DE" sz="2177" dirty="0">
                <a:solidFill>
                  <a:schemeClr val="bg1"/>
                </a:solidFill>
                <a:latin typeface="Verdana" pitchFamily="18"/>
                <a:ea typeface="ＭＳ Ｐゴシック" pitchFamily="2"/>
                <a:cs typeface="Lohit Devanagari" pitchFamily="2"/>
              </a:rPr>
              <a:t>Cooling of Klystron (Collector, Body), Solenoid</a:t>
            </a:r>
          </a:p>
          <a:p>
            <a:pPr>
              <a:buSzPct val="45000"/>
              <a:buFont typeface="StarSymbol"/>
              <a:buChar char="●"/>
              <a:defRPr sz="1990"/>
            </a:pPr>
            <a:r>
              <a:rPr lang="de-DE" sz="2177" dirty="0">
                <a:solidFill>
                  <a:schemeClr val="bg1"/>
                </a:solidFill>
                <a:latin typeface="Verdana" pitchFamily="18"/>
                <a:ea typeface="ＭＳ Ｐゴシック" pitchFamily="2"/>
                <a:cs typeface="Lohit Devanagari" pitchFamily="2"/>
              </a:rPr>
              <a:t>All diagnostics and interlocks</a:t>
            </a:r>
          </a:p>
        </p:txBody>
      </p:sp>
      <p:sp>
        <p:nvSpPr>
          <p:cNvPr id="9" name="textruta 8"/>
          <p:cNvSpPr/>
          <p:nvPr/>
        </p:nvSpPr>
        <p:spPr>
          <a:xfrm>
            <a:off x="2701204" y="6979290"/>
            <a:ext cx="4244629" cy="50528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122451" tIns="61225" rIns="122451" bIns="61225" anchor="t" anchorCtr="0" compatLnSpc="0">
            <a:spAutoFit/>
          </a:bodyPr>
          <a:lstStyle/>
          <a:p>
            <a:pPr>
              <a:defRPr sz="1990"/>
            </a:pPr>
            <a:r>
              <a:rPr lang="de-DE" sz="2449" b="1" i="1">
                <a:solidFill>
                  <a:schemeClr val="bg1"/>
                </a:solidFill>
                <a:latin typeface="Verdana" pitchFamily="18"/>
                <a:ea typeface="ＭＳ Ｐゴシック" pitchFamily="2"/>
                <a:cs typeface="Lohit Devanagari" pitchFamily="2"/>
              </a:rPr>
              <a:t>Fig: </a:t>
            </a:r>
            <a:r>
              <a:rPr lang="de-DE" sz="2449" i="1">
                <a:solidFill>
                  <a:schemeClr val="bg1"/>
                </a:solidFill>
                <a:latin typeface="Verdana" pitchFamily="18"/>
                <a:ea typeface="ＭＳ Ｐゴシック" pitchFamily="2"/>
                <a:cs typeface="Lohit Devanagari" pitchFamily="2"/>
              </a:rPr>
              <a:t>K400-platform</a:t>
            </a:r>
          </a:p>
        </p:txBody>
      </p:sp>
      <p:sp>
        <p:nvSpPr>
          <p:cNvPr id="10" name="テキスト ボックス 9"/>
          <p:cNvSpPr txBox="1"/>
          <p:nvPr/>
        </p:nvSpPr>
        <p:spPr>
          <a:xfrm>
            <a:off x="12670154" y="9404211"/>
            <a:ext cx="247358" cy="484770"/>
          </a:xfrm>
          <a:prstGeom prst="rect">
            <a:avLst/>
          </a:prstGeom>
          <a:noFill/>
          <a:ln>
            <a:noFill/>
          </a:ln>
        </p:spPr>
        <p:txBody>
          <a:bodyPr vert="horz" wrap="none" lIns="122451" tIns="61225" rIns="122451" bIns="61225" anchorCtr="0" compatLnSpc="0">
            <a:spAutoFit/>
          </a:bodyPr>
          <a:lstStyle/>
          <a:p>
            <a:pPr hangingPunct="0"/>
            <a:endParaRPr lang="de-DE" sz="2449">
              <a:solidFill>
                <a:schemeClr val="bg1"/>
              </a:solidFill>
              <a:latin typeface="Arial" pitchFamily="18"/>
              <a:ea typeface="ＭＳ Ｐゴシック" pitchFamily="2"/>
              <a:cs typeface="Lohit Devanagari" pitchFamily="2"/>
            </a:endParaRPr>
          </a:p>
        </p:txBody>
      </p:sp>
    </p:spTree>
    <p:extLst>
      <p:ext uri="{BB962C8B-B14F-4D97-AF65-F5344CB8AC3E}">
        <p14:creationId xmlns:p14="http://schemas.microsoft.com/office/powerpoint/2010/main" val="1983521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0"/>
                                          </p:val>
                                        </p:tav>
                                        <p:tav tm="100000">
                                          <p:val>
                                            <p:strVal val="#ppt_w"/>
                                          </p:val>
                                        </p:tav>
                                      </p:tavLst>
                                    </p:anim>
                                    <p:anim calcmode="lin" valueType="num">
                                      <p:cBhvr>
                                        <p:cTn id="8" dur="500" fill="hold"/>
                                        <p:tgtEl>
                                          <p:spTgt spid="2"/>
                                        </p:tgtEl>
                                        <p:attrNameLst>
                                          <p:attrName>ppt_h</p:attrName>
                                        </p:attrNameLst>
                                      </p:cBhvr>
                                      <p:tavLst>
                                        <p:tav tm="0">
                                          <p:val>
                                            <p:str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Class="entr"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strVal val="0"/>
                                          </p:val>
                                        </p:tav>
                                        <p:tav tm="100000">
                                          <p:val>
                                            <p:strVal val="#ppt_w"/>
                                          </p:val>
                                        </p:tav>
                                      </p:tavLst>
                                    </p:anim>
                                    <p:anim calcmode="lin" valueType="num">
                                      <p:cBhvr>
                                        <p:cTn id="15" dur="500" fill="hold"/>
                                        <p:tgtEl>
                                          <p:spTgt spid="7"/>
                                        </p:tgtEl>
                                        <p:attrNameLst>
                                          <p:attrName>ppt_h</p:attrName>
                                        </p:attrNameLst>
                                      </p:cBhvr>
                                      <p:tavLst>
                                        <p:tav tm="0">
                                          <p:val>
                                            <p:str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txBox="1">
            <a:spLocks noGrp="1"/>
          </p:cNvSpPr>
          <p:nvPr>
            <p:ph type="title" idx="4294967295"/>
          </p:nvPr>
        </p:nvSpPr>
        <p:spPr>
          <a:xfrm>
            <a:off x="609600" y="607659"/>
            <a:ext cx="18176088" cy="1187282"/>
          </a:xfrm>
        </p:spPr>
        <p:txBody>
          <a:bodyPr/>
          <a:lstStyle/>
          <a:p>
            <a:pPr lvl="0"/>
            <a:r>
              <a:rPr lang="sv-SE" sz="6000" b="1" dirty="0"/>
              <a:t>KEK CONCEPT DESIGN 50MW L-band</a:t>
            </a:r>
            <a:br>
              <a:rPr lang="sv-SE" sz="6000" b="1" dirty="0"/>
            </a:br>
            <a:r>
              <a:rPr lang="sv-SE" sz="6000" b="1" dirty="0"/>
              <a:t>RF &amp; Solid State Modulator PARAMETERS</a:t>
            </a:r>
          </a:p>
        </p:txBody>
      </p:sp>
      <p:pic>
        <p:nvPicPr>
          <p:cNvPr id="3" name="Bildobjekt 3">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2409032" y="2547286"/>
            <a:ext cx="4879903" cy="4522346"/>
          </a:xfrm>
          <a:prstGeom prst="rect">
            <a:avLst/>
          </a:prstGeom>
          <a:noFill/>
          <a:ln>
            <a:noFill/>
          </a:ln>
        </p:spPr>
      </p:pic>
      <p:graphicFrame>
        <p:nvGraphicFramePr>
          <p:cNvPr id="4" name="表 3"/>
          <p:cNvGraphicFramePr>
            <a:graphicFrameLocks noGrp="1"/>
          </p:cNvGraphicFramePr>
          <p:nvPr>
            <p:extLst/>
          </p:nvPr>
        </p:nvGraphicFramePr>
        <p:xfrm>
          <a:off x="9516805" y="2790614"/>
          <a:ext cx="8315377" cy="6109796"/>
        </p:xfrm>
        <a:graphic>
          <a:graphicData uri="http://schemas.openxmlformats.org/drawingml/2006/table">
            <a:tbl>
              <a:tblPr/>
              <a:tblGrid>
                <a:gridCol w="4190751">
                  <a:extLst>
                    <a:ext uri="{9D8B030D-6E8A-4147-A177-3AD203B41FA5}">
                      <a16:colId xmlns:a16="http://schemas.microsoft.com/office/drawing/2014/main" val="860416222"/>
                    </a:ext>
                  </a:extLst>
                </a:gridCol>
                <a:gridCol w="2904529">
                  <a:extLst>
                    <a:ext uri="{9D8B030D-6E8A-4147-A177-3AD203B41FA5}">
                      <a16:colId xmlns:a16="http://schemas.microsoft.com/office/drawing/2014/main" val="4019968597"/>
                    </a:ext>
                  </a:extLst>
                </a:gridCol>
                <a:gridCol w="1220097">
                  <a:extLst>
                    <a:ext uri="{9D8B030D-6E8A-4147-A177-3AD203B41FA5}">
                      <a16:colId xmlns:a16="http://schemas.microsoft.com/office/drawing/2014/main" val="1077823276"/>
                    </a:ext>
                  </a:extLst>
                </a:gridCol>
              </a:tblGrid>
              <a:tr h="555436">
                <a:tc>
                  <a:txBody>
                    <a:bodyPr/>
                    <a:lstStyle/>
                    <a:p>
                      <a:pPr marL="0" marR="0" lvl="0" indent="0" algn="l" rtl="0" hangingPunct="1">
                        <a:lnSpc>
                          <a:spcPct val="100000"/>
                        </a:lnSpc>
                        <a:spcBef>
                          <a:spcPts val="0"/>
                        </a:spcBef>
                        <a:spcAft>
                          <a:spcPts val="0"/>
                        </a:spcAft>
                        <a:buNone/>
                        <a:tabLst/>
                        <a:defRPr sz="1800" b="0" i="0" u="none" strike="noStrike" spc="0">
                          <a:solidFill>
                            <a:srgbClr val="387EA6"/>
                          </a:solidFill>
                        </a:defRPr>
                      </a:pPr>
                      <a:r>
                        <a:rPr lang="de-DE" sz="2400" b="0" i="0" u="none" strike="noStrike" kern="1200" spc="0">
                          <a:ln>
                            <a:noFill/>
                          </a:ln>
                          <a:solidFill>
                            <a:schemeClr val="bg1"/>
                          </a:solidFill>
                          <a:latin typeface="Verdana" pitchFamily="18"/>
                          <a:ea typeface="ＭＳ Ｐゴシック" pitchFamily="2"/>
                          <a:cs typeface="Lohit Devanagari" pitchFamily="2"/>
                        </a:rPr>
                        <a:t>Main Parameters</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Value</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Unit</a:t>
                      </a:r>
                    </a:p>
                  </a:txBody>
                  <a:tcPr marL="124410" marR="124410" marT="62205" marB="62205"/>
                </a:tc>
                <a:extLst>
                  <a:ext uri="{0D108BD9-81ED-4DB2-BD59-A6C34878D82A}">
                    <a16:rowId xmlns:a16="http://schemas.microsoft.com/office/drawing/2014/main" val="3407069795"/>
                  </a:ext>
                </a:extLst>
              </a:tr>
              <a:tr h="555436">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dirty="0">
                          <a:ln>
                            <a:noFill/>
                          </a:ln>
                          <a:solidFill>
                            <a:schemeClr val="bg1"/>
                          </a:solidFill>
                          <a:latin typeface="Verdana" pitchFamily="18"/>
                          <a:ea typeface="ＭＳ Ｐゴシック" pitchFamily="2"/>
                          <a:cs typeface="Lohit Devanagari" pitchFamily="2"/>
                        </a:rPr>
                        <a:t>RF Frequency</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1300</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MHz</a:t>
                      </a:r>
                    </a:p>
                  </a:txBody>
                  <a:tcPr marL="124410" marR="124410" marT="62205" marB="62205"/>
                </a:tc>
                <a:extLst>
                  <a:ext uri="{0D108BD9-81ED-4DB2-BD59-A6C34878D82A}">
                    <a16:rowId xmlns:a16="http://schemas.microsoft.com/office/drawing/2014/main" val="4129111531"/>
                  </a:ext>
                </a:extLst>
              </a:tr>
              <a:tr h="555436">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RF Peak Power</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50</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MW</a:t>
                      </a:r>
                    </a:p>
                  </a:txBody>
                  <a:tcPr marL="124410" marR="124410" marT="62205" marB="62205"/>
                </a:tc>
                <a:extLst>
                  <a:ext uri="{0D108BD9-81ED-4DB2-BD59-A6C34878D82A}">
                    <a16:rowId xmlns:a16="http://schemas.microsoft.com/office/drawing/2014/main" val="583922279"/>
                  </a:ext>
                </a:extLst>
              </a:tr>
              <a:tr h="555436">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RF Average Power</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0.125    (7.5)¹</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kW</a:t>
                      </a:r>
                    </a:p>
                  </a:txBody>
                  <a:tcPr marL="124410" marR="124410" marT="62205" marB="62205"/>
                </a:tc>
                <a:extLst>
                  <a:ext uri="{0D108BD9-81ED-4DB2-BD59-A6C34878D82A}">
                    <a16:rowId xmlns:a16="http://schemas.microsoft.com/office/drawing/2014/main" val="1569825494"/>
                  </a:ext>
                </a:extLst>
              </a:tr>
              <a:tr h="555436">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Mod. Peak Power</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76</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MW</a:t>
                      </a:r>
                    </a:p>
                  </a:txBody>
                  <a:tcPr marL="124410" marR="124410" marT="62205" marB="62205"/>
                </a:tc>
                <a:extLst>
                  <a:ext uri="{0D108BD9-81ED-4DB2-BD59-A6C34878D82A}">
                    <a16:rowId xmlns:a16="http://schemas.microsoft.com/office/drawing/2014/main" val="2939472741"/>
                  </a:ext>
                </a:extLst>
              </a:tr>
              <a:tr h="555436">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Mod. Average Power</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0.7        (42)¹</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kW</a:t>
                      </a:r>
                    </a:p>
                  </a:txBody>
                  <a:tcPr marL="124410" marR="124410" marT="62205" marB="62205"/>
                </a:tc>
                <a:extLst>
                  <a:ext uri="{0D108BD9-81ED-4DB2-BD59-A6C34878D82A}">
                    <a16:rowId xmlns:a16="http://schemas.microsoft.com/office/drawing/2014/main" val="551593722"/>
                  </a:ext>
                </a:extLst>
              </a:tr>
              <a:tr h="555436">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Klystron Voltage</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271.7</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kV</a:t>
                      </a:r>
                    </a:p>
                  </a:txBody>
                  <a:tcPr marL="124410" marR="124410" marT="62205" marB="62205"/>
                </a:tc>
                <a:extLst>
                  <a:ext uri="{0D108BD9-81ED-4DB2-BD59-A6C34878D82A}">
                    <a16:rowId xmlns:a16="http://schemas.microsoft.com/office/drawing/2014/main" val="4140598909"/>
                  </a:ext>
                </a:extLst>
              </a:tr>
              <a:tr h="555436">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Klystron Current</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282</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A</a:t>
                      </a:r>
                    </a:p>
                  </a:txBody>
                  <a:tcPr marL="124410" marR="124410" marT="62205" marB="62205"/>
                </a:tc>
                <a:extLst>
                  <a:ext uri="{0D108BD9-81ED-4DB2-BD59-A6C34878D82A}">
                    <a16:rowId xmlns:a16="http://schemas.microsoft.com/office/drawing/2014/main" val="3701537251"/>
                  </a:ext>
                </a:extLst>
              </a:tr>
              <a:tr h="555436">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RF Pulse width (top)</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0.5</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µs</a:t>
                      </a:r>
                    </a:p>
                  </a:txBody>
                  <a:tcPr marL="124410" marR="124410" marT="62205" marB="62205"/>
                </a:tc>
                <a:extLst>
                  <a:ext uri="{0D108BD9-81ED-4DB2-BD59-A6C34878D82A}">
                    <a16:rowId xmlns:a16="http://schemas.microsoft.com/office/drawing/2014/main" val="646956946"/>
                  </a:ext>
                </a:extLst>
              </a:tr>
              <a:tr h="555436">
                <a:tc>
                  <a:txBody>
                    <a:bodyPr/>
                    <a:lstStyle/>
                    <a:p>
                      <a:pPr marL="0" marR="0" lvl="0" indent="0" algn="l" rtl="0" hangingPunct="1">
                        <a:lnSpc>
                          <a:spcPct val="100000"/>
                        </a:lnSpc>
                        <a:spcBef>
                          <a:spcPts val="0"/>
                        </a:spcBef>
                        <a:spcAft>
                          <a:spcPts val="0"/>
                        </a:spcAft>
                        <a:buNone/>
                        <a:tabLst/>
                        <a:defRPr sz="1800" spc="0"/>
                      </a:pPr>
                      <a:r>
                        <a:rPr lang="de-DE" sz="2200" b="0" i="0" u="none" strike="noStrike" kern="1200" spc="0">
                          <a:ln>
                            <a:noFill/>
                          </a:ln>
                          <a:solidFill>
                            <a:schemeClr val="bg1"/>
                          </a:solidFill>
                          <a:latin typeface="Verdana" pitchFamily="18"/>
                          <a:ea typeface="ＭＳ Ｐゴシック" pitchFamily="2"/>
                          <a:cs typeface="Lohit Devanagari" pitchFamily="2"/>
                        </a:rPr>
                        <a:t>Pulse Repetition Rate</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5          (300)</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Hz</a:t>
                      </a:r>
                    </a:p>
                  </a:txBody>
                  <a:tcPr marL="124410" marR="124410" marT="62205" marB="62205"/>
                </a:tc>
                <a:extLst>
                  <a:ext uri="{0D108BD9-81ED-4DB2-BD59-A6C34878D82A}">
                    <a16:rowId xmlns:a16="http://schemas.microsoft.com/office/drawing/2014/main" val="674254862"/>
                  </a:ext>
                </a:extLst>
              </a:tr>
              <a:tr h="555436">
                <a:tc>
                  <a:txBody>
                    <a:bodyPr/>
                    <a:lstStyle/>
                    <a:p>
                      <a:pPr marL="0" marR="0" lvl="0" indent="0" algn="l" rtl="0" hangingPunct="1">
                        <a:lnSpc>
                          <a:spcPct val="100000"/>
                        </a:lnSpc>
                        <a:spcBef>
                          <a:spcPts val="0"/>
                        </a:spcBef>
                        <a:spcAft>
                          <a:spcPts val="0"/>
                        </a:spcAft>
                        <a:buNone/>
                        <a:tabLst/>
                        <a:defRPr sz="1800" spc="0"/>
                      </a:pPr>
                      <a:r>
                        <a:rPr lang="de-DE" sz="2200" b="0" i="0" u="none" strike="noStrike" kern="1200" spc="0">
                          <a:ln>
                            <a:noFill/>
                          </a:ln>
                          <a:solidFill>
                            <a:schemeClr val="bg1"/>
                          </a:solidFill>
                          <a:latin typeface="Verdana" pitchFamily="18"/>
                          <a:ea typeface="ＭＳ Ｐゴシック" pitchFamily="2"/>
                          <a:cs typeface="Lohit Devanagari" pitchFamily="2"/>
                        </a:rPr>
                        <a:t>Pulse-to-Pulse stability</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a:ln>
                            <a:noFill/>
                          </a:ln>
                          <a:solidFill>
                            <a:schemeClr val="bg1"/>
                          </a:solidFill>
                          <a:latin typeface="Verdana" pitchFamily="18"/>
                          <a:ea typeface="ＭＳ Ｐゴシック" pitchFamily="2"/>
                          <a:cs typeface="Lohit Devanagari" pitchFamily="2"/>
                        </a:rPr>
                        <a:t>&lt;20</a:t>
                      </a:r>
                    </a:p>
                  </a:txBody>
                  <a:tcPr marL="124410" marR="124410" marT="62205" marB="62205"/>
                </a:tc>
                <a:tc>
                  <a:txBody>
                    <a:bodyPr/>
                    <a:lstStyle/>
                    <a:p>
                      <a:pPr marL="0" marR="0" lvl="0" indent="0" algn="l" rtl="0" hangingPunct="1">
                        <a:lnSpc>
                          <a:spcPct val="100000"/>
                        </a:lnSpc>
                        <a:spcBef>
                          <a:spcPts val="0"/>
                        </a:spcBef>
                        <a:spcAft>
                          <a:spcPts val="0"/>
                        </a:spcAft>
                        <a:buNone/>
                        <a:tabLst/>
                        <a:defRPr sz="1800" spc="0"/>
                      </a:pPr>
                      <a:r>
                        <a:rPr lang="de-DE" sz="2400" b="0" i="0" u="none" strike="noStrike" kern="1200" spc="0" dirty="0">
                          <a:ln>
                            <a:noFill/>
                          </a:ln>
                          <a:solidFill>
                            <a:schemeClr val="bg1"/>
                          </a:solidFill>
                          <a:latin typeface="Verdana" pitchFamily="18"/>
                          <a:ea typeface="ＭＳ Ｐゴシック" pitchFamily="2"/>
                          <a:cs typeface="Lohit Devanagari" pitchFamily="2"/>
                        </a:rPr>
                        <a:t>ppm</a:t>
                      </a:r>
                    </a:p>
                  </a:txBody>
                  <a:tcPr marL="124410" marR="124410" marT="62205" marB="62205"/>
                </a:tc>
                <a:extLst>
                  <a:ext uri="{0D108BD9-81ED-4DB2-BD59-A6C34878D82A}">
                    <a16:rowId xmlns:a16="http://schemas.microsoft.com/office/drawing/2014/main" val="2037558718"/>
                  </a:ext>
                </a:extLst>
              </a:tr>
            </a:tbl>
          </a:graphicData>
        </a:graphic>
      </p:graphicFrame>
      <p:sp>
        <p:nvSpPr>
          <p:cNvPr id="5" name="Rektangel 7"/>
          <p:cNvSpPr/>
          <p:nvPr/>
        </p:nvSpPr>
        <p:spPr>
          <a:xfrm>
            <a:off x="9982970" y="9198162"/>
            <a:ext cx="6695112" cy="50528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122451" tIns="61225" rIns="122451" bIns="61225" anchor="t" anchorCtr="0" compatLnSpc="0">
            <a:spAutoFit/>
          </a:bodyPr>
          <a:lstStyle/>
          <a:p>
            <a:pPr>
              <a:defRPr sz="1990"/>
            </a:pPr>
            <a:r>
              <a:rPr lang="de-DE" sz="2449" i="1">
                <a:solidFill>
                  <a:schemeClr val="bg1"/>
                </a:solidFill>
                <a:latin typeface="Verdana" pitchFamily="18"/>
                <a:ea typeface="ＭＳ Ｐゴシック" pitchFamily="2"/>
                <a:cs typeface="Lohit Devanagari" pitchFamily="2"/>
              </a:rPr>
              <a:t>¹ Corresponding to 300Hz operation</a:t>
            </a:r>
          </a:p>
        </p:txBody>
      </p:sp>
      <p:sp>
        <p:nvSpPr>
          <p:cNvPr id="6" name="Rektangel 6"/>
          <p:cNvSpPr/>
          <p:nvPr/>
        </p:nvSpPr>
        <p:spPr>
          <a:xfrm>
            <a:off x="1232423" y="7799616"/>
            <a:ext cx="9827399" cy="22015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122451" tIns="61225" rIns="122451" bIns="61225" anchor="t" anchorCtr="0" compatLnSpc="0">
            <a:spAutoFit/>
          </a:bodyPr>
          <a:lstStyle/>
          <a:p>
            <a:pPr>
              <a:defRPr sz="1990"/>
            </a:pPr>
            <a:r>
              <a:rPr lang="de-DE" sz="2449" b="1" dirty="0">
                <a:solidFill>
                  <a:schemeClr val="bg1"/>
                </a:solidFill>
                <a:latin typeface="Verdana" pitchFamily="18"/>
                <a:ea typeface="ＭＳ Ｐゴシック" pitchFamily="2"/>
                <a:cs typeface="Lohit Devanagari" pitchFamily="2"/>
              </a:rPr>
              <a:t>OPTIONS: </a:t>
            </a:r>
            <a:r>
              <a:rPr lang="de-DE" sz="2449" dirty="0">
                <a:solidFill>
                  <a:schemeClr val="bg1"/>
                </a:solidFill>
                <a:latin typeface="Verdana" pitchFamily="18"/>
                <a:ea typeface="ＭＳ Ｐゴシック" pitchFamily="2"/>
                <a:cs typeface="Lohit Devanagari" pitchFamily="2"/>
              </a:rPr>
              <a:t>Integration of …</a:t>
            </a:r>
          </a:p>
          <a:p>
            <a:pPr>
              <a:buSzPct val="45000"/>
              <a:buFont typeface="StarSymbol"/>
              <a:buChar char="●"/>
              <a:defRPr sz="1990"/>
            </a:pPr>
            <a:r>
              <a:rPr lang="de-DE" sz="2177" dirty="0">
                <a:solidFill>
                  <a:schemeClr val="bg1"/>
                </a:solidFill>
                <a:latin typeface="Verdana" pitchFamily="18"/>
                <a:ea typeface="ＭＳ Ｐゴシック" pitchFamily="2"/>
                <a:cs typeface="Lohit Devanagari" pitchFamily="2"/>
              </a:rPr>
              <a:t>Solenoid Power Supply</a:t>
            </a:r>
          </a:p>
          <a:p>
            <a:pPr>
              <a:buSzPct val="45000"/>
              <a:buFont typeface="StarSymbol"/>
              <a:buChar char="●"/>
              <a:defRPr sz="1990"/>
            </a:pPr>
            <a:r>
              <a:rPr lang="de-DE" sz="2177" dirty="0">
                <a:solidFill>
                  <a:schemeClr val="bg1"/>
                </a:solidFill>
                <a:latin typeface="Verdana" pitchFamily="18"/>
                <a:ea typeface="ＭＳ Ｐゴシック" pitchFamily="2"/>
                <a:cs typeface="Lohit Devanagari" pitchFamily="2"/>
              </a:rPr>
              <a:t>Ion Pump Power Supply</a:t>
            </a:r>
          </a:p>
          <a:p>
            <a:pPr>
              <a:buSzPct val="45000"/>
              <a:buFont typeface="StarSymbol"/>
              <a:buChar char="●"/>
              <a:defRPr sz="1990"/>
            </a:pPr>
            <a:r>
              <a:rPr lang="de-DE" sz="2177" dirty="0">
                <a:solidFill>
                  <a:schemeClr val="bg1"/>
                </a:solidFill>
                <a:latin typeface="Verdana" pitchFamily="18"/>
                <a:ea typeface="ＭＳ Ｐゴシック" pitchFamily="2"/>
                <a:cs typeface="Lohit Devanagari" pitchFamily="2"/>
              </a:rPr>
              <a:t>RF Drive amplifier</a:t>
            </a:r>
          </a:p>
          <a:p>
            <a:pPr>
              <a:buSzPct val="45000"/>
              <a:buFont typeface="StarSymbol"/>
              <a:buChar char="●"/>
              <a:defRPr sz="1990"/>
            </a:pPr>
            <a:r>
              <a:rPr lang="de-DE" sz="2177" dirty="0">
                <a:solidFill>
                  <a:schemeClr val="bg1"/>
                </a:solidFill>
                <a:latin typeface="Verdana" pitchFamily="18"/>
                <a:ea typeface="ＭＳ Ｐゴシック" pitchFamily="2"/>
                <a:cs typeface="Lohit Devanagari" pitchFamily="2"/>
              </a:rPr>
              <a:t>Cooling of Klystron (Collector, Body), Solenoid</a:t>
            </a:r>
          </a:p>
          <a:p>
            <a:pPr>
              <a:buSzPct val="45000"/>
              <a:buFont typeface="StarSymbol"/>
              <a:buChar char="●"/>
              <a:defRPr sz="1990"/>
            </a:pPr>
            <a:r>
              <a:rPr lang="de-DE" sz="2177" dirty="0">
                <a:solidFill>
                  <a:schemeClr val="bg1"/>
                </a:solidFill>
                <a:latin typeface="Verdana" pitchFamily="18"/>
                <a:ea typeface="ＭＳ Ｐゴシック" pitchFamily="2"/>
                <a:cs typeface="Lohit Devanagari" pitchFamily="2"/>
              </a:rPr>
              <a:t>All diagnostics and interlocks</a:t>
            </a:r>
          </a:p>
        </p:txBody>
      </p:sp>
      <p:sp>
        <p:nvSpPr>
          <p:cNvPr id="8" name="textruta 8"/>
          <p:cNvSpPr/>
          <p:nvPr/>
        </p:nvSpPr>
        <p:spPr>
          <a:xfrm>
            <a:off x="2726670" y="7312960"/>
            <a:ext cx="4244629" cy="50528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122451" tIns="61225" rIns="122451" bIns="61225" anchor="t" anchorCtr="0" compatLnSpc="0">
            <a:spAutoFit/>
          </a:bodyPr>
          <a:lstStyle/>
          <a:p>
            <a:pPr>
              <a:defRPr sz="1990"/>
            </a:pPr>
            <a:r>
              <a:rPr lang="de-DE" sz="2449" b="1" i="1" dirty="0">
                <a:solidFill>
                  <a:schemeClr val="bg1"/>
                </a:solidFill>
                <a:latin typeface="Verdana" pitchFamily="18"/>
                <a:ea typeface="ＭＳ Ｐゴシック" pitchFamily="2"/>
                <a:cs typeface="Lohit Devanagari" pitchFamily="2"/>
              </a:rPr>
              <a:t>Fig: </a:t>
            </a:r>
            <a:r>
              <a:rPr lang="de-DE" sz="2449" i="1" dirty="0">
                <a:solidFill>
                  <a:schemeClr val="bg1"/>
                </a:solidFill>
                <a:latin typeface="Verdana" pitchFamily="18"/>
                <a:ea typeface="ＭＳ Ｐゴシック" pitchFamily="2"/>
                <a:cs typeface="Lohit Devanagari" pitchFamily="2"/>
              </a:rPr>
              <a:t>K300-platform</a:t>
            </a:r>
          </a:p>
        </p:txBody>
      </p:sp>
    </p:spTree>
    <p:extLst>
      <p:ext uri="{BB962C8B-B14F-4D97-AF65-F5344CB8AC3E}">
        <p14:creationId xmlns:p14="http://schemas.microsoft.com/office/powerpoint/2010/main" val="3674582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0"/>
                                          </p:val>
                                        </p:tav>
                                        <p:tav tm="100000">
                                          <p:val>
                                            <p:strVal val="#ppt_w"/>
                                          </p:val>
                                        </p:tav>
                                      </p:tavLst>
                                    </p:anim>
                                    <p:anim calcmode="lin" valueType="num">
                                      <p:cBhvr>
                                        <p:cTn id="8" dur="500" fill="hold"/>
                                        <p:tgtEl>
                                          <p:spTgt spid="3"/>
                                        </p:tgtEl>
                                        <p:attrNameLst>
                                          <p:attrName>ppt_h</p:attrName>
                                        </p:attrNameLst>
                                      </p:cBhvr>
                                      <p:tavLst>
                                        <p:tav tm="0">
                                          <p:val>
                                            <p:str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Class="entr"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0"/>
                                          </p:val>
                                        </p:tav>
                                        <p:tav tm="100000">
                                          <p:val>
                                            <p:strVal val="#ppt_w"/>
                                          </p:val>
                                        </p:tav>
                                      </p:tavLst>
                                    </p:anim>
                                    <p:anim calcmode="lin" valueType="num">
                                      <p:cBhvr>
                                        <p:cTn id="15" dur="500" fill="hold"/>
                                        <p:tgtEl>
                                          <p:spTgt spid="6"/>
                                        </p:tgtEl>
                                        <p:attrNameLst>
                                          <p:attrName>ppt_h</p:attrName>
                                        </p:attrNameLst>
                                      </p:cBhvr>
                                      <p:tavLst>
                                        <p:tav tm="0">
                                          <p:val>
                                            <p:str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プレースホルダー 2"/>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2506" b="12506"/>
          <a:stretch>
            <a:fillRect/>
          </a:stretch>
        </p:blipFill>
        <p:spPr/>
      </p:pic>
      <p:sp>
        <p:nvSpPr>
          <p:cNvPr id="14" name="Text Placeholder 13"/>
          <p:cNvSpPr>
            <a:spLocks noGrp="1"/>
          </p:cNvSpPr>
          <p:nvPr>
            <p:ph type="body" sz="quarter" idx="12"/>
          </p:nvPr>
        </p:nvSpPr>
        <p:spPr/>
        <p:txBody>
          <a:bodyPr/>
          <a:lstStyle/>
          <a:p>
            <a:endParaRPr kumimoji="1" lang="ja-JP" altLang="en-US" dirty="0"/>
          </a:p>
        </p:txBody>
      </p:sp>
      <p:sp>
        <p:nvSpPr>
          <p:cNvPr id="13" name="Title 12"/>
          <p:cNvSpPr>
            <a:spLocks noGrp="1"/>
          </p:cNvSpPr>
          <p:nvPr>
            <p:ph type="title"/>
          </p:nvPr>
        </p:nvSpPr>
        <p:spPr>
          <a:xfrm>
            <a:off x="773723" y="8385617"/>
            <a:ext cx="9973993" cy="1083126"/>
          </a:xfrm>
        </p:spPr>
        <p:txBody>
          <a:bodyPr/>
          <a:lstStyle/>
          <a:p>
            <a:r>
              <a:rPr kumimoji="1" lang="en-US" altLang="ja-JP" sz="4800" b="1" i="1" dirty="0" smtClean="0">
                <a:solidFill>
                  <a:srgbClr val="33CFCE"/>
                </a:solidFill>
              </a:rPr>
              <a:t>01</a:t>
            </a:r>
            <a:r>
              <a:rPr kumimoji="1" lang="ja-JP" altLang="en-US" sz="4800" b="1" i="1" dirty="0" smtClean="0">
                <a:solidFill>
                  <a:srgbClr val="33CFCE"/>
                </a:solidFill>
              </a:rPr>
              <a:t>　</a:t>
            </a:r>
            <a:r>
              <a:rPr kumimoji="1" lang="en-US" altLang="ja-JP" sz="4800" b="1" dirty="0" smtClean="0"/>
              <a:t>ILC</a:t>
            </a:r>
            <a:r>
              <a:rPr kumimoji="1" lang="ja-JP" altLang="en-US" sz="4800" b="1" dirty="0" smtClean="0"/>
              <a:t>電子ドライブ陽電子源の概要</a:t>
            </a:r>
            <a:endParaRPr kumimoji="1" lang="ja-JP" altLang="en-US" sz="4800" b="1" dirty="0"/>
          </a:p>
        </p:txBody>
      </p:sp>
      <p:sp>
        <p:nvSpPr>
          <p:cNvPr id="4" name="テキスト ボックス 3"/>
          <p:cNvSpPr txBox="1"/>
          <p:nvPr/>
        </p:nvSpPr>
        <p:spPr>
          <a:xfrm>
            <a:off x="13394927" y="9169227"/>
            <a:ext cx="4572000" cy="923330"/>
          </a:xfrm>
          <a:prstGeom prst="rect">
            <a:avLst/>
          </a:prstGeom>
          <a:noFill/>
        </p:spPr>
        <p:txBody>
          <a:bodyPr wrap="square" rtlCol="0">
            <a:spAutoFit/>
          </a:bodyPr>
          <a:lstStyle/>
          <a:p>
            <a:r>
              <a:rPr kumimoji="1" lang="ja-JP" altLang="en-US" dirty="0" smtClean="0">
                <a:solidFill>
                  <a:schemeClr val="bg1"/>
                </a:solidFill>
              </a:rPr>
              <a:t>下蒲刈島と川尻間にかかる</a:t>
            </a:r>
            <a:endParaRPr kumimoji="1" lang="en-US" altLang="ja-JP" dirty="0" smtClean="0">
              <a:solidFill>
                <a:schemeClr val="bg1"/>
              </a:solidFill>
            </a:endParaRPr>
          </a:p>
          <a:p>
            <a:r>
              <a:rPr kumimoji="1" lang="ja-JP" altLang="en-US" dirty="0" smtClean="0">
                <a:solidFill>
                  <a:schemeClr val="bg1"/>
                </a:solidFill>
              </a:rPr>
              <a:t>安芸灘大橋からの眺め</a:t>
            </a:r>
            <a:endParaRPr kumimoji="1" lang="ja-JP" altLang="en-US" dirty="0">
              <a:solidFill>
                <a:schemeClr val="bg1"/>
              </a:solidFill>
            </a:endParaRPr>
          </a:p>
        </p:txBody>
      </p:sp>
    </p:spTree>
    <p:extLst>
      <p:ext uri="{BB962C8B-B14F-4D97-AF65-F5344CB8AC3E}">
        <p14:creationId xmlns:p14="http://schemas.microsoft.com/office/powerpoint/2010/main" val="29804102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付プレースホルダー 1"/>
          <p:cNvSpPr>
            <a:spLocks noGrp="1"/>
          </p:cNvSpPr>
          <p:nvPr>
            <p:ph type="dt" sz="half" idx="10"/>
          </p:nvPr>
        </p:nvSpPr>
        <p:spPr/>
        <p:txBody>
          <a:bodyPr/>
          <a:lstStyle/>
          <a:p>
            <a:pPr lvl="0"/>
            <a:r>
              <a:rPr lang="de-DE" smtClean="0"/>
              <a:t>2-6 November 2015</a:t>
            </a:r>
            <a:endParaRPr lang="de-DE"/>
          </a:p>
        </p:txBody>
      </p:sp>
      <p:sp>
        <p:nvSpPr>
          <p:cNvPr id="2" name="タイトル 1"/>
          <p:cNvSpPr txBox="1">
            <a:spLocks noGrp="1"/>
          </p:cNvSpPr>
          <p:nvPr>
            <p:ph type="title" idx="4294967295"/>
          </p:nvPr>
        </p:nvSpPr>
        <p:spPr>
          <a:xfrm>
            <a:off x="1893350" y="146941"/>
            <a:ext cx="15426462" cy="1959210"/>
          </a:xfrm>
        </p:spPr>
        <p:txBody>
          <a:bodyPr/>
          <a:lstStyle/>
          <a:p>
            <a:pPr lvl="0"/>
            <a:r>
              <a:rPr lang="en-US" dirty="0">
                <a:solidFill>
                  <a:srgbClr val="33CFCE"/>
                </a:solidFill>
              </a:rPr>
              <a:t>E</a:t>
            </a:r>
            <a:r>
              <a:rPr lang="en-US" dirty="0"/>
              <a:t>nergy </a:t>
            </a:r>
            <a:r>
              <a:rPr lang="en-US" dirty="0" smtClean="0">
                <a:solidFill>
                  <a:srgbClr val="33CFCE"/>
                </a:solidFill>
              </a:rPr>
              <a:t>C</a:t>
            </a:r>
            <a:r>
              <a:rPr lang="en-US" dirty="0" smtClean="0"/>
              <a:t>ompressor </a:t>
            </a:r>
            <a:r>
              <a:rPr lang="en-US" dirty="0" smtClean="0">
                <a:solidFill>
                  <a:srgbClr val="33CFCE"/>
                </a:solidFill>
              </a:rPr>
              <a:t>S</a:t>
            </a:r>
            <a:r>
              <a:rPr lang="en-US" dirty="0" smtClean="0"/>
              <a:t>ystem</a:t>
            </a:r>
            <a:endParaRPr lang="en-US" dirty="0"/>
          </a:p>
        </p:txBody>
      </p:sp>
      <p:pic>
        <p:nvPicPr>
          <p:cNvPr id="26" name="図 25">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12215841" y="2668108"/>
            <a:ext cx="5942335" cy="5770006"/>
          </a:xfrm>
          <a:prstGeom prst="rect">
            <a:avLst/>
          </a:prstGeom>
        </p:spPr>
      </p:pic>
      <mc:AlternateContent xmlns:mc="http://schemas.openxmlformats.org/markup-compatibility/2006" xmlns:a14="http://schemas.microsoft.com/office/drawing/2010/main">
        <mc:Choice Requires="a14">
          <p:sp>
            <p:nvSpPr>
              <p:cNvPr id="27" name="テキスト プレースホルダー 4"/>
              <p:cNvSpPr txBox="1">
                <a:spLocks/>
              </p:cNvSpPr>
              <p:nvPr/>
            </p:nvSpPr>
            <p:spPr>
              <a:xfrm>
                <a:off x="562045" y="2169680"/>
                <a:ext cx="11510361" cy="7081895"/>
              </a:xfrm>
              <a:prstGeom prst="rect">
                <a:avLst/>
              </a:prstGeom>
            </p:spPr>
            <p:txBody>
              <a:bodyPr vert="horz" lIns="91440" tIns="45720" rIns="91440" bIns="45720" rtlCol="0">
                <a:normAutofit/>
              </a:bodyPr>
              <a:lstStyle>
                <a:lvl1pPr marL="0" indent="0" algn="l" defTabSz="1371417" rtl="0" eaLnBrk="1" latinLnBrk="0" hangingPunct="1">
                  <a:lnSpc>
                    <a:spcPct val="130000"/>
                  </a:lnSpc>
                  <a:spcBef>
                    <a:spcPts val="1200"/>
                  </a:spcBef>
                  <a:buFontTx/>
                  <a:buNone/>
                  <a:defRPr sz="1800" kern="1200" baseline="0">
                    <a:solidFill>
                      <a:schemeClr val="bg2">
                        <a:lumMod val="90000"/>
                      </a:schemeClr>
                    </a:solidFill>
                    <a:latin typeface="+mn-lt"/>
                    <a:ea typeface="+mn-ea"/>
                    <a:cs typeface="+mn-cs"/>
                  </a:defRPr>
                </a:lvl1pPr>
                <a:lvl2pPr marL="685709" indent="0" algn="l" defTabSz="1371417" rtl="0" eaLnBrk="1" latinLnBrk="0" hangingPunct="1">
                  <a:lnSpc>
                    <a:spcPct val="90000"/>
                  </a:lnSpc>
                  <a:spcBef>
                    <a:spcPts val="750"/>
                  </a:spcBef>
                  <a:buFontTx/>
                  <a:buNone/>
                  <a:defRPr sz="3600" kern="1200">
                    <a:solidFill>
                      <a:schemeClr val="tx1"/>
                    </a:solidFill>
                    <a:latin typeface="+mn-lt"/>
                    <a:ea typeface="+mn-ea"/>
                    <a:cs typeface="+mn-cs"/>
                  </a:defRPr>
                </a:lvl2pPr>
                <a:lvl3pPr marL="1371417" indent="0" algn="l" defTabSz="1371417" rtl="0" eaLnBrk="1" latinLnBrk="0" hangingPunct="1">
                  <a:lnSpc>
                    <a:spcPct val="90000"/>
                  </a:lnSpc>
                  <a:spcBef>
                    <a:spcPts val="750"/>
                  </a:spcBef>
                  <a:buFontTx/>
                  <a:buNone/>
                  <a:defRPr sz="3000" kern="1200">
                    <a:solidFill>
                      <a:schemeClr val="tx1"/>
                    </a:solidFill>
                    <a:latin typeface="+mn-lt"/>
                    <a:ea typeface="+mn-ea"/>
                    <a:cs typeface="+mn-cs"/>
                  </a:defRPr>
                </a:lvl3pPr>
                <a:lvl4pPr marL="2057126" indent="0" algn="l" defTabSz="1371417" rtl="0" eaLnBrk="1" latinLnBrk="0" hangingPunct="1">
                  <a:lnSpc>
                    <a:spcPct val="90000"/>
                  </a:lnSpc>
                  <a:spcBef>
                    <a:spcPts val="750"/>
                  </a:spcBef>
                  <a:buFontTx/>
                  <a:buNone/>
                  <a:defRPr sz="2700" kern="1200">
                    <a:solidFill>
                      <a:schemeClr val="tx1"/>
                    </a:solidFill>
                    <a:latin typeface="+mn-lt"/>
                    <a:ea typeface="+mn-ea"/>
                    <a:cs typeface="+mn-cs"/>
                  </a:defRPr>
                </a:lvl4pPr>
                <a:lvl5pPr marL="2742835" indent="0" algn="l" defTabSz="1371417" rtl="0" eaLnBrk="1" latinLnBrk="0" hangingPunct="1">
                  <a:lnSpc>
                    <a:spcPct val="90000"/>
                  </a:lnSpc>
                  <a:spcBef>
                    <a:spcPts val="750"/>
                  </a:spcBef>
                  <a:buFontTx/>
                  <a:buNone/>
                  <a:defRPr sz="27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514350" indent="-514350">
                  <a:spcAft>
                    <a:spcPts val="771"/>
                  </a:spcAft>
                  <a:buSzPct val="75000"/>
                  <a:buFont typeface="Wingdings" panose="05000000000000000000" pitchFamily="2" charset="2"/>
                  <a:buChar char="n"/>
                </a:pPr>
                <a:r>
                  <a:rPr lang="ja-JP" altLang="en-US" sz="2800" dirty="0" smtClean="0">
                    <a:solidFill>
                      <a:schemeClr val="bg1"/>
                    </a:solidFill>
                    <a:latin typeface="メイリオ" panose="020B0604030504040204" pitchFamily="50" charset="-128"/>
                    <a:ea typeface="メイリオ" panose="020B0604030504040204" pitchFamily="50" charset="-128"/>
                  </a:rPr>
                  <a:t>最終的に陽電子は</a:t>
                </a:r>
                <a:r>
                  <a:rPr lang="en-US" altLang="ja-JP" sz="2800" dirty="0" smtClean="0">
                    <a:solidFill>
                      <a:schemeClr val="bg1"/>
                    </a:solidFill>
                    <a:latin typeface="メイリオ" panose="020B0604030504040204" pitchFamily="50" charset="-128"/>
                    <a:ea typeface="メイリオ" panose="020B0604030504040204" pitchFamily="50" charset="-128"/>
                  </a:rPr>
                  <a:t>DR</a:t>
                </a:r>
                <a:r>
                  <a:rPr lang="ja-JP" altLang="en-US" sz="2800" dirty="0" smtClean="0">
                    <a:solidFill>
                      <a:schemeClr val="bg1"/>
                    </a:solidFill>
                    <a:latin typeface="メイリオ" panose="020B0604030504040204" pitchFamily="50" charset="-128"/>
                    <a:ea typeface="メイリオ" panose="020B0604030504040204" pitchFamily="50" charset="-128"/>
                  </a:rPr>
                  <a:t>（ダンピングリング）に入射される。</a:t>
                </a:r>
                <a:r>
                  <a:rPr lang="en-US" altLang="ja-JP" sz="2800" dirty="0" smtClean="0">
                    <a:solidFill>
                      <a:schemeClr val="bg1"/>
                    </a:solidFill>
                    <a:latin typeface="メイリオ" panose="020B0604030504040204" pitchFamily="50" charset="-128"/>
                    <a:ea typeface="メイリオ" panose="020B0604030504040204" pitchFamily="50" charset="-128"/>
                  </a:rPr>
                  <a:t>DR</a:t>
                </a:r>
                <a:r>
                  <a:rPr lang="ja-JP" altLang="en-US" sz="2800" dirty="0" smtClean="0">
                    <a:solidFill>
                      <a:schemeClr val="bg1"/>
                    </a:solidFill>
                    <a:latin typeface="メイリオ" panose="020B0604030504040204" pitchFamily="50" charset="-128"/>
                    <a:ea typeface="メイリオ" panose="020B0604030504040204" pitchFamily="50" charset="-128"/>
                  </a:rPr>
                  <a:t>に安定的に蓄積されるには、次の条件に合致しないといけない。</a:t>
                </a:r>
                <a:endParaRPr lang="en-US" altLang="ja-JP" sz="2800" dirty="0" smtClean="0">
                  <a:solidFill>
                    <a:schemeClr val="bg1"/>
                  </a:solidFill>
                  <a:latin typeface="メイリオ" panose="020B0604030504040204" pitchFamily="50" charset="-128"/>
                  <a:ea typeface="メイリオ" panose="020B0604030504040204" pitchFamily="50" charset="-128"/>
                </a:endParaRPr>
              </a:p>
              <a:p>
                <a:pPr>
                  <a:spcAft>
                    <a:spcPts val="771"/>
                  </a:spcAft>
                  <a:buSzPct val="75000"/>
                </a:pPr>
                <a14:m>
                  <m:oMathPara xmlns:m="http://schemas.openxmlformats.org/officeDocument/2006/math">
                    <m:oMathParaPr>
                      <m:jc m:val="centerGroup"/>
                    </m:oMathParaPr>
                    <m:oMath xmlns:m="http://schemas.openxmlformats.org/officeDocument/2006/math">
                      <m:sSup>
                        <m:sSupPr>
                          <m:ctrlPr>
                            <a:rPr lang="en-US" altLang="ja-JP" sz="2800" i="1" smtClean="0">
                              <a:solidFill>
                                <a:schemeClr val="bg1"/>
                              </a:solidFill>
                              <a:latin typeface="Cambria Math" panose="02040503050406030204" pitchFamily="18" charset="0"/>
                            </a:rPr>
                          </m:ctrlPr>
                        </m:sSupPr>
                        <m:e>
                          <m:d>
                            <m:dPr>
                              <m:ctrlPr>
                                <a:rPr lang="en-US" altLang="ja-JP" sz="2800" i="1" smtClean="0">
                                  <a:solidFill>
                                    <a:schemeClr val="bg1"/>
                                  </a:solidFill>
                                  <a:latin typeface="Cambria Math" panose="02040503050406030204" pitchFamily="18" charset="0"/>
                                </a:rPr>
                              </m:ctrlPr>
                            </m:dPr>
                            <m:e>
                              <m:f>
                                <m:fPr>
                                  <m:ctrlPr>
                                    <a:rPr lang="en-US" altLang="ja-JP" sz="2800" i="1" smtClean="0">
                                      <a:solidFill>
                                        <a:schemeClr val="bg1"/>
                                      </a:solidFill>
                                      <a:latin typeface="Cambria Math" panose="02040503050406030204" pitchFamily="18" charset="0"/>
                                    </a:rPr>
                                  </m:ctrlPr>
                                </m:fPr>
                                <m:num>
                                  <m:r>
                                    <a:rPr lang="en-US" altLang="ja-JP" sz="2800" b="0" i="1" smtClean="0">
                                      <a:solidFill>
                                        <a:schemeClr val="bg1"/>
                                      </a:solidFill>
                                      <a:latin typeface="Cambria Math" panose="02040503050406030204" pitchFamily="18" charset="0"/>
                                    </a:rPr>
                                    <m:t>𝑧</m:t>
                                  </m:r>
                                </m:num>
                                <m:den>
                                  <m:r>
                                    <a:rPr lang="en-US" altLang="ja-JP" sz="2800" b="0" i="1" smtClean="0">
                                      <a:solidFill>
                                        <a:schemeClr val="bg1"/>
                                      </a:solidFill>
                                      <a:latin typeface="Cambria Math" panose="02040503050406030204" pitchFamily="18" charset="0"/>
                                    </a:rPr>
                                    <m:t>0.035</m:t>
                                  </m:r>
                                </m:den>
                              </m:f>
                            </m:e>
                          </m:d>
                        </m:e>
                        <m:sup>
                          <m:r>
                            <a:rPr lang="en-US" altLang="ja-JP" sz="2800" b="0" i="1" smtClean="0">
                              <a:solidFill>
                                <a:schemeClr val="bg1"/>
                              </a:solidFill>
                              <a:latin typeface="Cambria Math" panose="02040503050406030204" pitchFamily="18" charset="0"/>
                            </a:rPr>
                            <m:t>2</m:t>
                          </m:r>
                        </m:sup>
                      </m:sSup>
                      <m:r>
                        <a:rPr lang="en-US" altLang="ja-JP" sz="2800" b="0" i="1" smtClean="0">
                          <a:solidFill>
                            <a:schemeClr val="bg1"/>
                          </a:solidFill>
                          <a:latin typeface="Cambria Math" panose="02040503050406030204" pitchFamily="18" charset="0"/>
                        </a:rPr>
                        <m:t>+</m:t>
                      </m:r>
                      <m:sSup>
                        <m:sSupPr>
                          <m:ctrlPr>
                            <a:rPr lang="en-US" altLang="ja-JP" sz="2800" i="1">
                              <a:solidFill>
                                <a:schemeClr val="bg1"/>
                              </a:solidFill>
                              <a:latin typeface="Cambria Math" panose="02040503050406030204" pitchFamily="18" charset="0"/>
                            </a:rPr>
                          </m:ctrlPr>
                        </m:sSupPr>
                        <m:e>
                          <m:d>
                            <m:dPr>
                              <m:ctrlPr>
                                <a:rPr lang="en-US" altLang="ja-JP" sz="2800" i="1">
                                  <a:solidFill>
                                    <a:schemeClr val="bg1"/>
                                  </a:solidFill>
                                  <a:latin typeface="Cambria Math" panose="02040503050406030204" pitchFamily="18" charset="0"/>
                                </a:rPr>
                              </m:ctrlPr>
                            </m:dPr>
                            <m:e>
                              <m:f>
                                <m:fPr>
                                  <m:ctrlPr>
                                    <a:rPr lang="en-US" altLang="ja-JP" sz="2800" i="1">
                                      <a:solidFill>
                                        <a:schemeClr val="bg1"/>
                                      </a:solidFill>
                                      <a:latin typeface="Cambria Math" panose="02040503050406030204" pitchFamily="18" charset="0"/>
                                    </a:rPr>
                                  </m:ctrlPr>
                                </m:fPr>
                                <m:num>
                                  <m:r>
                                    <a:rPr lang="en-US" altLang="ja-JP" sz="2800" b="0" i="1" smtClean="0">
                                      <a:solidFill>
                                        <a:schemeClr val="bg1"/>
                                      </a:solidFill>
                                      <a:latin typeface="Cambria Math" panose="02040503050406030204" pitchFamily="18" charset="0"/>
                                    </a:rPr>
                                    <m:t>𝐸</m:t>
                                  </m:r>
                                  <m:r>
                                    <a:rPr lang="en-US" altLang="ja-JP" sz="2800" b="0" i="1" smtClean="0">
                                      <a:solidFill>
                                        <a:schemeClr val="bg1"/>
                                      </a:solidFill>
                                      <a:latin typeface="Cambria Math" panose="02040503050406030204" pitchFamily="18" charset="0"/>
                                    </a:rPr>
                                    <m:t>−</m:t>
                                  </m:r>
                                  <m:acc>
                                    <m:accPr>
                                      <m:chr m:val="̅"/>
                                      <m:ctrlPr>
                                        <a:rPr lang="en-US" altLang="ja-JP" sz="2800" b="0" i="1" smtClean="0">
                                          <a:solidFill>
                                            <a:schemeClr val="bg1"/>
                                          </a:solidFill>
                                          <a:latin typeface="Cambria Math" panose="02040503050406030204" pitchFamily="18" charset="0"/>
                                        </a:rPr>
                                      </m:ctrlPr>
                                    </m:accPr>
                                    <m:e>
                                      <m:r>
                                        <a:rPr lang="en-US" altLang="ja-JP" sz="2800" b="0" i="1" smtClean="0">
                                          <a:solidFill>
                                            <a:schemeClr val="bg1"/>
                                          </a:solidFill>
                                          <a:latin typeface="Cambria Math" panose="02040503050406030204" pitchFamily="18" charset="0"/>
                                        </a:rPr>
                                        <m:t>𝐸</m:t>
                                      </m:r>
                                    </m:e>
                                  </m:acc>
                                </m:num>
                                <m:den>
                                  <m:r>
                                    <a:rPr lang="en-US" altLang="ja-JP" sz="2800" b="0" i="1" smtClean="0">
                                      <a:solidFill>
                                        <a:schemeClr val="bg1"/>
                                      </a:solidFill>
                                      <a:latin typeface="Cambria Math" panose="02040503050406030204" pitchFamily="18" charset="0"/>
                                    </a:rPr>
                                    <m:t>0.0075</m:t>
                                  </m:r>
                                </m:den>
                              </m:f>
                            </m:e>
                          </m:d>
                        </m:e>
                        <m:sup>
                          <m:r>
                            <a:rPr lang="en-US" altLang="ja-JP" sz="2800" i="1">
                              <a:solidFill>
                                <a:schemeClr val="bg1"/>
                              </a:solidFill>
                              <a:latin typeface="Cambria Math" panose="02040503050406030204" pitchFamily="18" charset="0"/>
                            </a:rPr>
                            <m:t>2</m:t>
                          </m:r>
                        </m:sup>
                      </m:sSup>
                      <m:r>
                        <a:rPr lang="en-US" altLang="ja-JP" sz="2800" b="0" i="1" smtClean="0">
                          <a:solidFill>
                            <a:schemeClr val="bg1"/>
                          </a:solidFill>
                          <a:latin typeface="Cambria Math" panose="02040503050406030204" pitchFamily="18" charset="0"/>
                        </a:rPr>
                        <m:t>&lt;1</m:t>
                      </m:r>
                    </m:oMath>
                  </m:oMathPara>
                </a14:m>
                <a:endParaRPr lang="en-US" sz="2800" dirty="0" smtClean="0">
                  <a:solidFill>
                    <a:schemeClr val="bg1"/>
                  </a:solidFill>
                </a:endParaRPr>
              </a:p>
              <a:p>
                <a:pPr marL="457200" indent="-457200">
                  <a:spcAft>
                    <a:spcPts val="771"/>
                  </a:spcAft>
                  <a:buSzPct val="75000"/>
                  <a:buFont typeface="Wingdings" panose="05000000000000000000" pitchFamily="2" charset="2"/>
                  <a:buChar char="n"/>
                </a:pPr>
                <a:r>
                  <a:rPr lang="ja-JP" altLang="en-US" sz="2800" dirty="0" smtClean="0">
                    <a:solidFill>
                      <a:schemeClr val="bg1"/>
                    </a:solidFill>
                    <a:latin typeface="メイリオ" panose="020B0604030504040204" pitchFamily="50" charset="-128"/>
                    <a:ea typeface="メイリオ" panose="020B0604030504040204" pitchFamily="50" charset="-128"/>
                  </a:rPr>
                  <a:t>しかし、ブースター出口におけるビーム分布は、エネルギー方向に大きく拡がっている。それとは逆に空間方向（ｚ）には、余裕がある。</a:t>
                </a:r>
                <a:endParaRPr lang="en-US" altLang="ja-JP" sz="2800" dirty="0" smtClean="0">
                  <a:solidFill>
                    <a:schemeClr val="bg1"/>
                  </a:solidFill>
                  <a:latin typeface="メイリオ" panose="020B0604030504040204" pitchFamily="50" charset="-128"/>
                  <a:ea typeface="メイリオ" panose="020B0604030504040204" pitchFamily="50" charset="-128"/>
                </a:endParaRPr>
              </a:p>
              <a:p>
                <a:pPr marL="457200" indent="-457200">
                  <a:spcAft>
                    <a:spcPts val="771"/>
                  </a:spcAft>
                  <a:buSzPct val="75000"/>
                  <a:buFont typeface="Wingdings" panose="05000000000000000000" pitchFamily="2" charset="2"/>
                  <a:buChar char="n"/>
                </a:pPr>
                <a:r>
                  <a:rPr lang="ja-JP" altLang="en-US" sz="2800" dirty="0" smtClean="0">
                    <a:solidFill>
                      <a:schemeClr val="bg1"/>
                    </a:solidFill>
                    <a:latin typeface="メイリオ" panose="020B0604030504040204" pitchFamily="50" charset="-128"/>
                    <a:ea typeface="メイリオ" panose="020B0604030504040204" pitchFamily="50" charset="-128"/>
                  </a:rPr>
                  <a:t>空間方向には多少広がってもいいので、エネルギー方向に圧縮したい。これをやるのが</a:t>
                </a:r>
                <a:r>
                  <a:rPr lang="en-US" altLang="ja-JP" sz="2800" dirty="0" smtClean="0">
                    <a:solidFill>
                      <a:schemeClr val="bg1"/>
                    </a:solidFill>
                    <a:latin typeface="メイリオ" panose="020B0604030504040204" pitchFamily="50" charset="-128"/>
                    <a:ea typeface="メイリオ" panose="020B0604030504040204" pitchFamily="50" charset="-128"/>
                  </a:rPr>
                  <a:t>ECS.</a:t>
                </a:r>
                <a:r>
                  <a:rPr lang="ja-JP" altLang="en-US" sz="2800" dirty="0">
                    <a:solidFill>
                      <a:schemeClr val="bg1"/>
                    </a:solidFill>
                    <a:latin typeface="メイリオ" panose="020B0604030504040204" pitchFamily="50" charset="-128"/>
                    <a:ea typeface="メイリオ" panose="020B0604030504040204" pitchFamily="50" charset="-128"/>
                  </a:rPr>
                  <a:t> 大まかに</a:t>
                </a:r>
                <a:r>
                  <a:rPr lang="ja-JP" altLang="en-US" sz="2800" dirty="0" smtClean="0">
                    <a:solidFill>
                      <a:schemeClr val="bg1"/>
                    </a:solidFill>
                    <a:latin typeface="メイリオ" panose="020B0604030504040204" pitchFamily="50" charset="-128"/>
                    <a:ea typeface="メイリオ" panose="020B0604030504040204" pitchFamily="50" charset="-128"/>
                  </a:rPr>
                  <a:t>は、粒子分布を位相空間で</a:t>
                </a:r>
                <a:r>
                  <a:rPr lang="en-US" altLang="ja-JP" sz="2800" dirty="0" smtClean="0">
                    <a:solidFill>
                      <a:schemeClr val="bg1"/>
                    </a:solidFill>
                    <a:latin typeface="メイリオ" panose="020B0604030504040204" pitchFamily="50" charset="-128"/>
                    <a:ea typeface="メイリオ" panose="020B0604030504040204" pitchFamily="50" charset="-128"/>
                  </a:rPr>
                  <a:t>90</a:t>
                </a:r>
                <a:r>
                  <a:rPr lang="ja-JP" altLang="en-US" sz="2800" dirty="0" smtClean="0">
                    <a:solidFill>
                      <a:schemeClr val="bg1"/>
                    </a:solidFill>
                    <a:latin typeface="メイリオ" panose="020B0604030504040204" pitchFamily="50" charset="-128"/>
                    <a:ea typeface="メイリオ" panose="020B0604030504040204" pitchFamily="50" charset="-128"/>
                  </a:rPr>
                  <a:t>度回転させると思えばよい。</a:t>
                </a:r>
                <a:endParaRPr lang="en-US" sz="2800" dirty="0">
                  <a:solidFill>
                    <a:schemeClr val="bg1"/>
                  </a:solidFill>
                  <a:latin typeface="メイリオ" panose="020B0604030504040204" pitchFamily="50" charset="-128"/>
                  <a:ea typeface="メイリオ" panose="020B0604030504040204" pitchFamily="50" charset="-128"/>
                </a:endParaRPr>
              </a:p>
            </p:txBody>
          </p:sp>
        </mc:Choice>
        <mc:Fallback xmlns="">
          <p:sp>
            <p:nvSpPr>
              <p:cNvPr id="27" name="テキスト プレースホルダー 4"/>
              <p:cNvSpPr txBox="1">
                <a:spLocks noRot="1" noChangeAspect="1" noMove="1" noResize="1" noEditPoints="1" noAdjustHandles="1" noChangeArrowheads="1" noChangeShapeType="1" noTextEdit="1"/>
              </p:cNvSpPr>
              <p:nvPr/>
            </p:nvSpPr>
            <p:spPr>
              <a:xfrm>
                <a:off x="562045" y="2169680"/>
                <a:ext cx="11510361" cy="7081895"/>
              </a:xfrm>
              <a:prstGeom prst="rect">
                <a:avLst/>
              </a:prstGeom>
              <a:blipFill>
                <a:blip r:embed="rId4"/>
                <a:stretch>
                  <a:fillRect l="-53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995668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p:cNvSpPr/>
          <p:nvPr/>
        </p:nvSpPr>
        <p:spPr>
          <a:xfrm>
            <a:off x="412376" y="6862201"/>
            <a:ext cx="13285963" cy="3160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日付プレースホルダー 1"/>
          <p:cNvSpPr>
            <a:spLocks noGrp="1"/>
          </p:cNvSpPr>
          <p:nvPr>
            <p:ph type="dt" sz="half" idx="10"/>
          </p:nvPr>
        </p:nvSpPr>
        <p:spPr/>
        <p:txBody>
          <a:bodyPr/>
          <a:lstStyle/>
          <a:p>
            <a:pPr lvl="0"/>
            <a:r>
              <a:rPr lang="de-DE" smtClean="0"/>
              <a:t>2-6 November 2015</a:t>
            </a:r>
            <a:endParaRPr lang="de-DE"/>
          </a:p>
        </p:txBody>
      </p:sp>
      <p:sp>
        <p:nvSpPr>
          <p:cNvPr id="5" name="テキスト プレースホルダー 4"/>
          <p:cNvSpPr txBox="1">
            <a:spLocks noGrp="1"/>
          </p:cNvSpPr>
          <p:nvPr>
            <p:ph type="body" idx="4294967295"/>
          </p:nvPr>
        </p:nvSpPr>
        <p:spPr>
          <a:xfrm>
            <a:off x="757965" y="2062135"/>
            <a:ext cx="11806617" cy="4800066"/>
          </a:xfrm>
        </p:spPr>
        <p:txBody>
          <a:bodyPr>
            <a:normAutofit/>
          </a:bodyPr>
          <a:lstStyle/>
          <a:p>
            <a:pPr marL="514350" indent="-514350">
              <a:spcAft>
                <a:spcPts val="771"/>
              </a:spcAft>
              <a:buClr>
                <a:schemeClr val="bg1"/>
              </a:buClr>
              <a:buSzPct val="90000"/>
              <a:buFont typeface="Wingdings" panose="05000000000000000000" pitchFamily="2" charset="2"/>
              <a:buChar char="n"/>
            </a:pPr>
            <a:r>
              <a:rPr lang="en-US" altLang="ja-JP" sz="2800" dirty="0" smtClean="0">
                <a:solidFill>
                  <a:schemeClr val="bg1"/>
                </a:solidFill>
                <a:latin typeface="メイリオ" panose="020B0604030504040204" pitchFamily="50" charset="-128"/>
                <a:ea typeface="メイリオ" panose="020B0604030504040204" pitchFamily="50" charset="-128"/>
              </a:rPr>
              <a:t>ECS</a:t>
            </a:r>
            <a:r>
              <a:rPr lang="ja-JP" altLang="en-US" sz="2800" dirty="0" smtClean="0">
                <a:solidFill>
                  <a:schemeClr val="bg1"/>
                </a:solidFill>
                <a:latin typeface="メイリオ" panose="020B0604030504040204" pitchFamily="50" charset="-128"/>
                <a:ea typeface="メイリオ" panose="020B0604030504040204" pitchFamily="50" charset="-128"/>
              </a:rPr>
              <a:t>はシケインと</a:t>
            </a:r>
            <a:r>
              <a:rPr lang="en-US" altLang="ja-JP" sz="2800" dirty="0" smtClean="0">
                <a:solidFill>
                  <a:schemeClr val="bg1"/>
                </a:solidFill>
                <a:latin typeface="メイリオ" panose="020B0604030504040204" pitchFamily="50" charset="-128"/>
                <a:ea typeface="メイリオ" panose="020B0604030504040204" pitchFamily="50" charset="-128"/>
              </a:rPr>
              <a:t>RF</a:t>
            </a:r>
            <a:r>
              <a:rPr lang="ja-JP" altLang="en-US" sz="2800" dirty="0" smtClean="0">
                <a:solidFill>
                  <a:schemeClr val="bg1"/>
                </a:solidFill>
                <a:latin typeface="メイリオ" panose="020B0604030504040204" pitchFamily="50" charset="-128"/>
                <a:ea typeface="メイリオ" panose="020B0604030504040204" pitchFamily="50" charset="-128"/>
              </a:rPr>
              <a:t>加速器からなる。</a:t>
            </a:r>
            <a:endParaRPr lang="en-US" altLang="ja-JP" sz="2800" dirty="0" smtClean="0">
              <a:solidFill>
                <a:schemeClr val="bg1"/>
              </a:solidFill>
              <a:latin typeface="メイリオ" panose="020B0604030504040204" pitchFamily="50" charset="-128"/>
              <a:ea typeface="メイリオ" panose="020B0604030504040204" pitchFamily="50" charset="-128"/>
            </a:endParaRPr>
          </a:p>
          <a:p>
            <a:pPr marL="514350" indent="-514350">
              <a:spcAft>
                <a:spcPts val="771"/>
              </a:spcAft>
              <a:buClr>
                <a:schemeClr val="bg1"/>
              </a:buClr>
              <a:buSzPct val="90000"/>
              <a:buFont typeface="Wingdings" panose="05000000000000000000" pitchFamily="2" charset="2"/>
              <a:buChar char="n"/>
            </a:pPr>
            <a:r>
              <a:rPr lang="ja-JP" altLang="en-US" sz="2800" dirty="0" smtClean="0">
                <a:solidFill>
                  <a:schemeClr val="bg1"/>
                </a:solidFill>
                <a:latin typeface="メイリオ" panose="020B0604030504040204" pitchFamily="50" charset="-128"/>
                <a:ea typeface="メイリオ" panose="020B0604030504040204" pitchFamily="50" charset="-128"/>
              </a:rPr>
              <a:t>シケインを通過すると、エネルギーの大きな粒子は進み、エネルギーの低い粒子は遅れる。</a:t>
            </a:r>
            <a:endParaRPr lang="en-US" altLang="ja-JP" sz="2800" dirty="0" smtClean="0">
              <a:solidFill>
                <a:schemeClr val="bg1"/>
              </a:solidFill>
              <a:latin typeface="メイリオ" panose="020B0604030504040204" pitchFamily="50" charset="-128"/>
              <a:ea typeface="メイリオ" panose="020B0604030504040204" pitchFamily="50" charset="-128"/>
            </a:endParaRPr>
          </a:p>
          <a:p>
            <a:pPr marL="514350" indent="-514350">
              <a:spcAft>
                <a:spcPts val="771"/>
              </a:spcAft>
              <a:buClr>
                <a:schemeClr val="bg1"/>
              </a:buClr>
              <a:buSzPct val="90000"/>
              <a:buFont typeface="Wingdings" panose="05000000000000000000" pitchFamily="2" charset="2"/>
              <a:buChar char="n"/>
            </a:pPr>
            <a:r>
              <a:rPr lang="en-US" altLang="ja-JP" sz="2800" dirty="0" smtClean="0">
                <a:solidFill>
                  <a:schemeClr val="bg1"/>
                </a:solidFill>
                <a:latin typeface="メイリオ" panose="020B0604030504040204" pitchFamily="50" charset="-128"/>
                <a:ea typeface="メイリオ" panose="020B0604030504040204" pitchFamily="50" charset="-128"/>
              </a:rPr>
              <a:t>RF</a:t>
            </a:r>
            <a:r>
              <a:rPr lang="ja-JP" altLang="en-US" sz="2800" dirty="0" smtClean="0">
                <a:solidFill>
                  <a:schemeClr val="bg1"/>
                </a:solidFill>
                <a:latin typeface="メイリオ" panose="020B0604030504040204" pitchFamily="50" charset="-128"/>
                <a:ea typeface="メイリオ" panose="020B0604030504040204" pitchFamily="50" charset="-128"/>
              </a:rPr>
              <a:t>空洞をゼロクロスの場所で動作させると、遅れてきたエネルギーの低い粒子は加速され、早くきたエネルギーの低い粒子は減速される。</a:t>
            </a:r>
            <a:endParaRPr lang="en-US" altLang="ja-JP" sz="2800" dirty="0" smtClean="0">
              <a:solidFill>
                <a:schemeClr val="bg1"/>
              </a:solidFill>
              <a:latin typeface="メイリオ" panose="020B0604030504040204" pitchFamily="50" charset="-128"/>
              <a:ea typeface="メイリオ" panose="020B0604030504040204" pitchFamily="50" charset="-128"/>
            </a:endParaRPr>
          </a:p>
          <a:p>
            <a:pPr marL="514350" indent="-514350">
              <a:spcAft>
                <a:spcPts val="771"/>
              </a:spcAft>
              <a:buClr>
                <a:schemeClr val="bg1"/>
              </a:buClr>
              <a:buSzPct val="90000"/>
              <a:buFont typeface="Wingdings" panose="05000000000000000000" pitchFamily="2" charset="2"/>
              <a:buChar char="n"/>
            </a:pPr>
            <a:r>
              <a:rPr lang="ja-JP" altLang="en-US" sz="2800" dirty="0" smtClean="0">
                <a:solidFill>
                  <a:schemeClr val="bg1"/>
                </a:solidFill>
                <a:latin typeface="メイリオ" panose="020B0604030504040204" pitchFamily="50" charset="-128"/>
                <a:ea typeface="メイリオ" panose="020B0604030504040204" pitchFamily="50" charset="-128"/>
              </a:rPr>
              <a:t>結果として、エネルギーが圧縮され、長さは伸びる。</a:t>
            </a:r>
            <a:endParaRPr lang="en-US" altLang="ja-JP" sz="2800" dirty="0" smtClean="0">
              <a:solidFill>
                <a:schemeClr val="bg1"/>
              </a:solidFill>
              <a:latin typeface="メイリオ" panose="020B0604030504040204" pitchFamily="50" charset="-128"/>
              <a:ea typeface="メイリオ" panose="020B0604030504040204" pitchFamily="50" charset="-128"/>
            </a:endParaRPr>
          </a:p>
          <a:p>
            <a:pPr marL="514350" indent="-514350">
              <a:spcAft>
                <a:spcPts val="771"/>
              </a:spcAft>
              <a:buClr>
                <a:schemeClr val="bg1"/>
              </a:buClr>
              <a:buSzPct val="90000"/>
              <a:buFont typeface="Wingdings" panose="05000000000000000000" pitchFamily="2" charset="2"/>
              <a:buChar char="n"/>
            </a:pPr>
            <a:endParaRPr lang="en-US" sz="2800" dirty="0">
              <a:solidFill>
                <a:schemeClr val="bg1"/>
              </a:solidFill>
              <a:latin typeface="メイリオ" panose="020B0604030504040204" pitchFamily="50" charset="-128"/>
              <a:ea typeface="メイリオ" panose="020B0604030504040204" pitchFamily="50" charset="-128"/>
            </a:endParaRPr>
          </a:p>
        </p:txBody>
      </p:sp>
      <p:sp>
        <p:nvSpPr>
          <p:cNvPr id="15" name="正方形/長方形 14"/>
          <p:cNvSpPr/>
          <p:nvPr/>
        </p:nvSpPr>
        <p:spPr>
          <a:xfrm>
            <a:off x="2374314" y="7847330"/>
            <a:ext cx="685722" cy="587763"/>
          </a:xfrm>
          <a:prstGeom prst="rect">
            <a:avLst/>
          </a:prstGeom>
          <a:solidFill>
            <a:srgbClr val="23FF23"/>
          </a:solidFill>
          <a:ln w="0">
            <a:solidFill>
              <a:srgbClr val="0000FF"/>
            </a:solidFill>
            <a:prstDash val="solid"/>
          </a:ln>
        </p:spPr>
        <p:txBody>
          <a:bodyPr vert="horz" wrap="none" lIns="122451" tIns="61225" rIns="122451" bIns="61225" anchor="ctr" anchorCtr="0" compatLnSpc="0"/>
          <a:lstStyle/>
          <a:p>
            <a:pPr hangingPunct="0"/>
            <a:endParaRPr lang="de-DE" sz="2449">
              <a:latin typeface="Arial" pitchFamily="18"/>
              <a:ea typeface="ＭＳ Ｐゴシック" pitchFamily="2"/>
              <a:cs typeface="Lohit Devanagari" pitchFamily="2"/>
            </a:endParaRPr>
          </a:p>
        </p:txBody>
      </p:sp>
      <p:sp>
        <p:nvSpPr>
          <p:cNvPr id="16" name="正方形/長方形 15"/>
          <p:cNvSpPr/>
          <p:nvPr/>
        </p:nvSpPr>
        <p:spPr>
          <a:xfrm>
            <a:off x="3745761" y="9169795"/>
            <a:ext cx="685722" cy="587763"/>
          </a:xfrm>
          <a:prstGeom prst="rect">
            <a:avLst/>
          </a:prstGeom>
          <a:solidFill>
            <a:srgbClr val="23FF23"/>
          </a:solidFill>
          <a:ln w="0">
            <a:solidFill>
              <a:srgbClr val="0000FF"/>
            </a:solidFill>
            <a:prstDash val="solid"/>
          </a:ln>
        </p:spPr>
        <p:txBody>
          <a:bodyPr vert="horz" wrap="none" lIns="122451" tIns="61225" rIns="122451" bIns="61225" anchor="ctr" anchorCtr="0" compatLnSpc="0"/>
          <a:lstStyle/>
          <a:p>
            <a:pPr hangingPunct="0"/>
            <a:endParaRPr lang="de-DE" sz="2449">
              <a:latin typeface="Arial" pitchFamily="18"/>
              <a:ea typeface="ＭＳ Ｐゴシック" pitchFamily="2"/>
              <a:cs typeface="Lohit Devanagari" pitchFamily="2"/>
            </a:endParaRPr>
          </a:p>
        </p:txBody>
      </p:sp>
      <p:sp>
        <p:nvSpPr>
          <p:cNvPr id="17" name="正方形/長方形 16"/>
          <p:cNvSpPr/>
          <p:nvPr/>
        </p:nvSpPr>
        <p:spPr>
          <a:xfrm>
            <a:off x="5509050" y="9169795"/>
            <a:ext cx="685722" cy="587763"/>
          </a:xfrm>
          <a:prstGeom prst="rect">
            <a:avLst/>
          </a:prstGeom>
          <a:solidFill>
            <a:srgbClr val="23FF23"/>
          </a:solidFill>
          <a:ln w="0">
            <a:solidFill>
              <a:srgbClr val="0000FF"/>
            </a:solidFill>
            <a:prstDash val="solid"/>
          </a:ln>
        </p:spPr>
        <p:txBody>
          <a:bodyPr vert="horz" wrap="none" lIns="122451" tIns="61225" rIns="122451" bIns="61225" anchor="ctr" anchorCtr="0" compatLnSpc="0"/>
          <a:lstStyle/>
          <a:p>
            <a:pPr hangingPunct="0"/>
            <a:endParaRPr lang="de-DE" sz="2449">
              <a:latin typeface="Arial" pitchFamily="18"/>
              <a:ea typeface="ＭＳ Ｐゴシック" pitchFamily="2"/>
              <a:cs typeface="Lohit Devanagari" pitchFamily="2"/>
            </a:endParaRPr>
          </a:p>
        </p:txBody>
      </p:sp>
      <p:sp>
        <p:nvSpPr>
          <p:cNvPr id="18" name="正方形/長方形 17"/>
          <p:cNvSpPr/>
          <p:nvPr/>
        </p:nvSpPr>
        <p:spPr>
          <a:xfrm>
            <a:off x="6978460" y="7847330"/>
            <a:ext cx="685722" cy="587763"/>
          </a:xfrm>
          <a:prstGeom prst="rect">
            <a:avLst/>
          </a:prstGeom>
          <a:solidFill>
            <a:srgbClr val="23FF23"/>
          </a:solidFill>
          <a:ln w="0">
            <a:solidFill>
              <a:srgbClr val="0000FF"/>
            </a:solidFill>
            <a:prstDash val="solid"/>
          </a:ln>
        </p:spPr>
        <p:txBody>
          <a:bodyPr vert="horz" wrap="none" lIns="122451" tIns="61225" rIns="122451" bIns="61225" anchor="ctr" anchorCtr="0" compatLnSpc="0"/>
          <a:lstStyle/>
          <a:p>
            <a:pPr hangingPunct="0"/>
            <a:endParaRPr lang="de-DE" sz="2449">
              <a:latin typeface="Arial" pitchFamily="18"/>
              <a:ea typeface="ＭＳ Ｐゴシック" pitchFamily="2"/>
              <a:cs typeface="Lohit Devanagari" pitchFamily="2"/>
            </a:endParaRPr>
          </a:p>
        </p:txBody>
      </p:sp>
      <p:sp>
        <p:nvSpPr>
          <p:cNvPr id="19" name="フリーフォーム 18"/>
          <p:cNvSpPr/>
          <p:nvPr/>
        </p:nvSpPr>
        <p:spPr>
          <a:xfrm>
            <a:off x="1884512" y="8092232"/>
            <a:ext cx="6562865" cy="1468917"/>
          </a:xfrm>
          <a:custGeom>
            <a:avLst/>
            <a:gdLst/>
            <a:ahLst/>
            <a:cxnLst>
              <a:cxn ang="3cd4">
                <a:pos x="hc" y="t"/>
              </a:cxn>
              <a:cxn ang="cd2">
                <a:pos x="l" y="vc"/>
              </a:cxn>
              <a:cxn ang="cd4">
                <a:pos x="hc" y="b"/>
              </a:cxn>
              <a:cxn ang="0">
                <a:pos x="r" y="vc"/>
              </a:cxn>
            </a:cxnLst>
            <a:rect l="l" t="t" r="r" b="b"/>
            <a:pathLst>
              <a:path w="13400" h="3000" fill="none">
                <a:moveTo>
                  <a:pt x="0" y="214"/>
                </a:moveTo>
                <a:lnTo>
                  <a:pt x="1800" y="214"/>
                </a:lnTo>
                <a:lnTo>
                  <a:pt x="4400" y="3000"/>
                </a:lnTo>
                <a:lnTo>
                  <a:pt x="8200" y="3000"/>
                </a:lnTo>
                <a:lnTo>
                  <a:pt x="11200" y="0"/>
                </a:lnTo>
                <a:lnTo>
                  <a:pt x="13400" y="0"/>
                </a:lnTo>
              </a:path>
            </a:pathLst>
          </a:custGeom>
          <a:noFill/>
          <a:ln w="36000">
            <a:solidFill>
              <a:srgbClr val="0000FF"/>
            </a:solidFill>
            <a:prstDash val="solid"/>
          </a:ln>
        </p:spPr>
        <p:txBody>
          <a:bodyPr vert="horz" wrap="none" lIns="146941" tIns="85715" rIns="146941" bIns="85715" anchor="ctr" anchorCtr="0" compatLnSpc="0"/>
          <a:lstStyle/>
          <a:p>
            <a:pPr hangingPunct="0"/>
            <a:endParaRPr lang="de-DE" sz="2449">
              <a:latin typeface="Arial" pitchFamily="18"/>
              <a:ea typeface="ＭＳ Ｐゴシック" pitchFamily="2"/>
              <a:cs typeface="Lohit Devanagari" pitchFamily="2"/>
            </a:endParaRPr>
          </a:p>
        </p:txBody>
      </p:sp>
      <p:sp>
        <p:nvSpPr>
          <p:cNvPr id="20" name="フリーフォーム 19"/>
          <p:cNvSpPr/>
          <p:nvPr/>
        </p:nvSpPr>
        <p:spPr>
          <a:xfrm>
            <a:off x="1884512" y="8092231"/>
            <a:ext cx="6562865" cy="1272996"/>
          </a:xfrm>
          <a:custGeom>
            <a:avLst/>
            <a:gdLst/>
            <a:ahLst/>
            <a:cxnLst>
              <a:cxn ang="3cd4">
                <a:pos x="hc" y="t"/>
              </a:cxn>
              <a:cxn ang="cd2">
                <a:pos x="l" y="vc"/>
              </a:cxn>
              <a:cxn ang="cd4">
                <a:pos x="hc" y="b"/>
              </a:cxn>
              <a:cxn ang="0">
                <a:pos x="r" y="vc"/>
              </a:cxn>
            </a:cxnLst>
            <a:rect l="l" t="t" r="r" b="b"/>
            <a:pathLst>
              <a:path w="13400" h="2600" fill="none">
                <a:moveTo>
                  <a:pt x="0" y="186"/>
                </a:moveTo>
                <a:lnTo>
                  <a:pt x="1800" y="186"/>
                </a:lnTo>
                <a:lnTo>
                  <a:pt x="4400" y="2600"/>
                </a:lnTo>
                <a:lnTo>
                  <a:pt x="8200" y="2600"/>
                </a:lnTo>
                <a:lnTo>
                  <a:pt x="11200" y="0"/>
                </a:lnTo>
                <a:lnTo>
                  <a:pt x="13400" y="0"/>
                </a:lnTo>
              </a:path>
            </a:pathLst>
          </a:custGeom>
          <a:noFill/>
          <a:ln w="36000">
            <a:solidFill>
              <a:srgbClr val="FF0000"/>
            </a:solidFill>
            <a:prstDash val="solid"/>
          </a:ln>
        </p:spPr>
        <p:txBody>
          <a:bodyPr vert="horz" wrap="none" lIns="146941" tIns="85715" rIns="146941" bIns="85715" anchor="ctr" anchorCtr="0" compatLnSpc="0"/>
          <a:lstStyle/>
          <a:p>
            <a:pPr hangingPunct="0"/>
            <a:endParaRPr lang="de-DE" sz="2449">
              <a:latin typeface="Arial" pitchFamily="18"/>
              <a:ea typeface="ＭＳ Ｐゴシック" pitchFamily="2"/>
              <a:cs typeface="Lohit Devanagari" pitchFamily="2"/>
            </a:endParaRPr>
          </a:p>
        </p:txBody>
      </p:sp>
      <p:sp>
        <p:nvSpPr>
          <p:cNvPr id="21" name="正方形/長方形 20"/>
          <p:cNvSpPr/>
          <p:nvPr/>
        </p:nvSpPr>
        <p:spPr>
          <a:xfrm>
            <a:off x="8447867" y="7602428"/>
            <a:ext cx="1763289" cy="881645"/>
          </a:xfrm>
          <a:prstGeom prst="rect">
            <a:avLst/>
          </a:prstGeom>
          <a:solidFill>
            <a:srgbClr val="FFC000"/>
          </a:solidFill>
          <a:ln w="36000">
            <a:solidFill>
              <a:srgbClr val="FFFF00"/>
            </a:solidFill>
            <a:prstDash val="solid"/>
          </a:ln>
        </p:spPr>
        <p:txBody>
          <a:bodyPr vert="horz" wrap="none" lIns="146941" tIns="85715" rIns="146941" bIns="85715" anchor="ctr" anchorCtr="0" compatLnSpc="0"/>
          <a:lstStyle/>
          <a:p>
            <a:pPr hangingPunct="0"/>
            <a:endParaRPr lang="de-DE" sz="2449">
              <a:latin typeface="Arial" pitchFamily="18"/>
              <a:ea typeface="ＭＳ Ｐゴシック" pitchFamily="2"/>
              <a:cs typeface="Lohit Devanagari" pitchFamily="2"/>
            </a:endParaRPr>
          </a:p>
        </p:txBody>
      </p:sp>
      <p:sp>
        <p:nvSpPr>
          <p:cNvPr id="22" name="直線コネクタ 21"/>
          <p:cNvSpPr/>
          <p:nvPr/>
        </p:nvSpPr>
        <p:spPr>
          <a:xfrm flipH="1" flipV="1">
            <a:off x="11204548" y="7798349"/>
            <a:ext cx="1581157" cy="1371446"/>
          </a:xfrm>
          <a:prstGeom prst="line">
            <a:avLst/>
          </a:prstGeom>
          <a:noFill/>
          <a:ln w="36000">
            <a:solidFill>
              <a:srgbClr val="FF00FF"/>
            </a:solidFill>
            <a:prstDash val="solid"/>
          </a:ln>
        </p:spPr>
        <p:txBody>
          <a:bodyPr vert="horz" wrap="none" lIns="146941" tIns="85715" rIns="146941" bIns="85715" anchor="ctr" anchorCtr="0" compatLnSpc="0"/>
          <a:lstStyle/>
          <a:p>
            <a:pPr hangingPunct="0"/>
            <a:endParaRPr lang="de-DE" sz="2449">
              <a:latin typeface="Arial" pitchFamily="18"/>
              <a:ea typeface="ＭＳ Ｐゴシック" pitchFamily="2"/>
              <a:cs typeface="Lohit Devanagari" pitchFamily="2"/>
            </a:endParaRPr>
          </a:p>
        </p:txBody>
      </p:sp>
      <p:sp>
        <p:nvSpPr>
          <p:cNvPr id="23" name="直線コネクタ 22"/>
          <p:cNvSpPr/>
          <p:nvPr/>
        </p:nvSpPr>
        <p:spPr>
          <a:xfrm>
            <a:off x="11204548" y="8456884"/>
            <a:ext cx="1861250" cy="0"/>
          </a:xfrm>
          <a:prstGeom prst="line">
            <a:avLst/>
          </a:prstGeom>
          <a:noFill/>
          <a:ln w="36000">
            <a:solidFill>
              <a:srgbClr val="000000"/>
            </a:solidFill>
            <a:prstDash val="solid"/>
            <a:tailEnd type="arrow"/>
          </a:ln>
        </p:spPr>
        <p:txBody>
          <a:bodyPr vert="horz" wrap="none" lIns="146941" tIns="85715" rIns="146941" bIns="85715" anchor="ctr" anchorCtr="0" compatLnSpc="0"/>
          <a:lstStyle/>
          <a:p>
            <a:pPr hangingPunct="0"/>
            <a:endParaRPr lang="de-DE" sz="2449">
              <a:latin typeface="Arial" pitchFamily="18"/>
              <a:ea typeface="ＭＳ Ｐゴシック" pitchFamily="2"/>
              <a:cs typeface="Lohit Devanagari" pitchFamily="2"/>
            </a:endParaRPr>
          </a:p>
        </p:txBody>
      </p:sp>
      <p:sp>
        <p:nvSpPr>
          <p:cNvPr id="24" name="直線コネクタ 23"/>
          <p:cNvSpPr/>
          <p:nvPr/>
        </p:nvSpPr>
        <p:spPr>
          <a:xfrm flipV="1">
            <a:off x="11988230" y="7379319"/>
            <a:ext cx="0" cy="1861250"/>
          </a:xfrm>
          <a:prstGeom prst="line">
            <a:avLst/>
          </a:prstGeom>
          <a:noFill/>
          <a:ln w="36000">
            <a:solidFill>
              <a:srgbClr val="000000"/>
            </a:solidFill>
            <a:prstDash val="solid"/>
            <a:tailEnd type="arrow"/>
          </a:ln>
        </p:spPr>
        <p:txBody>
          <a:bodyPr vert="horz" wrap="none" lIns="146941" tIns="85715" rIns="146941" bIns="85715" anchor="ctr" anchorCtr="0" compatLnSpc="0"/>
          <a:lstStyle/>
          <a:p>
            <a:pPr hangingPunct="0"/>
            <a:endParaRPr lang="de-DE" sz="2449">
              <a:latin typeface="Arial" pitchFamily="18"/>
              <a:ea typeface="ＭＳ Ｐゴシック" pitchFamily="2"/>
              <a:cs typeface="Lohit Devanagari" pitchFamily="2"/>
            </a:endParaRPr>
          </a:p>
        </p:txBody>
      </p:sp>
      <p:sp>
        <p:nvSpPr>
          <p:cNvPr id="25" name="テキスト ボックス 24"/>
          <p:cNvSpPr txBox="1"/>
          <p:nvPr/>
        </p:nvSpPr>
        <p:spPr>
          <a:xfrm>
            <a:off x="11400469" y="7299972"/>
            <a:ext cx="456775" cy="484770"/>
          </a:xfrm>
          <a:prstGeom prst="rect">
            <a:avLst/>
          </a:prstGeom>
          <a:noFill/>
          <a:ln>
            <a:noFill/>
          </a:ln>
        </p:spPr>
        <p:txBody>
          <a:bodyPr vert="horz" wrap="none" lIns="122451" tIns="61225" rIns="122451" bIns="61225" anchorCtr="0" compatLnSpc="0">
            <a:spAutoFit/>
          </a:bodyPr>
          <a:lstStyle/>
          <a:p>
            <a:pPr hangingPunct="0"/>
            <a:r>
              <a:rPr lang="de-DE" sz="2449">
                <a:latin typeface="Arial" pitchFamily="18"/>
                <a:ea typeface="ＭＳ Ｐゴシック" pitchFamily="2"/>
                <a:cs typeface="Lohit Devanagari" pitchFamily="2"/>
              </a:rPr>
              <a:t>V</a:t>
            </a:r>
          </a:p>
        </p:txBody>
      </p:sp>
      <p:sp>
        <p:nvSpPr>
          <p:cNvPr id="27" name="テキスト ボックス 26"/>
          <p:cNvSpPr txBox="1"/>
          <p:nvPr/>
        </p:nvSpPr>
        <p:spPr>
          <a:xfrm>
            <a:off x="4333525" y="7798350"/>
            <a:ext cx="1399532" cy="484770"/>
          </a:xfrm>
          <a:prstGeom prst="rect">
            <a:avLst/>
          </a:prstGeom>
          <a:noFill/>
          <a:ln>
            <a:noFill/>
          </a:ln>
        </p:spPr>
        <p:txBody>
          <a:bodyPr vert="horz" wrap="none" lIns="122451" tIns="61225" rIns="122451" bIns="61225" anchorCtr="0" compatLnSpc="0">
            <a:spAutoFit/>
          </a:bodyPr>
          <a:lstStyle/>
          <a:p>
            <a:pPr hangingPunct="0"/>
            <a:r>
              <a:rPr lang="de-DE" sz="2449">
                <a:latin typeface="Arial" pitchFamily="18"/>
                <a:ea typeface="ＭＳ Ｐゴシック" pitchFamily="2"/>
                <a:cs typeface="Lohit Devanagari" pitchFamily="2"/>
              </a:rPr>
              <a:t>Chicane</a:t>
            </a:r>
          </a:p>
        </p:txBody>
      </p:sp>
      <p:sp>
        <p:nvSpPr>
          <p:cNvPr id="28" name="テキスト ボックス 27"/>
          <p:cNvSpPr txBox="1"/>
          <p:nvPr/>
        </p:nvSpPr>
        <p:spPr>
          <a:xfrm>
            <a:off x="8535052" y="7033277"/>
            <a:ext cx="1521489" cy="484770"/>
          </a:xfrm>
          <a:prstGeom prst="rect">
            <a:avLst/>
          </a:prstGeom>
          <a:noFill/>
          <a:ln>
            <a:noFill/>
          </a:ln>
        </p:spPr>
        <p:txBody>
          <a:bodyPr vert="horz" wrap="none" lIns="122451" tIns="61225" rIns="122451" bIns="61225" anchorCtr="0" compatLnSpc="0">
            <a:spAutoFit/>
          </a:bodyPr>
          <a:lstStyle/>
          <a:p>
            <a:pPr hangingPunct="0"/>
            <a:r>
              <a:rPr lang="de-DE" sz="2449">
                <a:latin typeface="Arial" pitchFamily="18"/>
                <a:ea typeface="ＭＳ Ｐゴシック" pitchFamily="2"/>
                <a:cs typeface="Lohit Devanagari" pitchFamily="2"/>
              </a:rPr>
              <a:t>RF tubes</a:t>
            </a:r>
          </a:p>
        </p:txBody>
      </p:sp>
      <p:sp>
        <p:nvSpPr>
          <p:cNvPr id="29" name="フリーフォーム 28"/>
          <p:cNvSpPr/>
          <p:nvPr/>
        </p:nvSpPr>
        <p:spPr>
          <a:xfrm>
            <a:off x="12368662" y="8769379"/>
            <a:ext cx="195921" cy="195921"/>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0">
            <a:solidFill>
              <a:srgbClr val="FF0000"/>
            </a:solidFill>
            <a:prstDash val="solid"/>
          </a:ln>
        </p:spPr>
        <p:txBody>
          <a:bodyPr vert="horz" wrap="none" lIns="122451" tIns="61225" rIns="122451" bIns="61225" anchor="ctr" anchorCtr="0" compatLnSpc="0">
            <a:noAutofit/>
          </a:bodyPr>
          <a:lstStyle/>
          <a:p>
            <a:pPr hangingPunct="0"/>
            <a:endParaRPr lang="de-DE" sz="2449">
              <a:latin typeface="Arial" pitchFamily="18"/>
              <a:ea typeface="ＭＳ Ｐゴシック" pitchFamily="2"/>
              <a:cs typeface="Lohit Devanagari" pitchFamily="2"/>
            </a:endParaRPr>
          </a:p>
        </p:txBody>
      </p:sp>
      <p:sp>
        <p:nvSpPr>
          <p:cNvPr id="30" name="フリーフォーム 29"/>
          <p:cNvSpPr/>
          <p:nvPr/>
        </p:nvSpPr>
        <p:spPr>
          <a:xfrm>
            <a:off x="11351140" y="7917233"/>
            <a:ext cx="195921" cy="195921"/>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FF"/>
          </a:solidFill>
          <a:ln>
            <a:noFill/>
            <a:prstDash val="solid"/>
          </a:ln>
        </p:spPr>
        <p:txBody>
          <a:bodyPr vert="horz" wrap="none" lIns="146941" tIns="85715" rIns="146941" bIns="85715" anchor="ctr" anchorCtr="0" compatLnSpc="0">
            <a:noAutofit/>
          </a:bodyPr>
          <a:lstStyle/>
          <a:p>
            <a:pPr hangingPunct="0"/>
            <a:endParaRPr lang="de-DE" sz="2449">
              <a:latin typeface="Arial" pitchFamily="18"/>
              <a:ea typeface="ＭＳ Ｐゴシック" pitchFamily="2"/>
              <a:cs typeface="Lohit Devanagari" pitchFamily="2"/>
            </a:endParaRPr>
          </a:p>
        </p:txBody>
      </p:sp>
      <p:sp>
        <p:nvSpPr>
          <p:cNvPr id="31" name="フリーフォーム 30"/>
          <p:cNvSpPr/>
          <p:nvPr/>
        </p:nvSpPr>
        <p:spPr>
          <a:xfrm>
            <a:off x="2031453" y="7945290"/>
            <a:ext cx="195921" cy="195921"/>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FF"/>
          </a:solidFill>
          <a:ln>
            <a:noFill/>
            <a:prstDash val="solid"/>
          </a:ln>
        </p:spPr>
        <p:txBody>
          <a:bodyPr vert="horz" wrap="none" lIns="146941" tIns="85715" rIns="146941" bIns="85715" anchor="ctr" anchorCtr="0" compatLnSpc="0">
            <a:noAutofit/>
          </a:bodyPr>
          <a:lstStyle/>
          <a:p>
            <a:pPr hangingPunct="0"/>
            <a:endParaRPr lang="de-DE" sz="2449">
              <a:latin typeface="Arial" pitchFamily="18"/>
              <a:ea typeface="ＭＳ Ｐゴシック" pitchFamily="2"/>
              <a:cs typeface="Lohit Devanagari" pitchFamily="2"/>
            </a:endParaRPr>
          </a:p>
        </p:txBody>
      </p:sp>
      <p:sp>
        <p:nvSpPr>
          <p:cNvPr id="32" name="フリーフォーム 31"/>
          <p:cNvSpPr/>
          <p:nvPr/>
        </p:nvSpPr>
        <p:spPr>
          <a:xfrm>
            <a:off x="7713163" y="7847330"/>
            <a:ext cx="195921" cy="195921"/>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FF"/>
          </a:solidFill>
          <a:ln>
            <a:noFill/>
            <a:prstDash val="solid"/>
          </a:ln>
        </p:spPr>
        <p:txBody>
          <a:bodyPr vert="horz" wrap="none" lIns="146941" tIns="85715" rIns="146941" bIns="85715" anchor="ctr" anchorCtr="0" compatLnSpc="0">
            <a:noAutofit/>
          </a:bodyPr>
          <a:lstStyle/>
          <a:p>
            <a:pPr hangingPunct="0"/>
            <a:endParaRPr lang="de-DE" sz="2449">
              <a:latin typeface="Arial" pitchFamily="18"/>
              <a:ea typeface="ＭＳ Ｐゴシック" pitchFamily="2"/>
              <a:cs typeface="Lohit Devanagari" pitchFamily="2"/>
            </a:endParaRPr>
          </a:p>
        </p:txBody>
      </p:sp>
      <p:sp>
        <p:nvSpPr>
          <p:cNvPr id="33" name="フリーフォーム 32"/>
          <p:cNvSpPr/>
          <p:nvPr/>
        </p:nvSpPr>
        <p:spPr>
          <a:xfrm>
            <a:off x="8105005" y="8239172"/>
            <a:ext cx="195921" cy="195921"/>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0">
            <a:solidFill>
              <a:srgbClr val="FF0000"/>
            </a:solidFill>
            <a:prstDash val="solid"/>
          </a:ln>
        </p:spPr>
        <p:txBody>
          <a:bodyPr vert="horz" wrap="none" lIns="122451" tIns="61225" rIns="122451" bIns="61225" anchor="ctr" anchorCtr="0" compatLnSpc="0">
            <a:noAutofit/>
          </a:bodyPr>
          <a:lstStyle/>
          <a:p>
            <a:pPr hangingPunct="0"/>
            <a:endParaRPr lang="de-DE" sz="2449">
              <a:latin typeface="Arial" pitchFamily="18"/>
              <a:ea typeface="ＭＳ Ｐゴシック" pitchFamily="2"/>
              <a:cs typeface="Lohit Devanagari" pitchFamily="2"/>
            </a:endParaRPr>
          </a:p>
        </p:txBody>
      </p:sp>
      <p:sp>
        <p:nvSpPr>
          <p:cNvPr id="34" name="フリーフォーム 33"/>
          <p:cNvSpPr/>
          <p:nvPr/>
        </p:nvSpPr>
        <p:spPr>
          <a:xfrm>
            <a:off x="2031453" y="8288152"/>
            <a:ext cx="195921" cy="195921"/>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0">
            <a:solidFill>
              <a:srgbClr val="FF0000"/>
            </a:solidFill>
            <a:prstDash val="solid"/>
          </a:ln>
        </p:spPr>
        <p:txBody>
          <a:bodyPr vert="horz" wrap="none" lIns="122451" tIns="61225" rIns="122451" bIns="61225" anchor="ctr" anchorCtr="0" compatLnSpc="0">
            <a:noAutofit/>
          </a:bodyPr>
          <a:lstStyle/>
          <a:p>
            <a:pPr hangingPunct="0"/>
            <a:endParaRPr lang="de-DE" sz="2449">
              <a:latin typeface="Arial" pitchFamily="18"/>
              <a:ea typeface="ＭＳ Ｐゴシック" pitchFamily="2"/>
              <a:cs typeface="Lohit Devanagari" pitchFamily="2"/>
            </a:endParaRPr>
          </a:p>
        </p:txBody>
      </p:sp>
      <p:sp>
        <p:nvSpPr>
          <p:cNvPr id="35" name="タイトル 1"/>
          <p:cNvSpPr txBox="1">
            <a:spLocks/>
          </p:cNvSpPr>
          <p:nvPr/>
        </p:nvSpPr>
        <p:spPr>
          <a:xfrm>
            <a:off x="1893350" y="146941"/>
            <a:ext cx="15426462" cy="1959210"/>
          </a:xfrm>
          <a:prstGeom prst="rect">
            <a:avLst/>
          </a:prstGeom>
        </p:spPr>
        <p:txBody>
          <a:bodyPr vert="horz" lIns="91440" tIns="45720" rIns="91440" bIns="45720" rtlCol="0" anchor="ctr">
            <a:noAutofit/>
          </a:bodyPr>
          <a:lstStyle>
            <a:lvl1pPr algn="l" defTabSz="1371417" rtl="0" eaLnBrk="1" latinLnBrk="0" hangingPunct="1">
              <a:lnSpc>
                <a:spcPct val="90000"/>
              </a:lnSpc>
              <a:spcBef>
                <a:spcPct val="0"/>
              </a:spcBef>
              <a:buNone/>
              <a:defRPr sz="9600" kern="1200">
                <a:solidFill>
                  <a:schemeClr val="bg1"/>
                </a:solidFill>
                <a:latin typeface="Roboto Bold" pitchFamily="2" charset="0"/>
                <a:ea typeface="+mj-ea"/>
                <a:cs typeface="+mj-cs"/>
              </a:defRPr>
            </a:lvl1pPr>
          </a:lstStyle>
          <a:p>
            <a:r>
              <a:rPr lang="en-US" dirty="0" smtClean="0">
                <a:solidFill>
                  <a:srgbClr val="33CFCE"/>
                </a:solidFill>
              </a:rPr>
              <a:t>E</a:t>
            </a:r>
            <a:r>
              <a:rPr lang="en-US" dirty="0" smtClean="0"/>
              <a:t>nergy </a:t>
            </a:r>
            <a:r>
              <a:rPr lang="en-US" dirty="0" smtClean="0">
                <a:solidFill>
                  <a:srgbClr val="33CFCE"/>
                </a:solidFill>
              </a:rPr>
              <a:t>C</a:t>
            </a:r>
            <a:r>
              <a:rPr lang="en-US" dirty="0" smtClean="0"/>
              <a:t>ompressor </a:t>
            </a:r>
            <a:r>
              <a:rPr lang="en-US" dirty="0" smtClean="0">
                <a:solidFill>
                  <a:srgbClr val="33CFCE"/>
                </a:solidFill>
              </a:rPr>
              <a:t>S</a:t>
            </a:r>
            <a:r>
              <a:rPr lang="en-US" dirty="0" smtClean="0"/>
              <a:t>ystem</a:t>
            </a:r>
            <a:endParaRPr lang="en-US" dirty="0"/>
          </a:p>
        </p:txBody>
      </p:sp>
      <p:sp>
        <p:nvSpPr>
          <p:cNvPr id="37" name="テキスト ボックス 36"/>
          <p:cNvSpPr txBox="1"/>
          <p:nvPr/>
        </p:nvSpPr>
        <p:spPr>
          <a:xfrm>
            <a:off x="12916691" y="8480530"/>
            <a:ext cx="781648" cy="484770"/>
          </a:xfrm>
          <a:prstGeom prst="rect">
            <a:avLst/>
          </a:prstGeom>
          <a:noFill/>
          <a:ln>
            <a:noFill/>
          </a:ln>
        </p:spPr>
        <p:txBody>
          <a:bodyPr vert="horz" wrap="square" lIns="122451" tIns="61225" rIns="122451" bIns="61225" anchorCtr="0" compatLnSpc="0">
            <a:spAutoFit/>
          </a:bodyPr>
          <a:lstStyle/>
          <a:p>
            <a:pPr hangingPunct="0"/>
            <a:r>
              <a:rPr lang="en-US" sz="2449" dirty="0">
                <a:latin typeface="Arial" pitchFamily="18"/>
                <a:ea typeface="ＭＳ Ｐゴシック" pitchFamily="2"/>
                <a:cs typeface="Lohit Devanagari" pitchFamily="2"/>
              </a:rPr>
              <a:t>z</a:t>
            </a:r>
            <a:endParaRPr lang="de-DE" sz="2449" dirty="0">
              <a:latin typeface="Arial" pitchFamily="18"/>
              <a:ea typeface="ＭＳ Ｐゴシック" pitchFamily="2"/>
              <a:cs typeface="Lohit Devanagari" pitchFamily="2"/>
            </a:endParaRPr>
          </a:p>
        </p:txBody>
      </p:sp>
      <p:sp>
        <p:nvSpPr>
          <p:cNvPr id="38" name="正方形/長方形 37"/>
          <p:cNvSpPr/>
          <p:nvPr/>
        </p:nvSpPr>
        <p:spPr>
          <a:xfrm>
            <a:off x="12785706" y="2224003"/>
            <a:ext cx="4874766" cy="4325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直線コネクタ 39"/>
          <p:cNvSpPr/>
          <p:nvPr/>
        </p:nvSpPr>
        <p:spPr>
          <a:xfrm>
            <a:off x="13042197" y="4500119"/>
            <a:ext cx="4277615" cy="0"/>
          </a:xfrm>
          <a:prstGeom prst="line">
            <a:avLst/>
          </a:prstGeom>
          <a:noFill/>
          <a:ln w="38100">
            <a:solidFill>
              <a:srgbClr val="000000"/>
            </a:solidFill>
            <a:prstDash val="solid"/>
            <a:tailEnd type="arrow"/>
          </a:ln>
        </p:spPr>
        <p:txBody>
          <a:bodyPr vert="horz" wrap="none" lIns="146941" tIns="85715" rIns="146941" bIns="85715" anchor="ctr" anchorCtr="0" compatLnSpc="0"/>
          <a:lstStyle/>
          <a:p>
            <a:pPr hangingPunct="0"/>
            <a:endParaRPr lang="de-DE" sz="2449">
              <a:latin typeface="Arial" pitchFamily="18"/>
              <a:ea typeface="ＭＳ Ｐゴシック" pitchFamily="2"/>
              <a:cs typeface="Lohit Devanagari" pitchFamily="2"/>
            </a:endParaRPr>
          </a:p>
        </p:txBody>
      </p:sp>
      <p:sp>
        <p:nvSpPr>
          <p:cNvPr id="41" name="直線コネクタ 40"/>
          <p:cNvSpPr/>
          <p:nvPr/>
        </p:nvSpPr>
        <p:spPr>
          <a:xfrm flipH="1" flipV="1">
            <a:off x="15181821" y="2826850"/>
            <a:ext cx="23533" cy="3346537"/>
          </a:xfrm>
          <a:prstGeom prst="line">
            <a:avLst/>
          </a:prstGeom>
          <a:noFill/>
          <a:ln w="36000">
            <a:solidFill>
              <a:srgbClr val="000000"/>
            </a:solidFill>
            <a:prstDash val="solid"/>
            <a:tailEnd type="arrow"/>
          </a:ln>
        </p:spPr>
        <p:txBody>
          <a:bodyPr vert="horz" wrap="none" lIns="146941" tIns="85715" rIns="146941" bIns="85715" anchor="ctr" anchorCtr="0" compatLnSpc="0"/>
          <a:lstStyle/>
          <a:p>
            <a:pPr hangingPunct="0"/>
            <a:endParaRPr lang="de-DE" sz="2449">
              <a:latin typeface="Arial" pitchFamily="18"/>
              <a:ea typeface="ＭＳ Ｐゴシック" pitchFamily="2"/>
              <a:cs typeface="Lohit Devanagari" pitchFamily="2"/>
            </a:endParaRPr>
          </a:p>
        </p:txBody>
      </p:sp>
      <p:sp>
        <p:nvSpPr>
          <p:cNvPr id="42" name="テキスト ボックス 41"/>
          <p:cNvSpPr txBox="1"/>
          <p:nvPr/>
        </p:nvSpPr>
        <p:spPr>
          <a:xfrm>
            <a:off x="14552658" y="2779535"/>
            <a:ext cx="652696" cy="484770"/>
          </a:xfrm>
          <a:prstGeom prst="rect">
            <a:avLst/>
          </a:prstGeom>
          <a:noFill/>
          <a:ln>
            <a:noFill/>
          </a:ln>
        </p:spPr>
        <p:txBody>
          <a:bodyPr vert="horz" wrap="square" lIns="122451" tIns="61225" rIns="122451" bIns="61225" anchorCtr="0" compatLnSpc="0">
            <a:spAutoFit/>
          </a:bodyPr>
          <a:lstStyle/>
          <a:p>
            <a:pPr hangingPunct="0"/>
            <a:r>
              <a:rPr lang="de-DE" sz="2449" dirty="0" smtClean="0">
                <a:latin typeface="Arial" pitchFamily="18"/>
                <a:ea typeface="ＭＳ Ｐゴシック" pitchFamily="2"/>
                <a:cs typeface="Lohit Devanagari" pitchFamily="2"/>
              </a:rPr>
              <a:t>E</a:t>
            </a:r>
            <a:endParaRPr lang="de-DE" sz="2449" dirty="0">
              <a:latin typeface="Arial" pitchFamily="18"/>
              <a:ea typeface="ＭＳ Ｐゴシック" pitchFamily="2"/>
              <a:cs typeface="Lohit Devanagari" pitchFamily="2"/>
            </a:endParaRPr>
          </a:p>
        </p:txBody>
      </p:sp>
      <p:sp>
        <p:nvSpPr>
          <p:cNvPr id="43" name="フリーフォーム 42"/>
          <p:cNvSpPr/>
          <p:nvPr/>
        </p:nvSpPr>
        <p:spPr>
          <a:xfrm>
            <a:off x="15083043" y="3446465"/>
            <a:ext cx="195921" cy="195921"/>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0">
            <a:solidFill>
              <a:srgbClr val="FF0000"/>
            </a:solidFill>
            <a:prstDash val="solid"/>
          </a:ln>
        </p:spPr>
        <p:txBody>
          <a:bodyPr vert="horz" wrap="none" lIns="122451" tIns="61225" rIns="122451" bIns="61225" anchor="ctr" anchorCtr="0" compatLnSpc="0">
            <a:noAutofit/>
          </a:bodyPr>
          <a:lstStyle/>
          <a:p>
            <a:pPr hangingPunct="0"/>
            <a:endParaRPr lang="de-DE" sz="2449">
              <a:latin typeface="Arial" pitchFamily="18"/>
              <a:ea typeface="ＭＳ Ｐゴシック" pitchFamily="2"/>
              <a:cs typeface="Lohit Devanagari" pitchFamily="2"/>
            </a:endParaRPr>
          </a:p>
        </p:txBody>
      </p:sp>
      <p:sp>
        <p:nvSpPr>
          <p:cNvPr id="44" name="フリーフォーム 43"/>
          <p:cNvSpPr/>
          <p:nvPr/>
        </p:nvSpPr>
        <p:spPr>
          <a:xfrm>
            <a:off x="15107393" y="5292830"/>
            <a:ext cx="195921" cy="195921"/>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FF"/>
          </a:solidFill>
          <a:ln>
            <a:noFill/>
            <a:prstDash val="solid"/>
          </a:ln>
        </p:spPr>
        <p:txBody>
          <a:bodyPr vert="horz" wrap="none" lIns="146941" tIns="85715" rIns="146941" bIns="85715" anchor="ctr" anchorCtr="0" compatLnSpc="0">
            <a:noAutofit/>
          </a:bodyPr>
          <a:lstStyle/>
          <a:p>
            <a:pPr hangingPunct="0"/>
            <a:endParaRPr lang="de-DE" sz="2449">
              <a:latin typeface="Arial" pitchFamily="18"/>
              <a:ea typeface="ＭＳ Ｐゴシック" pitchFamily="2"/>
              <a:cs typeface="Lohit Devanagari" pitchFamily="2"/>
            </a:endParaRPr>
          </a:p>
        </p:txBody>
      </p:sp>
      <p:sp>
        <p:nvSpPr>
          <p:cNvPr id="45" name="テキスト ボックス 44"/>
          <p:cNvSpPr txBox="1"/>
          <p:nvPr/>
        </p:nvSpPr>
        <p:spPr>
          <a:xfrm>
            <a:off x="16710644" y="4573559"/>
            <a:ext cx="781648" cy="484770"/>
          </a:xfrm>
          <a:prstGeom prst="rect">
            <a:avLst/>
          </a:prstGeom>
          <a:noFill/>
          <a:ln>
            <a:noFill/>
          </a:ln>
        </p:spPr>
        <p:txBody>
          <a:bodyPr vert="horz" wrap="square" lIns="122451" tIns="61225" rIns="122451" bIns="61225" anchorCtr="0" compatLnSpc="0">
            <a:spAutoFit/>
          </a:bodyPr>
          <a:lstStyle/>
          <a:p>
            <a:pPr hangingPunct="0"/>
            <a:r>
              <a:rPr lang="en-US" sz="2449" dirty="0">
                <a:latin typeface="Arial" pitchFamily="18"/>
                <a:ea typeface="ＭＳ Ｐゴシック" pitchFamily="2"/>
                <a:cs typeface="Lohit Devanagari" pitchFamily="2"/>
              </a:rPr>
              <a:t>z</a:t>
            </a:r>
            <a:endParaRPr lang="de-DE" sz="2449" dirty="0">
              <a:latin typeface="Arial" pitchFamily="18"/>
              <a:ea typeface="ＭＳ Ｐゴシック" pitchFamily="2"/>
              <a:cs typeface="Lohit Devanagari" pitchFamily="2"/>
            </a:endParaRPr>
          </a:p>
        </p:txBody>
      </p:sp>
    </p:spTree>
    <p:extLst>
      <p:ext uri="{BB962C8B-B14F-4D97-AF65-F5344CB8AC3E}">
        <p14:creationId xmlns:p14="http://schemas.microsoft.com/office/powerpoint/2010/main" val="2057286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52778E-6 2.39234E-6 L 0.06207 0.00247 " pathEditMode="relative" rAng="0" ptsTypes="AA">
                                      <p:cBhvr>
                                        <p:cTn id="6" dur="2000" fill="hold"/>
                                        <p:tgtEl>
                                          <p:spTgt spid="43"/>
                                        </p:tgtEl>
                                        <p:attrNameLst>
                                          <p:attrName>ppt_x</p:attrName>
                                          <p:attrName>ppt_y</p:attrName>
                                        </p:attrNameLst>
                                      </p:cBhvr>
                                      <p:rCtr x="3099" y="123"/>
                                    </p:animMotion>
                                  </p:childTnLst>
                                </p:cTn>
                              </p:par>
                              <p:par>
                                <p:cTn id="7" presetID="42" presetClass="path" presetSubtype="0" accel="50000" decel="50000" fill="hold" grpId="0" nodeType="withEffect">
                                  <p:stCondLst>
                                    <p:cond delay="0"/>
                                  </p:stCondLst>
                                  <p:childTnLst>
                                    <p:animMotion origin="layout" path="M -3.61111E-6 -6.17379E-7 L -0.0638 0.00417 " pathEditMode="relative" rAng="0" ptsTypes="AA">
                                      <p:cBhvr>
                                        <p:cTn id="8" dur="2000" fill="hold"/>
                                        <p:tgtEl>
                                          <p:spTgt spid="44"/>
                                        </p:tgtEl>
                                        <p:attrNameLst>
                                          <p:attrName>ppt_x</p:attrName>
                                          <p:attrName>ppt_y</p:attrName>
                                        </p:attrNameLst>
                                      </p:cBhvr>
                                      <p:rCtr x="-3194" y="201"/>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1" nodeType="clickEffect">
                                  <p:stCondLst>
                                    <p:cond delay="0"/>
                                  </p:stCondLst>
                                  <p:childTnLst>
                                    <p:animMotion origin="layout" path="M -0.06189 0.00247 L -0.06189 -0.08535 " pathEditMode="relative" rAng="0" ptsTypes="AA">
                                      <p:cBhvr>
                                        <p:cTn id="12" dur="2000" fill="hold"/>
                                        <p:tgtEl>
                                          <p:spTgt spid="44"/>
                                        </p:tgtEl>
                                        <p:attrNameLst>
                                          <p:attrName>ppt_x</p:attrName>
                                          <p:attrName>ppt_y</p:attrName>
                                        </p:attrNameLst>
                                      </p:cBhvr>
                                      <p:rCtr x="0" y="-4399"/>
                                    </p:animMotion>
                                  </p:childTnLst>
                                </p:cTn>
                              </p:par>
                              <p:par>
                                <p:cTn id="13" presetID="42" presetClass="path" presetSubtype="0" accel="50000" decel="50000" fill="hold" grpId="1" nodeType="withEffect">
                                  <p:stCondLst>
                                    <p:cond delay="0"/>
                                  </p:stCondLst>
                                  <p:childTnLst>
                                    <p:animMotion origin="layout" path="M 0.06207 0.00247 L 0.06337 0.09415 " pathEditMode="relative" rAng="0" ptsTypes="AA">
                                      <p:cBhvr>
                                        <p:cTn id="14" dur="2000" fill="hold"/>
                                        <p:tgtEl>
                                          <p:spTgt spid="43"/>
                                        </p:tgtEl>
                                        <p:attrNameLst>
                                          <p:attrName>ppt_x</p:attrName>
                                          <p:attrName>ppt_y</p:attrName>
                                        </p:attrNameLst>
                                      </p:cBhvr>
                                      <p:rCtr x="61" y="45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44" grpId="0" animBg="1"/>
      <p:bldP spid="4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12619286" y="2205904"/>
            <a:ext cx="5507652" cy="3769315"/>
          </a:xfrm>
          <a:prstGeom prst="rect">
            <a:avLst/>
          </a:prstGeom>
        </p:spPr>
      </p:pic>
      <p:sp>
        <p:nvSpPr>
          <p:cNvPr id="10" name="タイトル 6"/>
          <p:cNvSpPr>
            <a:spLocks noGrp="1"/>
          </p:cNvSpPr>
          <p:nvPr>
            <p:ph type="title"/>
          </p:nvPr>
        </p:nvSpPr>
        <p:spPr>
          <a:xfrm>
            <a:off x="143066" y="57644"/>
            <a:ext cx="17028828" cy="2006520"/>
          </a:xfrm>
        </p:spPr>
        <p:txBody>
          <a:bodyPr/>
          <a:lstStyle/>
          <a:p>
            <a:pPr algn="ctr"/>
            <a:r>
              <a:rPr lang="en-US" altLang="ja-JP" sz="6600" dirty="0" smtClean="0">
                <a:latin typeface="メイリオ" panose="020B0604030504040204" pitchFamily="50" charset="-128"/>
                <a:ea typeface="メイリオ" panose="020B0604030504040204" pitchFamily="50" charset="-128"/>
                <a:cs typeface="Rounded Mgen+ 1c bold" panose="020B0702020203020207" pitchFamily="50" charset="-128"/>
              </a:rPr>
              <a:t>ECS</a:t>
            </a:r>
            <a:r>
              <a:rPr lang="ja-JP" altLang="en-US" sz="6600" dirty="0">
                <a:latin typeface="メイリオ" panose="020B0604030504040204" pitchFamily="50" charset="-128"/>
                <a:ea typeface="メイリオ" panose="020B0604030504040204" pitchFamily="50" charset="-128"/>
                <a:cs typeface="Rounded Mgen+ 1c bold" panose="020B0702020203020207" pitchFamily="50" charset="-128"/>
              </a:rPr>
              <a:t> </a:t>
            </a:r>
            <a:r>
              <a:rPr lang="en-US" altLang="ja-JP" sz="6600" dirty="0" smtClean="0">
                <a:solidFill>
                  <a:srgbClr val="33CFCE"/>
                </a:solidFill>
                <a:latin typeface="メイリオ" panose="020B0604030504040204" pitchFamily="50" charset="-128"/>
                <a:ea typeface="メイリオ" panose="020B0604030504040204" pitchFamily="50" charset="-128"/>
                <a:cs typeface="Rounded Mgen+ 1c bold" panose="020B0702020203020207" pitchFamily="50" charset="-128"/>
              </a:rPr>
              <a:t>O</a:t>
            </a:r>
            <a:r>
              <a:rPr lang="en-US" altLang="ja-JP" sz="6600" dirty="0" smtClean="0">
                <a:latin typeface="メイリオ" panose="020B0604030504040204" pitchFamily="50" charset="-128"/>
                <a:ea typeface="メイリオ" panose="020B0604030504040204" pitchFamily="50" charset="-128"/>
                <a:cs typeface="Rounded Mgen+ 1c bold" panose="020B0702020203020207" pitchFamily="50" charset="-128"/>
              </a:rPr>
              <a:t>ptimization and </a:t>
            </a:r>
            <a:r>
              <a:rPr lang="en-US" altLang="ja-JP" sz="6600" dirty="0" smtClean="0">
                <a:solidFill>
                  <a:srgbClr val="33CFCE"/>
                </a:solidFill>
                <a:latin typeface="メイリオ" panose="020B0604030504040204" pitchFamily="50" charset="-128"/>
                <a:ea typeface="メイリオ" panose="020B0604030504040204" pitchFamily="50" charset="-128"/>
                <a:cs typeface="Rounded Mgen+ 1c bold" panose="020B0702020203020207" pitchFamily="50" charset="-128"/>
              </a:rPr>
              <a:t>Y</a:t>
            </a:r>
            <a:r>
              <a:rPr lang="en-US" altLang="ja-JP" sz="6600" dirty="0" smtClean="0">
                <a:latin typeface="メイリオ" panose="020B0604030504040204" pitchFamily="50" charset="-128"/>
                <a:ea typeface="メイリオ" panose="020B0604030504040204" pitchFamily="50" charset="-128"/>
                <a:cs typeface="Rounded Mgen+ 1c bold" panose="020B0702020203020207" pitchFamily="50" charset="-128"/>
              </a:rPr>
              <a:t>ield</a:t>
            </a:r>
            <a:endParaRPr kumimoji="1" lang="ja-JP" altLang="en-US" sz="6600" dirty="0">
              <a:latin typeface="メイリオ" panose="020B0604030504040204" pitchFamily="50" charset="-128"/>
              <a:ea typeface="メイリオ" panose="020B0604030504040204" pitchFamily="50" charset="-128"/>
              <a:cs typeface="Rounded Mgen+ 1c bold" panose="020B0702020203020207" pitchFamily="50" charset="-128"/>
            </a:endParaRPr>
          </a:p>
        </p:txBody>
      </p:sp>
      <p:sp>
        <p:nvSpPr>
          <p:cNvPr id="15" name="正方形/長方形 14"/>
          <p:cNvSpPr/>
          <p:nvPr/>
        </p:nvSpPr>
        <p:spPr>
          <a:xfrm>
            <a:off x="13982728" y="2457428"/>
            <a:ext cx="3961862" cy="461665"/>
          </a:xfrm>
          <a:prstGeom prst="rect">
            <a:avLst/>
          </a:prstGeom>
        </p:spPr>
        <p:txBody>
          <a:bodyPr wrap="square">
            <a:spAutoFit/>
          </a:bodyPr>
          <a:lstStyle/>
          <a:p>
            <a:r>
              <a:rPr lang="en-US" altLang="ja-JP" sz="2400" dirty="0" smtClean="0">
                <a:solidFill>
                  <a:srgbClr val="FF0066"/>
                </a:solidFill>
                <a:latin typeface="Rounded Mgen+ 1c light" panose="020B0403020203020207" pitchFamily="50" charset="-128"/>
                <a:ea typeface="Rounded Mgen+ 1c light" panose="020B0403020203020207" pitchFamily="50" charset="-128"/>
                <a:cs typeface="Rounded Mgen+ 1c light" panose="020B0403020203020207" pitchFamily="50" charset="-128"/>
              </a:rPr>
              <a:t>DR acceptance</a:t>
            </a:r>
            <a:endParaRPr lang="ja-JP" altLang="en-US" sz="2400" dirty="0">
              <a:solidFill>
                <a:srgbClr val="FF0066"/>
              </a:solidFill>
            </a:endParaRPr>
          </a:p>
        </p:txBody>
      </p:sp>
      <p:pic>
        <p:nvPicPr>
          <p:cNvPr id="21" name="図 20"/>
          <p:cNvPicPr>
            <a:picLocks noChangeAspect="1"/>
          </p:cNvPicPr>
          <p:nvPr/>
        </p:nvPicPr>
        <p:blipFill>
          <a:blip r:embed="rId3"/>
          <a:stretch>
            <a:fillRect/>
          </a:stretch>
        </p:blipFill>
        <p:spPr>
          <a:xfrm>
            <a:off x="12641821" y="6135452"/>
            <a:ext cx="5486017" cy="3885988"/>
          </a:xfrm>
          <a:prstGeom prst="rect">
            <a:avLst/>
          </a:prstGeom>
        </p:spPr>
      </p:pic>
      <mc:AlternateContent xmlns:mc="http://schemas.openxmlformats.org/markup-compatibility/2006" xmlns:a14="http://schemas.microsoft.com/office/drawing/2010/main">
        <mc:Choice Requires="a14">
          <p:sp>
            <p:nvSpPr>
              <p:cNvPr id="2" name="コンテンツ プレースホルダー 1"/>
              <p:cNvSpPr>
                <a:spLocks noGrp="1"/>
              </p:cNvSpPr>
              <p:nvPr>
                <p:ph idx="1"/>
              </p:nvPr>
            </p:nvSpPr>
            <p:spPr>
              <a:xfrm>
                <a:off x="647428" y="1889352"/>
                <a:ext cx="11587813" cy="7214307"/>
              </a:xfrm>
            </p:spPr>
            <p:txBody>
              <a:bodyPr>
                <a:normAutofit/>
              </a:bodyPr>
              <a:lstStyle/>
              <a:p>
                <a:pPr marL="457200" indent="-457200">
                  <a:buFont typeface="Wingdings" panose="05000000000000000000" pitchFamily="2" charset="2"/>
                  <a:buChar char="n"/>
                </a:pPr>
                <a:r>
                  <a:rPr kumimoji="1" lang="en-US" altLang="ja-JP" sz="2800" dirty="0" smtClean="0">
                    <a:solidFill>
                      <a:schemeClr val="bg1"/>
                    </a:solidFill>
                    <a:latin typeface="メイリオ" panose="020B0604030504040204" pitchFamily="50" charset="-128"/>
                    <a:ea typeface="メイリオ" panose="020B0604030504040204" pitchFamily="50" charset="-128"/>
                  </a:rPr>
                  <a:t>ECS</a:t>
                </a:r>
                <a:r>
                  <a:rPr kumimoji="1" lang="ja-JP" altLang="en-US" sz="2800" dirty="0" smtClean="0">
                    <a:solidFill>
                      <a:schemeClr val="bg1"/>
                    </a:solidFill>
                    <a:latin typeface="メイリオ" panose="020B0604030504040204" pitchFamily="50" charset="-128"/>
                    <a:ea typeface="メイリオ" panose="020B0604030504040204" pitchFamily="50" charset="-128"/>
                  </a:rPr>
                  <a:t>を最適化することで、なるべく多くの陽電子を</a:t>
                </a:r>
                <a:r>
                  <a:rPr kumimoji="1" lang="en-US" altLang="ja-JP" sz="2800" dirty="0" smtClean="0">
                    <a:solidFill>
                      <a:schemeClr val="bg1"/>
                    </a:solidFill>
                    <a:latin typeface="メイリオ" panose="020B0604030504040204" pitchFamily="50" charset="-128"/>
                    <a:ea typeface="メイリオ" panose="020B0604030504040204" pitchFamily="50" charset="-128"/>
                  </a:rPr>
                  <a:t>DR</a:t>
                </a:r>
                <a:r>
                  <a:rPr kumimoji="1" lang="ja-JP" altLang="en-US" sz="2800" dirty="0" smtClean="0">
                    <a:solidFill>
                      <a:schemeClr val="bg1"/>
                    </a:solidFill>
                    <a:latin typeface="メイリオ" panose="020B0604030504040204" pitchFamily="50" charset="-128"/>
                    <a:ea typeface="メイリオ" panose="020B0604030504040204" pitchFamily="50" charset="-128"/>
                  </a:rPr>
                  <a:t>アクセプタンス内に放り込む。</a:t>
                </a:r>
                <a:endParaRPr kumimoji="1" lang="en-US" altLang="ja-JP" sz="2800" dirty="0" smtClean="0">
                  <a:solidFill>
                    <a:schemeClr val="bg1"/>
                  </a:solidFill>
                  <a:latin typeface="メイリオ" panose="020B0604030504040204" pitchFamily="50" charset="-128"/>
                  <a:ea typeface="メイリオ" panose="020B0604030504040204" pitchFamily="50" charset="-128"/>
                </a:endParaRPr>
              </a:p>
              <a:p>
                <a:pPr marL="457200" indent="-457200">
                  <a:buFont typeface="Wingdings" panose="05000000000000000000" pitchFamily="2" charset="2"/>
                  <a:buChar char="n"/>
                </a:pPr>
                <a:r>
                  <a:rPr kumimoji="1" lang="ja-JP" altLang="en-US" sz="2800" dirty="0" smtClean="0">
                    <a:solidFill>
                      <a:schemeClr val="bg1"/>
                    </a:solidFill>
                    <a:latin typeface="メイリオ" panose="020B0604030504040204" pitchFamily="50" charset="-128"/>
                    <a:ea typeface="メイリオ" panose="020B0604030504040204" pitchFamily="50" charset="-128"/>
                  </a:rPr>
                  <a:t>標的に入射する電子の個数で規格化したアクセプタンス内の陽電子数を陽電子生成率</a:t>
                </a:r>
                <a14:m>
                  <m:oMath xmlns:m="http://schemas.openxmlformats.org/officeDocument/2006/math">
                    <m:r>
                      <a:rPr kumimoji="1" lang="ja-JP" altLang="en-US" sz="2800" i="1" dirty="0" smtClean="0">
                        <a:solidFill>
                          <a:schemeClr val="bg1"/>
                        </a:solidFill>
                        <a:latin typeface="Cambria Math" panose="02040503050406030204" pitchFamily="18" charset="0"/>
                        <a:ea typeface="メイリオ" panose="020B0604030504040204" pitchFamily="50" charset="-128"/>
                      </a:rPr>
                      <m:t>𝜂</m:t>
                    </m:r>
                  </m:oMath>
                </a14:m>
                <a:r>
                  <a:rPr kumimoji="1" lang="ja-JP" altLang="en-US" sz="2800" dirty="0" smtClean="0">
                    <a:solidFill>
                      <a:schemeClr val="bg1"/>
                    </a:solidFill>
                    <a:latin typeface="メイリオ" panose="020B0604030504040204" pitchFamily="50" charset="-128"/>
                    <a:ea typeface="メイリオ" panose="020B0604030504040204" pitchFamily="50" charset="-128"/>
                  </a:rPr>
                  <a:t>として定義する。</a:t>
                </a:r>
                <a:endParaRPr kumimoji="1" lang="en-US" altLang="ja-JP" sz="2800" dirty="0">
                  <a:solidFill>
                    <a:schemeClr val="bg1"/>
                  </a:solidFill>
                  <a:latin typeface="メイリオ" panose="020B0604030504040204" pitchFamily="50" charset="-128"/>
                  <a:ea typeface="メイリオ" panose="020B0604030504040204" pitchFamily="50" charset="-128"/>
                </a:endParaRPr>
              </a:p>
              <a:p>
                <a:pPr marL="457200" indent="-457200">
                  <a:buFont typeface="Wingdings" panose="05000000000000000000" pitchFamily="2" charset="2"/>
                  <a:buChar char="n"/>
                </a:pPr>
                <a:r>
                  <a:rPr kumimoji="1" lang="ja-JP" altLang="en-US" sz="2800" dirty="0" smtClean="0">
                    <a:solidFill>
                      <a:schemeClr val="bg1"/>
                    </a:solidFill>
                    <a:latin typeface="メイリオ" panose="020B0604030504040204" pitchFamily="50" charset="-128"/>
                    <a:ea typeface="メイリオ" panose="020B0604030504040204" pitchFamily="50" charset="-128"/>
                  </a:rPr>
                  <a:t>必要なバンチあたりの陽電子数は</a:t>
                </a:r>
                <a:r>
                  <a:rPr lang="en-US" altLang="ja-JP" sz="2800" dirty="0" smtClean="0">
                    <a:solidFill>
                      <a:schemeClr val="bg1"/>
                    </a:solidFill>
                  </a:rPr>
                  <a:t>4.8nC</a:t>
                </a:r>
                <a:r>
                  <a:rPr lang="ja-JP" altLang="en-US" sz="2800" dirty="0" smtClean="0">
                    <a:solidFill>
                      <a:schemeClr val="bg1"/>
                    </a:solidFill>
                  </a:rPr>
                  <a:t>だから、標的に入射する</a:t>
                </a:r>
                <a:r>
                  <a:rPr lang="ja-JP" altLang="en-US" sz="2800" dirty="0" smtClean="0">
                    <a:solidFill>
                      <a:srgbClr val="33CFCE"/>
                    </a:solidFill>
                  </a:rPr>
                  <a:t>電子数</a:t>
                </a:r>
                <a:r>
                  <a:rPr lang="ja-JP" altLang="en-US" sz="2800" dirty="0" smtClean="0">
                    <a:solidFill>
                      <a:schemeClr val="bg1"/>
                    </a:solidFill>
                  </a:rPr>
                  <a:t>は</a:t>
                </a:r>
                <a:r>
                  <a:rPr lang="en-US" altLang="ja-JP" sz="2800" dirty="0" smtClean="0">
                    <a:solidFill>
                      <a:schemeClr val="bg1"/>
                    </a:solidFill>
                  </a:rPr>
                  <a:t>4.8/</a:t>
                </a:r>
                <a:r>
                  <a:rPr lang="en-US" altLang="ja-JP" sz="2800" i="1" dirty="0" smtClean="0">
                    <a:solidFill>
                      <a:schemeClr val="bg1"/>
                    </a:solidFill>
                    <a:latin typeface="Symbol" pitchFamily="2" charset="2"/>
                  </a:rPr>
                  <a:t>h</a:t>
                </a:r>
                <a:r>
                  <a:rPr lang="en-US" altLang="ja-JP" sz="2800" dirty="0" smtClean="0">
                    <a:solidFill>
                      <a:schemeClr val="bg1"/>
                    </a:solidFill>
                    <a:latin typeface="Symbol" pitchFamily="2" charset="2"/>
                  </a:rPr>
                  <a:t> </a:t>
                </a:r>
                <a:r>
                  <a:rPr lang="en-US" altLang="ja-JP" sz="2800" dirty="0">
                    <a:solidFill>
                      <a:schemeClr val="bg1"/>
                    </a:solidFill>
                  </a:rPr>
                  <a:t>[</a:t>
                </a:r>
                <a:r>
                  <a:rPr lang="en-US" altLang="ja-JP" sz="2800" dirty="0" err="1">
                    <a:solidFill>
                      <a:schemeClr val="bg1"/>
                    </a:solidFill>
                  </a:rPr>
                  <a:t>nC</a:t>
                </a:r>
                <a:r>
                  <a:rPr lang="en-US" altLang="ja-JP" sz="2800" dirty="0">
                    <a:solidFill>
                      <a:schemeClr val="bg1"/>
                    </a:solidFill>
                  </a:rPr>
                  <a:t>/bunch</a:t>
                </a:r>
                <a:r>
                  <a:rPr lang="en-US" altLang="ja-JP" sz="2800" dirty="0" smtClean="0">
                    <a:solidFill>
                      <a:schemeClr val="bg1"/>
                    </a:solidFill>
                  </a:rPr>
                  <a:t>].</a:t>
                </a:r>
              </a:p>
              <a:p>
                <a:pPr marL="457200" indent="-457200">
                  <a:buFont typeface="Wingdings" panose="05000000000000000000" pitchFamily="2" charset="2"/>
                  <a:buChar char="n"/>
                </a:pPr>
                <a:r>
                  <a:rPr lang="ja-JP" altLang="en-US" sz="2800" dirty="0" smtClean="0">
                    <a:solidFill>
                      <a:schemeClr val="bg1"/>
                    </a:solidFill>
                  </a:rPr>
                  <a:t>標的への負荷（</a:t>
                </a:r>
                <a:r>
                  <a:rPr lang="en-US" altLang="ja-JP" sz="2800" dirty="0" smtClean="0">
                    <a:solidFill>
                      <a:schemeClr val="bg1"/>
                    </a:solidFill>
                  </a:rPr>
                  <a:t>PEDD)</a:t>
                </a:r>
                <a:r>
                  <a:rPr lang="ja-JP" altLang="en-US" sz="2800" dirty="0" smtClean="0">
                    <a:solidFill>
                      <a:schemeClr val="bg1"/>
                    </a:solidFill>
                  </a:rPr>
                  <a:t>は電子数によって決まる。</a:t>
                </a:r>
                <a:endParaRPr lang="en-US" altLang="ja-JP" sz="2800" dirty="0">
                  <a:solidFill>
                    <a:schemeClr val="bg1"/>
                  </a:solidFill>
                </a:endParaRPr>
              </a:p>
              <a:p>
                <a:endParaRPr lang="en-US" altLang="ja-JP" sz="300" dirty="0"/>
              </a:p>
              <a:p>
                <a:pPr/>
                <a14:m>
                  <m:oMathPara xmlns:m="http://schemas.openxmlformats.org/officeDocument/2006/math">
                    <m:oMathParaPr>
                      <m:jc m:val="left"/>
                    </m:oMathParaPr>
                    <m:oMath xmlns:m="http://schemas.openxmlformats.org/officeDocument/2006/math">
                      <m:r>
                        <a:rPr lang="en-US" altLang="ja-JP" sz="2800" i="1" smtClean="0">
                          <a:solidFill>
                            <a:schemeClr val="bg1"/>
                          </a:solidFill>
                          <a:latin typeface="Cambria Math" panose="02040503050406030204" pitchFamily="18" charset="0"/>
                        </a:rPr>
                        <m:t>𝑃𝐸𝐷𝐷</m:t>
                      </m:r>
                      <m:r>
                        <a:rPr lang="en-US" altLang="ja-JP" sz="2800" i="1">
                          <a:solidFill>
                            <a:schemeClr val="bg1"/>
                          </a:solidFill>
                          <a:latin typeface="Cambria Math" panose="02040503050406030204" pitchFamily="18" charset="0"/>
                          <a:ea typeface="Cambria Math" panose="02040503050406030204" pitchFamily="18" charset="0"/>
                        </a:rPr>
                        <m:t>=</m:t>
                      </m:r>
                      <m:f>
                        <m:fPr>
                          <m:ctrlPr>
                            <a:rPr lang="en-US" altLang="ja-JP" sz="2800" i="1">
                              <a:solidFill>
                                <a:schemeClr val="bg1"/>
                              </a:solidFill>
                              <a:latin typeface="Cambria Math" panose="02040503050406030204" pitchFamily="18" charset="0"/>
                              <a:ea typeface="Cambria Math" panose="02040503050406030204" pitchFamily="18" charset="0"/>
                            </a:rPr>
                          </m:ctrlPr>
                        </m:fPr>
                        <m:num>
                          <m:r>
                            <a:rPr lang="en-US" altLang="ja-JP" sz="2800" i="1">
                              <a:solidFill>
                                <a:schemeClr val="bg1"/>
                              </a:solidFill>
                              <a:latin typeface="Cambria Math" panose="02040503050406030204" pitchFamily="18" charset="0"/>
                              <a:ea typeface="Cambria Math" panose="02040503050406030204" pitchFamily="18" charset="0"/>
                            </a:rPr>
                            <m:t>25.6 [</m:t>
                          </m:r>
                          <m:r>
                            <m:rPr>
                              <m:sty m:val="p"/>
                            </m:rPr>
                            <a:rPr lang="en-US" altLang="ja-JP" sz="2800">
                              <a:solidFill>
                                <a:schemeClr val="bg1"/>
                              </a:solidFill>
                              <a:latin typeface="Cambria Math" panose="02040503050406030204" pitchFamily="18" charset="0"/>
                              <a:ea typeface="Cambria Math" panose="02040503050406030204" pitchFamily="18" charset="0"/>
                            </a:rPr>
                            <m:t>J</m:t>
                          </m:r>
                          <m:r>
                            <a:rPr lang="en-US" altLang="ja-JP" sz="2800">
                              <a:solidFill>
                                <a:schemeClr val="bg1"/>
                              </a:solidFill>
                              <a:latin typeface="Cambria Math" panose="02040503050406030204" pitchFamily="18" charset="0"/>
                              <a:ea typeface="Cambria Math" panose="02040503050406030204" pitchFamily="18" charset="0"/>
                            </a:rPr>
                            <m:t>/</m:t>
                          </m:r>
                          <m:r>
                            <m:rPr>
                              <m:sty m:val="p"/>
                            </m:rPr>
                            <a:rPr lang="en-US" altLang="ja-JP" sz="2800">
                              <a:solidFill>
                                <a:schemeClr val="bg1"/>
                              </a:solidFill>
                              <a:latin typeface="Cambria Math" panose="02040503050406030204" pitchFamily="18" charset="0"/>
                              <a:ea typeface="Cambria Math" panose="02040503050406030204" pitchFamily="18" charset="0"/>
                            </a:rPr>
                            <m:t>g</m:t>
                          </m:r>
                          <m:r>
                            <a:rPr lang="en-US" altLang="ja-JP" sz="2800" i="1">
                              <a:solidFill>
                                <a:schemeClr val="bg1"/>
                              </a:solidFill>
                              <a:latin typeface="Cambria Math" panose="02040503050406030204" pitchFamily="18" charset="0"/>
                              <a:ea typeface="Cambria Math" panose="02040503050406030204" pitchFamily="18" charset="0"/>
                            </a:rPr>
                            <m:t>]</m:t>
                          </m:r>
                        </m:num>
                        <m:den>
                          <m:r>
                            <a:rPr lang="en-US" altLang="ja-JP" sz="2800" i="1">
                              <a:solidFill>
                                <a:schemeClr val="bg1"/>
                              </a:solidFill>
                              <a:latin typeface="Cambria Math" panose="02040503050406030204" pitchFamily="18" charset="0"/>
                              <a:ea typeface="Cambria Math" panose="02040503050406030204" pitchFamily="18" charset="0"/>
                            </a:rPr>
                            <m:t>3.2[</m:t>
                          </m:r>
                          <m:r>
                            <m:rPr>
                              <m:sty m:val="p"/>
                            </m:rPr>
                            <a:rPr lang="en-US" altLang="ja-JP" sz="2800">
                              <a:solidFill>
                                <a:schemeClr val="bg1"/>
                              </a:solidFill>
                              <a:latin typeface="Cambria Math" panose="02040503050406030204" pitchFamily="18" charset="0"/>
                              <a:ea typeface="Cambria Math" panose="02040503050406030204" pitchFamily="18" charset="0"/>
                            </a:rPr>
                            <m:t>nC</m:t>
                          </m:r>
                          <m:r>
                            <a:rPr lang="en-US" altLang="ja-JP" sz="2800" i="1">
                              <a:solidFill>
                                <a:schemeClr val="bg1"/>
                              </a:solidFill>
                              <a:latin typeface="Cambria Math" panose="02040503050406030204" pitchFamily="18" charset="0"/>
                              <a:ea typeface="Cambria Math" panose="02040503050406030204" pitchFamily="18" charset="0"/>
                            </a:rPr>
                            <m:t>]</m:t>
                          </m:r>
                        </m:den>
                      </m:f>
                      <m:r>
                        <a:rPr lang="en-US" altLang="ja-JP" sz="2800" i="1">
                          <a:solidFill>
                            <a:schemeClr val="bg1"/>
                          </a:solidFill>
                          <a:latin typeface="Cambria Math" panose="02040503050406030204" pitchFamily="18" charset="0"/>
                          <a:ea typeface="Cambria Math" panose="02040503050406030204" pitchFamily="18" charset="0"/>
                        </a:rPr>
                        <m:t>×</m:t>
                      </m:r>
                      <m:f>
                        <m:fPr>
                          <m:ctrlPr>
                            <a:rPr lang="en-US" altLang="ja-JP" sz="2800" i="1">
                              <a:solidFill>
                                <a:schemeClr val="bg1"/>
                              </a:solidFill>
                              <a:latin typeface="Cambria Math" panose="02040503050406030204" pitchFamily="18" charset="0"/>
                              <a:ea typeface="Cambria Math" panose="02040503050406030204" pitchFamily="18" charset="0"/>
                            </a:rPr>
                          </m:ctrlPr>
                        </m:fPr>
                        <m:num>
                          <m:r>
                            <a:rPr lang="en-US" altLang="ja-JP" sz="2800" i="1">
                              <a:solidFill>
                                <a:schemeClr val="bg1"/>
                              </a:solidFill>
                              <a:latin typeface="Cambria Math" panose="02040503050406030204" pitchFamily="18" charset="0"/>
                              <a:ea typeface="Cambria Math" panose="02040503050406030204" pitchFamily="18" charset="0"/>
                            </a:rPr>
                            <m:t>4.8</m:t>
                          </m:r>
                        </m:num>
                        <m:den>
                          <m:r>
                            <a:rPr lang="ja-JP" altLang="en-US" sz="2800" i="1">
                              <a:solidFill>
                                <a:schemeClr val="bg1"/>
                              </a:solidFill>
                              <a:latin typeface="Cambria Math" panose="02040503050406030204" pitchFamily="18" charset="0"/>
                              <a:ea typeface="Cambria Math" panose="02040503050406030204" pitchFamily="18" charset="0"/>
                            </a:rPr>
                            <m:t>𝜂</m:t>
                          </m:r>
                        </m:den>
                      </m:f>
                      <m:r>
                        <a:rPr lang="en-US" altLang="ja-JP" sz="2800" i="1">
                          <a:solidFill>
                            <a:schemeClr val="bg1"/>
                          </a:solidFill>
                          <a:latin typeface="Cambria Math" panose="02040503050406030204" pitchFamily="18" charset="0"/>
                          <a:ea typeface="Cambria Math" panose="02040503050406030204" pitchFamily="18" charset="0"/>
                        </a:rPr>
                        <m:t>=</m:t>
                      </m:r>
                      <m:f>
                        <m:fPr>
                          <m:ctrlPr>
                            <a:rPr lang="en-US" altLang="ja-JP" sz="2800" i="1">
                              <a:solidFill>
                                <a:schemeClr val="bg1"/>
                              </a:solidFill>
                              <a:latin typeface="Cambria Math" panose="02040503050406030204" pitchFamily="18" charset="0"/>
                              <a:ea typeface="Cambria Math" panose="02040503050406030204" pitchFamily="18" charset="0"/>
                            </a:rPr>
                          </m:ctrlPr>
                        </m:fPr>
                        <m:num>
                          <m:r>
                            <a:rPr lang="en-US" altLang="ja-JP" sz="2800" i="1">
                              <a:solidFill>
                                <a:schemeClr val="bg1"/>
                              </a:solidFill>
                              <a:latin typeface="Cambria Math" panose="02040503050406030204" pitchFamily="18" charset="0"/>
                              <a:ea typeface="Cambria Math" panose="02040503050406030204" pitchFamily="18" charset="0"/>
                            </a:rPr>
                            <m:t>38.4</m:t>
                          </m:r>
                        </m:num>
                        <m:den>
                          <m:r>
                            <a:rPr lang="ja-JP" altLang="en-US" sz="2800" i="1">
                              <a:solidFill>
                                <a:schemeClr val="bg1"/>
                              </a:solidFill>
                              <a:latin typeface="Cambria Math" panose="02040503050406030204" pitchFamily="18" charset="0"/>
                              <a:ea typeface="Cambria Math" panose="02040503050406030204" pitchFamily="18" charset="0"/>
                            </a:rPr>
                            <m:t>𝜂</m:t>
                          </m:r>
                        </m:den>
                      </m:f>
                      <m:r>
                        <a:rPr lang="en-US" altLang="ja-JP" sz="2800">
                          <a:solidFill>
                            <a:schemeClr val="bg1"/>
                          </a:solidFill>
                          <a:latin typeface="Cambria Math" panose="02040503050406030204" pitchFamily="18" charset="0"/>
                          <a:ea typeface="Cambria Math" panose="02040503050406030204" pitchFamily="18" charset="0"/>
                        </a:rPr>
                        <m:t>  [</m:t>
                      </m:r>
                      <m:r>
                        <m:rPr>
                          <m:sty m:val="p"/>
                        </m:rPr>
                        <a:rPr lang="en-US" altLang="ja-JP" sz="2800">
                          <a:solidFill>
                            <a:schemeClr val="bg1"/>
                          </a:solidFill>
                          <a:latin typeface="Cambria Math" panose="02040503050406030204" pitchFamily="18" charset="0"/>
                          <a:ea typeface="Cambria Math" panose="02040503050406030204" pitchFamily="18" charset="0"/>
                        </a:rPr>
                        <m:t>J</m:t>
                      </m:r>
                      <m:r>
                        <a:rPr lang="en-US" altLang="ja-JP" sz="2800">
                          <a:solidFill>
                            <a:schemeClr val="bg1"/>
                          </a:solidFill>
                          <a:latin typeface="Cambria Math" panose="02040503050406030204" pitchFamily="18" charset="0"/>
                          <a:ea typeface="Cambria Math" panose="02040503050406030204" pitchFamily="18" charset="0"/>
                        </a:rPr>
                        <m:t>/</m:t>
                      </m:r>
                      <m:r>
                        <m:rPr>
                          <m:sty m:val="p"/>
                        </m:rPr>
                        <a:rPr lang="en-US" altLang="ja-JP" sz="2800">
                          <a:solidFill>
                            <a:schemeClr val="bg1"/>
                          </a:solidFill>
                          <a:latin typeface="Cambria Math" panose="02040503050406030204" pitchFamily="18" charset="0"/>
                          <a:ea typeface="Cambria Math" panose="02040503050406030204" pitchFamily="18" charset="0"/>
                        </a:rPr>
                        <m:t>g</m:t>
                      </m:r>
                      <m:r>
                        <a:rPr lang="en-US" altLang="ja-JP" sz="2800">
                          <a:solidFill>
                            <a:schemeClr val="bg1"/>
                          </a:solidFill>
                          <a:latin typeface="Cambria Math" panose="02040503050406030204" pitchFamily="18" charset="0"/>
                          <a:ea typeface="Cambria Math" panose="02040503050406030204" pitchFamily="18" charset="0"/>
                        </a:rPr>
                        <m:t>]</m:t>
                      </m:r>
                    </m:oMath>
                  </m:oMathPara>
                </a14:m>
                <a:endParaRPr lang="en-US" altLang="ja-JP" sz="2800" dirty="0" smtClean="0">
                  <a:solidFill>
                    <a:schemeClr val="bg1"/>
                  </a:solidFill>
                </a:endParaRPr>
              </a:p>
              <a:p>
                <a:r>
                  <a:rPr lang="en-US" altLang="ja-JP" sz="2800" dirty="0" smtClean="0">
                    <a:solidFill>
                      <a:schemeClr val="bg1"/>
                    </a:solidFill>
                  </a:rPr>
                  <a:t>PEDD</a:t>
                </a:r>
                <a:r>
                  <a:rPr lang="ja-JP" altLang="en-US" sz="2800" dirty="0" smtClean="0">
                    <a:solidFill>
                      <a:schemeClr val="bg1"/>
                    </a:solidFill>
                  </a:rPr>
                  <a:t>の安全閾値</a:t>
                </a:r>
                <a:r>
                  <a:rPr lang="en-US" altLang="ja-JP" sz="2800" dirty="0" smtClean="0">
                    <a:solidFill>
                      <a:schemeClr val="bg1"/>
                    </a:solidFill>
                  </a:rPr>
                  <a:t>35J/g</a:t>
                </a:r>
                <a:r>
                  <a:rPr lang="ja-JP" altLang="en-US" sz="2800" dirty="0" smtClean="0">
                    <a:solidFill>
                      <a:schemeClr val="bg1"/>
                    </a:solidFill>
                  </a:rPr>
                  <a:t>を達成するには</a:t>
                </a:r>
                <a:r>
                  <a:rPr lang="en-US" altLang="ja-JP" sz="2800" dirty="0" smtClean="0">
                    <a:solidFill>
                      <a:schemeClr val="bg1"/>
                    </a:solidFill>
                  </a:rPr>
                  <a:t/>
                </a:r>
                <a:br>
                  <a:rPr lang="en-US" altLang="ja-JP" sz="2800" dirty="0" smtClean="0">
                    <a:solidFill>
                      <a:schemeClr val="bg1"/>
                    </a:solidFill>
                  </a:rPr>
                </a:br>
                <a14:m>
                  <m:oMath xmlns:m="http://schemas.openxmlformats.org/officeDocument/2006/math">
                    <m:r>
                      <a:rPr kumimoji="1" lang="ja-JP" altLang="en-US" sz="2800" i="1" dirty="0">
                        <a:solidFill>
                          <a:schemeClr val="bg1"/>
                        </a:solidFill>
                        <a:latin typeface="Cambria Math" panose="02040503050406030204" pitchFamily="18" charset="0"/>
                        <a:ea typeface="メイリオ" panose="020B0604030504040204" pitchFamily="50" charset="-128"/>
                      </a:rPr>
                      <m:t>𝜂</m:t>
                    </m:r>
                    <m:r>
                      <a:rPr kumimoji="1" lang="en-US" altLang="ja-JP" sz="2800" b="0" i="1" dirty="0" smtClean="0">
                        <a:solidFill>
                          <a:schemeClr val="bg1"/>
                        </a:solidFill>
                        <a:latin typeface="Cambria Math" panose="02040503050406030204" pitchFamily="18" charset="0"/>
                        <a:ea typeface="メイリオ" panose="020B0604030504040204" pitchFamily="50" charset="-128"/>
                      </a:rPr>
                      <m:t>&gt;1.1</m:t>
                    </m:r>
                  </m:oMath>
                </a14:m>
                <a:r>
                  <a:rPr lang="ja-JP" altLang="en-US" sz="2800" dirty="0" smtClean="0">
                    <a:solidFill>
                      <a:schemeClr val="bg1"/>
                    </a:solidFill>
                  </a:rPr>
                  <a:t>が条件。</a:t>
                </a:r>
                <a:endParaRPr lang="en-US" altLang="ja-JP" sz="2800" dirty="0" smtClean="0">
                  <a:solidFill>
                    <a:schemeClr val="bg1"/>
                  </a:solidFill>
                </a:endParaRPr>
              </a:p>
              <a:p>
                <a:endParaRPr lang="en-US" altLang="ja-JP" sz="2800" dirty="0"/>
              </a:p>
              <a:p>
                <a:endParaRPr kumimoji="1" lang="ja-JP" altLang="en-US" sz="2800" dirty="0"/>
              </a:p>
              <a:p>
                <a:pPr marL="457200" indent="-457200">
                  <a:buFont typeface="Wingdings" panose="05000000000000000000" pitchFamily="2" charset="2"/>
                  <a:buChar char="n"/>
                </a:pPr>
                <a:endParaRPr kumimoji="1" lang="en-US" altLang="ja-JP" sz="2800" dirty="0" smtClean="0">
                  <a:solidFill>
                    <a:schemeClr val="bg1"/>
                  </a:solidFill>
                  <a:latin typeface="メイリオ" panose="020B0604030504040204" pitchFamily="50" charset="-128"/>
                  <a:ea typeface="メイリオ" panose="020B0604030504040204" pitchFamily="50" charset="-128"/>
                </a:endParaRPr>
              </a:p>
              <a:p>
                <a:endParaRPr kumimoji="1" lang="en-US" altLang="ja-JP" sz="2800" dirty="0">
                  <a:latin typeface="メイリオ" panose="020B0604030504040204" pitchFamily="50" charset="-128"/>
                  <a:ea typeface="メイリオ" panose="020B0604030504040204" pitchFamily="50" charset="-128"/>
                </a:endParaRPr>
              </a:p>
              <a:p>
                <a:endParaRPr kumimoji="1" lang="en-US" altLang="ja-JP" sz="2800" dirty="0" smtClean="0">
                  <a:latin typeface="メイリオ" panose="020B0604030504040204" pitchFamily="50" charset="-128"/>
                  <a:ea typeface="メイリオ" panose="020B0604030504040204" pitchFamily="50" charset="-128"/>
                </a:endParaRPr>
              </a:p>
            </p:txBody>
          </p:sp>
        </mc:Choice>
        <mc:Fallback xmlns="">
          <p:sp>
            <p:nvSpPr>
              <p:cNvPr id="2" name="コンテンツ プレースホルダー 1"/>
              <p:cNvSpPr>
                <a:spLocks noGrp="1" noRot="1" noChangeAspect="1" noMove="1" noResize="1" noEditPoints="1" noAdjustHandles="1" noChangeArrowheads="1" noChangeShapeType="1" noTextEdit="1"/>
              </p:cNvSpPr>
              <p:nvPr>
                <p:ph idx="1"/>
              </p:nvPr>
            </p:nvSpPr>
            <p:spPr>
              <a:xfrm>
                <a:off x="647428" y="1889352"/>
                <a:ext cx="11587813" cy="7214307"/>
              </a:xfrm>
              <a:blipFill>
                <a:blip r:embed="rId4"/>
                <a:stretch>
                  <a:fillRect l="-1052" r="-736"/>
                </a:stretch>
              </a:blipFill>
            </p:spPr>
            <p:txBody>
              <a:bodyPr/>
              <a:lstStyle/>
              <a:p>
                <a:r>
                  <a:rPr lang="ja-JP" altLang="en-US">
                    <a:noFill/>
                  </a:rPr>
                  <a:t> </a:t>
                </a:r>
              </a:p>
            </p:txBody>
          </p:sp>
        </mc:Fallback>
      </mc:AlternateContent>
      <p:grpSp>
        <p:nvGrpSpPr>
          <p:cNvPr id="24" name="グループ化 23"/>
          <p:cNvGrpSpPr/>
          <p:nvPr/>
        </p:nvGrpSpPr>
        <p:grpSpPr>
          <a:xfrm>
            <a:off x="6988188" y="6401069"/>
            <a:ext cx="5439075" cy="3620371"/>
            <a:chOff x="259240" y="2838261"/>
            <a:chExt cx="5167342" cy="3445024"/>
          </a:xfrm>
          <a:solidFill>
            <a:schemeClr val="bg1"/>
          </a:solidFill>
        </p:grpSpPr>
        <p:pic>
          <p:nvPicPr>
            <p:cNvPr id="25" name="図 24"/>
            <p:cNvPicPr>
              <a:picLocks noChangeAspect="1"/>
            </p:cNvPicPr>
            <p:nvPr/>
          </p:nvPicPr>
          <p:blipFill>
            <a:blip r:embed="rId5"/>
            <a:stretch>
              <a:fillRect/>
            </a:stretch>
          </p:blipFill>
          <p:spPr>
            <a:xfrm>
              <a:off x="259240" y="2838261"/>
              <a:ext cx="5167342" cy="3445024"/>
            </a:xfrm>
            <a:prstGeom prst="rect">
              <a:avLst/>
            </a:prstGeom>
            <a:grpFill/>
          </p:spPr>
        </p:pic>
        <p:cxnSp>
          <p:nvCxnSpPr>
            <p:cNvPr id="26" name="直線コネクタ 25"/>
            <p:cNvCxnSpPr/>
            <p:nvPr/>
          </p:nvCxnSpPr>
          <p:spPr>
            <a:xfrm>
              <a:off x="1174130" y="4144715"/>
              <a:ext cx="4068000" cy="0"/>
            </a:xfrm>
            <a:prstGeom prst="line">
              <a:avLst/>
            </a:prstGeom>
            <a:grpFill/>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sp>
        <p:nvSpPr>
          <p:cNvPr id="29" name="コンテンツ プレースホルダー 2">
            <a:extLst>
              <a:ext uri="{FF2B5EF4-FFF2-40B4-BE49-F238E27FC236}">
                <a16:creationId xmlns:a16="http://schemas.microsoft.com/office/drawing/2014/main" id="{AFCE7266-F632-AC47-BDD8-25B9B9A1B62E}"/>
              </a:ext>
            </a:extLst>
          </p:cNvPr>
          <p:cNvSpPr txBox="1">
            <a:spLocks/>
          </p:cNvSpPr>
          <p:nvPr/>
        </p:nvSpPr>
        <p:spPr>
          <a:xfrm>
            <a:off x="5264137" y="4768622"/>
            <a:ext cx="8246993" cy="1947132"/>
          </a:xfrm>
          <a:prstGeom prst="rect">
            <a:avLst/>
          </a:prstGeom>
        </p:spPr>
        <p:txBody>
          <a:bodyPr vert="horz" lIns="91440" tIns="45720" rIns="91440" bIns="45720" rtlCol="0">
            <a:normAutofit/>
          </a:bodyPr>
          <a:lstStyle>
            <a:lvl1pPr marL="0" indent="0" algn="l" defTabSz="1371417" rtl="0" eaLnBrk="1" latinLnBrk="0" hangingPunct="1">
              <a:lnSpc>
                <a:spcPct val="130000"/>
              </a:lnSpc>
              <a:spcBef>
                <a:spcPts val="1200"/>
              </a:spcBef>
              <a:buFontTx/>
              <a:buNone/>
              <a:defRPr sz="1800" kern="1200" baseline="0">
                <a:solidFill>
                  <a:schemeClr val="bg2">
                    <a:lumMod val="90000"/>
                  </a:schemeClr>
                </a:solidFill>
                <a:latin typeface="+mn-lt"/>
                <a:ea typeface="+mn-ea"/>
                <a:cs typeface="+mn-cs"/>
              </a:defRPr>
            </a:lvl1pPr>
            <a:lvl2pPr marL="685709" indent="0" algn="l" defTabSz="1371417" rtl="0" eaLnBrk="1" latinLnBrk="0" hangingPunct="1">
              <a:lnSpc>
                <a:spcPct val="90000"/>
              </a:lnSpc>
              <a:spcBef>
                <a:spcPts val="750"/>
              </a:spcBef>
              <a:buFontTx/>
              <a:buNone/>
              <a:defRPr sz="3600" kern="1200">
                <a:solidFill>
                  <a:schemeClr val="tx1"/>
                </a:solidFill>
                <a:latin typeface="+mn-lt"/>
                <a:ea typeface="+mn-ea"/>
                <a:cs typeface="+mn-cs"/>
              </a:defRPr>
            </a:lvl2pPr>
            <a:lvl3pPr marL="1371417" indent="0" algn="l" defTabSz="1371417" rtl="0" eaLnBrk="1" latinLnBrk="0" hangingPunct="1">
              <a:lnSpc>
                <a:spcPct val="90000"/>
              </a:lnSpc>
              <a:spcBef>
                <a:spcPts val="750"/>
              </a:spcBef>
              <a:buFontTx/>
              <a:buNone/>
              <a:defRPr sz="3000" kern="1200">
                <a:solidFill>
                  <a:schemeClr val="tx1"/>
                </a:solidFill>
                <a:latin typeface="+mn-lt"/>
                <a:ea typeface="+mn-ea"/>
                <a:cs typeface="+mn-cs"/>
              </a:defRPr>
            </a:lvl3pPr>
            <a:lvl4pPr marL="2057126" indent="0" algn="l" defTabSz="1371417" rtl="0" eaLnBrk="1" latinLnBrk="0" hangingPunct="1">
              <a:lnSpc>
                <a:spcPct val="90000"/>
              </a:lnSpc>
              <a:spcBef>
                <a:spcPts val="750"/>
              </a:spcBef>
              <a:buFontTx/>
              <a:buNone/>
              <a:defRPr sz="2700" kern="1200">
                <a:solidFill>
                  <a:schemeClr val="tx1"/>
                </a:solidFill>
                <a:latin typeface="+mn-lt"/>
                <a:ea typeface="+mn-ea"/>
                <a:cs typeface="+mn-cs"/>
              </a:defRPr>
            </a:lvl4pPr>
            <a:lvl5pPr marL="2742835" indent="0" algn="l" defTabSz="1371417" rtl="0" eaLnBrk="1" latinLnBrk="0" hangingPunct="1">
              <a:lnSpc>
                <a:spcPct val="90000"/>
              </a:lnSpc>
              <a:spcBef>
                <a:spcPts val="750"/>
              </a:spcBef>
              <a:buFontTx/>
              <a:buNone/>
              <a:defRPr sz="27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endParaRPr kumimoji="1" lang="ja-JP" altLang="en-US" dirty="0"/>
          </a:p>
        </p:txBody>
      </p:sp>
      <mc:AlternateContent xmlns:mc="http://schemas.openxmlformats.org/markup-compatibility/2006" xmlns:a14="http://schemas.microsoft.com/office/drawing/2010/main">
        <mc:Choice Requires="a14">
          <p:sp>
            <p:nvSpPr>
              <p:cNvPr id="33" name="テキスト ボックス 32"/>
              <p:cNvSpPr txBox="1"/>
              <p:nvPr/>
            </p:nvSpPr>
            <p:spPr>
              <a:xfrm>
                <a:off x="9770205" y="5315546"/>
                <a:ext cx="993285" cy="369332"/>
              </a:xfrm>
              <a:prstGeom prst="rect">
                <a:avLst/>
              </a:prstGeom>
              <a:noFill/>
            </p:spPr>
            <p:txBody>
              <a:bodyPr wrap="none" lIns="0" tIns="0" rIns="0" bIns="0" rtlCol="0">
                <a:spAutoFit/>
              </a:bodyPr>
              <a:lstStyle/>
              <a:p>
                <a14:m>
                  <m:oMath xmlns:m="http://schemas.openxmlformats.org/officeDocument/2006/math">
                    <m:r>
                      <a:rPr kumimoji="1" lang="ja-JP" altLang="en-US" sz="2400" i="1" smtClean="0">
                        <a:latin typeface="Cambria Math" panose="02040503050406030204" pitchFamily="18" charset="0"/>
                        <a:ea typeface="Cambria Math" panose="02040503050406030204" pitchFamily="18" charset="0"/>
                      </a:rPr>
                      <m:t>𝜂</m:t>
                    </m:r>
                  </m:oMath>
                </a14:m>
                <a:r>
                  <a:rPr kumimoji="1" lang="ja-JP" altLang="en-US" sz="2400" dirty="0"/>
                  <a:t> </a:t>
                </a:r>
                <a:r>
                  <a:rPr kumimoji="1" lang="en-US" altLang="ja-JP" sz="2400" dirty="0"/>
                  <a:t>: Yield</a:t>
                </a:r>
                <a:endParaRPr kumimoji="1" lang="ja-JP" altLang="en-US" sz="2400" dirty="0"/>
              </a:p>
            </p:txBody>
          </p:sp>
        </mc:Choice>
        <mc:Fallback xmlns="">
          <p:sp>
            <p:nvSpPr>
              <p:cNvPr id="33" name="テキスト ボックス 32"/>
              <p:cNvSpPr txBox="1">
                <a:spLocks noRot="1" noChangeAspect="1" noMove="1" noResize="1" noEditPoints="1" noAdjustHandles="1" noChangeArrowheads="1" noChangeShapeType="1" noTextEdit="1"/>
              </p:cNvSpPr>
              <p:nvPr/>
            </p:nvSpPr>
            <p:spPr>
              <a:xfrm>
                <a:off x="9770205" y="5315546"/>
                <a:ext cx="993285" cy="369332"/>
              </a:xfrm>
              <a:prstGeom prst="rect">
                <a:avLst/>
              </a:prstGeom>
              <a:blipFill>
                <a:blip r:embed="rId6"/>
                <a:stretch>
                  <a:fillRect l="-11043" t="-24590" r="-24540" b="-4918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364001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365996" y="5082987"/>
            <a:ext cx="8202706" cy="5029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683219" y="73500"/>
            <a:ext cx="15770966" cy="1988038"/>
          </a:xfrm>
        </p:spPr>
        <p:txBody>
          <a:bodyPr/>
          <a:lstStyle/>
          <a:p>
            <a:r>
              <a:rPr kumimoji="1" lang="en-US" altLang="ja-JP" sz="6000" dirty="0">
                <a:solidFill>
                  <a:srgbClr val="33CFCE"/>
                </a:solidFill>
                <a:latin typeface="メイリオ" panose="020B0604030504040204" pitchFamily="50" charset="-128"/>
                <a:ea typeface="メイリオ" panose="020B0604030504040204" pitchFamily="50" charset="-128"/>
              </a:rPr>
              <a:t>T</a:t>
            </a:r>
            <a:r>
              <a:rPr kumimoji="1" lang="en-US" altLang="ja-JP" sz="6000" dirty="0">
                <a:latin typeface="メイリオ" panose="020B0604030504040204" pitchFamily="50" charset="-128"/>
                <a:ea typeface="メイリオ" panose="020B0604030504040204" pitchFamily="50" charset="-128"/>
              </a:rPr>
              <a:t>arget </a:t>
            </a:r>
            <a:r>
              <a:rPr kumimoji="1" lang="en-US" altLang="ja-JP" sz="6000" dirty="0">
                <a:solidFill>
                  <a:srgbClr val="33CFCE"/>
                </a:solidFill>
                <a:latin typeface="メイリオ" panose="020B0604030504040204" pitchFamily="50" charset="-128"/>
                <a:ea typeface="メイリオ" panose="020B0604030504040204" pitchFamily="50" charset="-128"/>
              </a:rPr>
              <a:t>M</a:t>
            </a:r>
            <a:r>
              <a:rPr kumimoji="1" lang="en-US" altLang="ja-JP" sz="6000" dirty="0">
                <a:latin typeface="メイリオ" panose="020B0604030504040204" pitchFamily="50" charset="-128"/>
                <a:ea typeface="メイリオ" panose="020B0604030504040204" pitchFamily="50" charset="-128"/>
              </a:rPr>
              <a:t>aintenance</a:t>
            </a:r>
            <a:endParaRPr kumimoji="1" lang="ja-JP" altLang="en-US" sz="6000" dirty="0">
              <a:latin typeface="メイリオ" panose="020B0604030504040204" pitchFamily="50" charset="-128"/>
              <a:ea typeface="メイリオ" panose="020B0604030504040204" pitchFamily="50" charset="-128"/>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1085" y="88849"/>
            <a:ext cx="9482532" cy="14579796"/>
          </a:xfrm>
          <a:prstGeom prst="rect">
            <a:avLst/>
          </a:prstGeom>
        </p:spPr>
      </p:pic>
      <p:sp>
        <p:nvSpPr>
          <p:cNvPr id="6" name="正方形/長方形 5"/>
          <p:cNvSpPr/>
          <p:nvPr/>
        </p:nvSpPr>
        <p:spPr>
          <a:xfrm>
            <a:off x="14529982" y="3930454"/>
            <a:ext cx="1576282" cy="672994"/>
          </a:xfrm>
          <a:prstGeom prst="rect">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4049" b="1" dirty="0"/>
          </a:p>
        </p:txBody>
      </p:sp>
      <p:sp>
        <p:nvSpPr>
          <p:cNvPr id="7" name="正方形/長方形 6"/>
          <p:cNvSpPr/>
          <p:nvPr/>
        </p:nvSpPr>
        <p:spPr>
          <a:xfrm>
            <a:off x="14130137" y="2243794"/>
            <a:ext cx="2375971" cy="715452"/>
          </a:xfrm>
          <a:prstGeom prst="rect">
            <a:avLst/>
          </a:prstGeom>
        </p:spPr>
        <p:txBody>
          <a:bodyPr wrap="none">
            <a:spAutoFit/>
          </a:bodyPr>
          <a:lstStyle/>
          <a:p>
            <a:r>
              <a:rPr lang="en-US" altLang="ja-JP" sz="4049" dirty="0">
                <a:solidFill>
                  <a:srgbClr val="00B0F0"/>
                </a:solidFill>
              </a:rPr>
              <a:t>Traverser</a:t>
            </a:r>
            <a:endParaRPr lang="ja-JP" altLang="en-US" sz="4049" dirty="0">
              <a:solidFill>
                <a:srgbClr val="00B0F0"/>
              </a:solidFill>
            </a:endParaRPr>
          </a:p>
        </p:txBody>
      </p:sp>
      <p:sp>
        <p:nvSpPr>
          <p:cNvPr id="5" name="正方形/長方形 4"/>
          <p:cNvSpPr/>
          <p:nvPr/>
        </p:nvSpPr>
        <p:spPr>
          <a:xfrm>
            <a:off x="16106263" y="3930454"/>
            <a:ext cx="1549669" cy="479986"/>
          </a:xfrm>
          <a:prstGeom prst="rect">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4049"/>
          </a:p>
        </p:txBody>
      </p:sp>
      <p:pic>
        <p:nvPicPr>
          <p:cNvPr id="10"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75885" y="5603123"/>
            <a:ext cx="5241021" cy="3983440"/>
          </a:xfrm>
          <a:prstGeom prst="rect">
            <a:avLst/>
          </a:prstGeom>
        </p:spPr>
      </p:pic>
      <p:sp>
        <p:nvSpPr>
          <p:cNvPr id="12" name="正方形/長方形 11"/>
          <p:cNvSpPr/>
          <p:nvPr/>
        </p:nvSpPr>
        <p:spPr>
          <a:xfrm>
            <a:off x="7157326" y="5930430"/>
            <a:ext cx="1305165" cy="1384995"/>
          </a:xfrm>
          <a:prstGeom prst="rect">
            <a:avLst/>
          </a:prstGeom>
        </p:spPr>
        <p:txBody>
          <a:bodyPr wrap="none">
            <a:spAutoFit/>
          </a:bodyPr>
          <a:lstStyle/>
          <a:p>
            <a:r>
              <a:rPr lang="en-US" altLang="ja-JP" sz="2800" b="1" dirty="0">
                <a:latin typeface="メイリオ" panose="020B0604030504040204" pitchFamily="50" charset="-128"/>
                <a:ea typeface="メイリオ" panose="020B0604030504040204" pitchFamily="50" charset="-128"/>
              </a:rPr>
              <a:t>Back </a:t>
            </a:r>
          </a:p>
          <a:p>
            <a:r>
              <a:rPr lang="en-US" altLang="ja-JP" sz="2800" b="1" dirty="0">
                <a:latin typeface="メイリオ" panose="020B0604030504040204" pitchFamily="50" charset="-128"/>
                <a:ea typeface="メイリオ" panose="020B0604030504040204" pitchFamily="50" charset="-128"/>
              </a:rPr>
              <a:t>wall </a:t>
            </a:r>
          </a:p>
          <a:p>
            <a:r>
              <a:rPr lang="en-US" altLang="ja-JP" sz="2800" b="1" dirty="0">
                <a:latin typeface="メイリオ" panose="020B0604030504040204" pitchFamily="50" charset="-128"/>
                <a:ea typeface="メイリオ" panose="020B0604030504040204" pitchFamily="50" charset="-128"/>
              </a:rPr>
              <a:t>shield</a:t>
            </a:r>
            <a:endParaRPr lang="ja-JP" altLang="en-US" sz="2800" b="1" dirty="0">
              <a:latin typeface="メイリオ" panose="020B0604030504040204" pitchFamily="50" charset="-128"/>
              <a:ea typeface="メイリオ" panose="020B0604030504040204" pitchFamily="50" charset="-128"/>
            </a:endParaRPr>
          </a:p>
        </p:txBody>
      </p:sp>
      <p:sp>
        <p:nvSpPr>
          <p:cNvPr id="19" name="正方形/長方形 18"/>
          <p:cNvSpPr/>
          <p:nvPr/>
        </p:nvSpPr>
        <p:spPr>
          <a:xfrm>
            <a:off x="7512505" y="5740704"/>
            <a:ext cx="928942" cy="3845859"/>
          </a:xfrm>
          <a:prstGeom prst="rect">
            <a:avLst/>
          </a:prstGeom>
          <a:solidFill>
            <a:schemeClr val="bg2">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sz="4049"/>
          </a:p>
        </p:txBody>
      </p:sp>
      <p:pic>
        <p:nvPicPr>
          <p:cNvPr id="16" name="図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450" y="6078221"/>
            <a:ext cx="772769" cy="2694106"/>
          </a:xfrm>
          <a:prstGeom prst="rect">
            <a:avLst/>
          </a:prstGeom>
          <a:solidFill>
            <a:schemeClr val="bg1"/>
          </a:solidFill>
        </p:spPr>
      </p:pic>
      <p:sp>
        <p:nvSpPr>
          <p:cNvPr id="18" name="コンテンツ プレースホルダー 2"/>
          <p:cNvSpPr txBox="1">
            <a:spLocks/>
          </p:cNvSpPr>
          <p:nvPr/>
        </p:nvSpPr>
        <p:spPr>
          <a:xfrm>
            <a:off x="360612" y="2286224"/>
            <a:ext cx="8208090" cy="2498952"/>
          </a:xfrm>
          <a:prstGeom prst="rect">
            <a:avLst/>
          </a:prstGeom>
          <a:noFill/>
          <a:ln>
            <a:noFill/>
          </a:ln>
        </p:spPr>
        <p:txBody>
          <a:bodyPr vert="horz" lIns="137139" tIns="68569" rIns="137139" bIns="68569"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n"/>
            </a:pPr>
            <a:r>
              <a:rPr lang="ja-JP" altLang="en-US" sz="3200" dirty="0" smtClean="0">
                <a:solidFill>
                  <a:schemeClr val="bg1"/>
                </a:solidFill>
                <a:latin typeface="メイリオ" panose="020B0604030504040204" pitchFamily="50" charset="-128"/>
                <a:ea typeface="メイリオ" panose="020B0604030504040204" pitchFamily="50" charset="-128"/>
              </a:rPr>
              <a:t>標的は強く放射化される一方、放射線損傷のため</a:t>
            </a:r>
            <a:r>
              <a:rPr lang="en-US" altLang="ja-JP" sz="3200" dirty="0" smtClean="0">
                <a:solidFill>
                  <a:schemeClr val="bg1"/>
                </a:solidFill>
                <a:latin typeface="メイリオ" panose="020B0604030504040204" pitchFamily="50" charset="-128"/>
                <a:ea typeface="メイリオ" panose="020B0604030504040204" pitchFamily="50" charset="-128"/>
              </a:rPr>
              <a:t>2</a:t>
            </a:r>
            <a:r>
              <a:rPr lang="ja-JP" altLang="en-US" sz="3200" dirty="0" smtClean="0">
                <a:solidFill>
                  <a:schemeClr val="bg1"/>
                </a:solidFill>
                <a:latin typeface="メイリオ" panose="020B0604030504040204" pitchFamily="50" charset="-128"/>
                <a:ea typeface="メイリオ" panose="020B0604030504040204" pitchFamily="50" charset="-128"/>
              </a:rPr>
              <a:t>年に一回くらい交換する必要。</a:t>
            </a:r>
            <a:endParaRPr lang="en-US" altLang="ja-JP" sz="3200" dirty="0" smtClean="0">
              <a:solidFill>
                <a:schemeClr val="bg1"/>
              </a:solidFill>
              <a:latin typeface="メイリオ" panose="020B0604030504040204" pitchFamily="50" charset="-128"/>
              <a:ea typeface="メイリオ" panose="020B0604030504040204" pitchFamily="50" charset="-128"/>
            </a:endParaRPr>
          </a:p>
          <a:p>
            <a:pPr>
              <a:buFont typeface="Wingdings" panose="05000000000000000000" pitchFamily="2" charset="2"/>
              <a:buChar char="n"/>
            </a:pPr>
            <a:r>
              <a:rPr lang="ja-JP" altLang="en-US" sz="3200" dirty="0" smtClean="0">
                <a:solidFill>
                  <a:schemeClr val="bg1"/>
                </a:solidFill>
                <a:latin typeface="メイリオ" panose="020B0604030504040204" pitchFamily="50" charset="-128"/>
                <a:ea typeface="メイリオ" panose="020B0604030504040204" pitchFamily="50" charset="-128"/>
              </a:rPr>
              <a:t>完全に冷却するには数十年が必要。放射線を遮蔽しながら、メンテをする仕組みが必要。</a:t>
            </a:r>
            <a:endParaRPr lang="en-US" altLang="ja-JP" sz="3200" dirty="0" smtClean="0">
              <a:solidFill>
                <a:schemeClr val="bg1"/>
              </a:solidFill>
              <a:latin typeface="メイリオ" panose="020B0604030504040204" pitchFamily="50" charset="-128"/>
              <a:ea typeface="メイリオ" panose="020B0604030504040204" pitchFamily="50" charset="-128"/>
            </a:endParaRPr>
          </a:p>
          <a:p>
            <a:pPr>
              <a:buFont typeface="Wingdings" panose="05000000000000000000" pitchFamily="2" charset="2"/>
              <a:buChar char="n"/>
            </a:pPr>
            <a:endParaRPr lang="ja-JP" altLang="en-US" sz="3200" dirty="0">
              <a:latin typeface="メイリオ" panose="020B0604030504040204" pitchFamily="50" charset="-128"/>
              <a:ea typeface="メイリオ" panose="020B0604030504040204" pitchFamily="50" charset="-128"/>
            </a:endParaRPr>
          </a:p>
        </p:txBody>
      </p:sp>
      <p:sp>
        <p:nvSpPr>
          <p:cNvPr id="11" name="正方形/長方形 10"/>
          <p:cNvSpPr/>
          <p:nvPr/>
        </p:nvSpPr>
        <p:spPr>
          <a:xfrm>
            <a:off x="7131417" y="5338482"/>
            <a:ext cx="1310030" cy="3845859"/>
          </a:xfrm>
          <a:prstGeom prst="rect">
            <a:avLst/>
          </a:prstGeom>
          <a:solidFill>
            <a:schemeClr val="bg2">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sz="4049"/>
          </a:p>
        </p:txBody>
      </p:sp>
    </p:spTree>
    <p:extLst>
      <p:ext uri="{BB962C8B-B14F-4D97-AF65-F5344CB8AC3E}">
        <p14:creationId xmlns:p14="http://schemas.microsoft.com/office/powerpoint/2010/main" val="2403265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1.45833E-6 3.7037E-7 L -0.08737 0.00069 " pathEditMode="relative" rAng="0" ptsTypes="AA">
                                      <p:cBhvr>
                                        <p:cTn id="11" dur="2000" fill="hold"/>
                                        <p:tgtEl>
                                          <p:spTgt spid="5"/>
                                        </p:tgtEl>
                                        <p:attrNameLst>
                                          <p:attrName>ppt_x</p:attrName>
                                          <p:attrName>ppt_y</p:attrName>
                                        </p:attrNameLst>
                                      </p:cBhvr>
                                      <p:rCtr x="-4375" y="23"/>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2" nodeType="clickEffect">
                                  <p:stCondLst>
                                    <p:cond delay="0"/>
                                  </p:stCondLst>
                                  <p:childTnLst>
                                    <p:animMotion origin="layout" path="M -0.08659 0.00208 L -0.08581 0.34352 " pathEditMode="relative" rAng="0" ptsTypes="AA">
                                      <p:cBhvr>
                                        <p:cTn id="15" dur="2000" fill="hold"/>
                                        <p:tgtEl>
                                          <p:spTgt spid="5"/>
                                        </p:tgtEl>
                                        <p:attrNameLst>
                                          <p:attrName>ppt_x</p:attrName>
                                          <p:attrName>ppt_y</p:attrName>
                                        </p:attrNameLst>
                                      </p:cBhvr>
                                      <p:rCtr x="39" y="17060"/>
                                    </p:animMotion>
                                  </p:childTnLst>
                                </p:cTn>
                              </p:par>
                              <p:par>
                                <p:cTn id="16" presetID="42" presetClass="path" presetSubtype="0" accel="50000" decel="50000" fill="hold" grpId="0" nodeType="withEffect">
                                  <p:stCondLst>
                                    <p:cond delay="0"/>
                                  </p:stCondLst>
                                  <p:childTnLst>
                                    <p:animMotion origin="layout" path="M -2.08333E-7 -4.81481E-6 L -0.00039 0.33403 " pathEditMode="relative" rAng="0" ptsTypes="AA">
                                      <p:cBhvr>
                                        <p:cTn id="17" dur="2000" fill="hold"/>
                                        <p:tgtEl>
                                          <p:spTgt spid="6"/>
                                        </p:tgtEl>
                                        <p:attrNameLst>
                                          <p:attrName>ppt_x</p:attrName>
                                          <p:attrName>ppt_y</p:attrName>
                                        </p:attrNameLst>
                                      </p:cBhvr>
                                      <p:rCtr x="-13" y="16806"/>
                                    </p:animMotion>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3" nodeType="clickEffect">
                                  <p:stCondLst>
                                    <p:cond delay="0"/>
                                  </p:stCondLst>
                                  <p:childTnLst>
                                    <p:animMotion origin="layout" path="M -0.08581 0.34352 L -0.00104 0.34468 " pathEditMode="relative" rAng="0" ptsTypes="AA">
                                      <p:cBhvr>
                                        <p:cTn id="21" dur="2000" fill="hold"/>
                                        <p:tgtEl>
                                          <p:spTgt spid="5"/>
                                        </p:tgtEl>
                                        <p:attrNameLst>
                                          <p:attrName>ppt_x</p:attrName>
                                          <p:attrName>ppt_y</p:attrName>
                                        </p:attrNameLst>
                                      </p:cBhvr>
                                      <p:rCtr x="4232" y="46"/>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5" grpId="1" animBg="1"/>
      <p:bldP spid="5" grpId="2" animBg="1"/>
      <p:bldP spid="5" grpId="3"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テキスト, 地図 が含まれている画像&#10;&#10;自動的に生成された説明"/>
          <p:cNvPicPr/>
          <p:nvPr/>
        </p:nvPicPr>
        <p:blipFill>
          <a:blip r:embed="rId2">
            <a:extLst>
              <a:ext uri="{28A0092B-C50C-407E-A947-70E740481C1C}">
                <a14:useLocalDpi xmlns:a14="http://schemas.microsoft.com/office/drawing/2010/main" val="0"/>
              </a:ext>
            </a:extLst>
          </a:blip>
          <a:stretch>
            <a:fillRect/>
          </a:stretch>
        </p:blipFill>
        <p:spPr>
          <a:xfrm>
            <a:off x="1010119" y="2156741"/>
            <a:ext cx="16176835" cy="5628466"/>
          </a:xfrm>
          <a:prstGeom prst="rect">
            <a:avLst/>
          </a:prstGeom>
        </p:spPr>
      </p:pic>
      <p:sp>
        <p:nvSpPr>
          <p:cNvPr id="4" name="コンテンツ プレースホルダー 8"/>
          <p:cNvSpPr txBox="1">
            <a:spLocks/>
          </p:cNvSpPr>
          <p:nvPr/>
        </p:nvSpPr>
        <p:spPr>
          <a:xfrm>
            <a:off x="11193020" y="1067613"/>
            <a:ext cx="9308298" cy="4298535"/>
          </a:xfrm>
          <a:prstGeom prst="rect">
            <a:avLst/>
          </a:prstGeom>
        </p:spPr>
        <p:txBody>
          <a:bodyPr vert="horz" lIns="137139" tIns="68569" rIns="137139" bIns="6856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lvl="1"/>
            <a:endParaRPr lang="en-US" altLang="ja-JP" sz="3000" dirty="0">
              <a:latin typeface="Rounded Mgen+ 1c light" panose="020B0403020203020207" pitchFamily="50" charset="-128"/>
              <a:ea typeface="Rounded Mgen+ 1c light" panose="020B0403020203020207" pitchFamily="50" charset="-128"/>
              <a:cs typeface="Rounded Mgen+ 1c light" panose="020B0403020203020207" pitchFamily="50" charset="-128"/>
            </a:endParaRPr>
          </a:p>
        </p:txBody>
      </p:sp>
      <p:pic>
        <p:nvPicPr>
          <p:cNvPr id="19" name="図 18"/>
          <p:cNvPicPr/>
          <p:nvPr/>
        </p:nvPicPr>
        <p:blipFill>
          <a:blip r:embed="rId3" cstate="print">
            <a:extLst>
              <a:ext uri="{28A0092B-C50C-407E-A947-70E740481C1C}">
                <a14:useLocalDpi xmlns:a14="http://schemas.microsoft.com/office/drawing/2010/main" val="0"/>
              </a:ext>
            </a:extLst>
          </a:blip>
          <a:stretch>
            <a:fillRect/>
          </a:stretch>
        </p:blipFill>
        <p:spPr bwMode="auto">
          <a:xfrm>
            <a:off x="3885656" y="2544093"/>
            <a:ext cx="10177603" cy="4071041"/>
          </a:xfrm>
          <a:prstGeom prst="rect">
            <a:avLst/>
          </a:prstGeom>
          <a:noFill/>
          <a:ln>
            <a:noFill/>
          </a:ln>
        </p:spPr>
      </p:pic>
      <p:sp>
        <p:nvSpPr>
          <p:cNvPr id="2" name="線吹き出し 1 (枠付き) 1"/>
          <p:cNvSpPr/>
          <p:nvPr/>
        </p:nvSpPr>
        <p:spPr>
          <a:xfrm>
            <a:off x="1413" y="3105378"/>
            <a:ext cx="3884244" cy="1983070"/>
          </a:xfrm>
          <a:prstGeom prst="borderCallout1">
            <a:avLst>
              <a:gd name="adj1" fmla="val 52070"/>
              <a:gd name="adj2" fmla="val 99820"/>
              <a:gd name="adj3" fmla="val 78552"/>
              <a:gd name="adj4" fmla="val 1221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800" dirty="0">
                <a:latin typeface="メイリオ" panose="020B0604030504040204" pitchFamily="50" charset="-128"/>
                <a:ea typeface="メイリオ" panose="020B0604030504040204" pitchFamily="50" charset="-128"/>
                <a:cs typeface="Rounded Mgen+ 1c light" panose="020B0403020203020207" pitchFamily="50" charset="-128"/>
              </a:rPr>
              <a:t>3.0 GeV 4.0nC </a:t>
            </a:r>
            <a:r>
              <a:rPr lang="ja-JP" altLang="en-US" sz="2800" dirty="0" smtClean="0">
                <a:latin typeface="メイリオ" panose="020B0604030504040204" pitchFamily="50" charset="-128"/>
                <a:ea typeface="メイリオ" panose="020B0604030504040204" pitchFamily="50" charset="-128"/>
                <a:cs typeface="Rounded Mgen+ 1c light" panose="020B0403020203020207" pitchFamily="50" charset="-128"/>
              </a:rPr>
              <a:t>のバンチをつくる常伝導電子加速器</a:t>
            </a:r>
            <a:endParaRPr lang="en-US" altLang="ja-JP" sz="2800" dirty="0">
              <a:latin typeface="メイリオ" panose="020B0604030504040204" pitchFamily="50" charset="-128"/>
              <a:ea typeface="メイリオ" panose="020B0604030504040204" pitchFamily="50" charset="-128"/>
              <a:cs typeface="Rounded Mgen+ 1c light" panose="020B0403020203020207" pitchFamily="50" charset="-128"/>
            </a:endParaRPr>
          </a:p>
        </p:txBody>
      </p:sp>
      <p:sp>
        <p:nvSpPr>
          <p:cNvPr id="20" name="線吹き出し 1 (枠付き) 19"/>
          <p:cNvSpPr/>
          <p:nvPr/>
        </p:nvSpPr>
        <p:spPr>
          <a:xfrm>
            <a:off x="279845" y="7966520"/>
            <a:ext cx="5207121" cy="2134298"/>
          </a:xfrm>
          <a:prstGeom prst="borderCallout1">
            <a:avLst>
              <a:gd name="adj1" fmla="val -1368"/>
              <a:gd name="adj2" fmla="val 50410"/>
              <a:gd name="adj3" fmla="val -119607"/>
              <a:gd name="adj4" fmla="val 1297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800" dirty="0" smtClean="0">
                <a:latin typeface="Rounded Mgen+ 1c light" panose="020B0403020203020207" pitchFamily="50" charset="-128"/>
                <a:ea typeface="Rounded Mgen+ 1c light" panose="020B0403020203020207" pitchFamily="50" charset="-128"/>
                <a:cs typeface="Rounded Mgen+ 1c light" panose="020B0403020203020207" pitchFamily="50" charset="-128"/>
              </a:rPr>
              <a:t>1.3 </a:t>
            </a:r>
            <a:r>
              <a:rPr lang="en-US" altLang="ja-JP" sz="2800" dirty="0">
                <a:latin typeface="Rounded Mgen+ 1c light" panose="020B0403020203020207" pitchFamily="50" charset="-128"/>
                <a:ea typeface="Rounded Mgen+ 1c light" panose="020B0403020203020207" pitchFamily="50" charset="-128"/>
                <a:cs typeface="Rounded Mgen+ 1c light" panose="020B0403020203020207" pitchFamily="50" charset="-128"/>
              </a:rPr>
              <a:t>m L-band </a:t>
            </a:r>
            <a:r>
              <a:rPr lang="ja-JP" altLang="en-US" sz="2800" dirty="0" smtClean="0">
                <a:latin typeface="Rounded Mgen+ 1c light" panose="020B0403020203020207" pitchFamily="50" charset="-128"/>
                <a:ea typeface="Rounded Mgen+ 1c light" panose="020B0403020203020207" pitchFamily="50" charset="-128"/>
                <a:cs typeface="Rounded Mgen+ 1c light" panose="020B0403020203020207" pitchFamily="50" charset="-128"/>
              </a:rPr>
              <a:t>常伝導</a:t>
            </a:r>
            <a:r>
              <a:rPr lang="en-US" altLang="ja-JP" sz="2800" dirty="0" smtClean="0">
                <a:latin typeface="Rounded Mgen+ 1c light" panose="020B0403020203020207" pitchFamily="50" charset="-128"/>
                <a:ea typeface="Rounded Mgen+ 1c light" panose="020B0403020203020207" pitchFamily="50" charset="-128"/>
                <a:cs typeface="Rounded Mgen+ 1c light" panose="020B0403020203020207" pitchFamily="50" charset="-128"/>
              </a:rPr>
              <a:t>APS </a:t>
            </a:r>
            <a:r>
              <a:rPr lang="ja-JP" altLang="en-US" sz="2800" dirty="0" smtClean="0">
                <a:latin typeface="Rounded Mgen+ 1c light" panose="020B0403020203020207" pitchFamily="50" charset="-128"/>
                <a:ea typeface="Rounded Mgen+ 1c light" panose="020B0403020203020207" pitchFamily="50" charset="-128"/>
                <a:cs typeface="Rounded Mgen+ 1c light" panose="020B0403020203020207" pitchFamily="50" charset="-128"/>
              </a:rPr>
              <a:t>加速器からなる補足ライナック</a:t>
            </a:r>
            <a:r>
              <a:rPr lang="en-US" altLang="ja-JP" sz="2800" dirty="0" smtClean="0">
                <a:latin typeface="Rounded Mgen+ 1c light" panose="020B0403020203020207" pitchFamily="50" charset="-128"/>
                <a:ea typeface="Rounded Mgen+ 1c light" panose="020B0403020203020207" pitchFamily="50" charset="-128"/>
                <a:cs typeface="Rounded Mgen+ 1c light" panose="020B0403020203020207" pitchFamily="50" charset="-128"/>
              </a:rPr>
              <a:t>+ </a:t>
            </a:r>
            <a:r>
              <a:rPr lang="en-US" altLang="ja-JP" sz="2800" dirty="0">
                <a:latin typeface="Rounded Mgen+ 1c light" panose="020B0403020203020207" pitchFamily="50" charset="-128"/>
                <a:ea typeface="Rounded Mgen+ 1c light" panose="020B0403020203020207" pitchFamily="50" charset="-128"/>
                <a:cs typeface="Rounded Mgen+ 1c light" panose="020B0403020203020207" pitchFamily="50" charset="-128"/>
              </a:rPr>
              <a:t>0.5 </a:t>
            </a:r>
            <a:r>
              <a:rPr lang="ja-JP" altLang="en-US" sz="2800" dirty="0" smtClean="0">
                <a:latin typeface="Rounded Mgen+ 1c light" panose="020B0403020203020207" pitchFamily="50" charset="-128"/>
                <a:ea typeface="Rounded Mgen+ 1c light" panose="020B0403020203020207" pitchFamily="50" charset="-128"/>
                <a:cs typeface="Rounded Mgen+ 1c light" panose="020B0403020203020207" pitchFamily="50" charset="-128"/>
              </a:rPr>
              <a:t>テスラソレノイド</a:t>
            </a:r>
            <a:endParaRPr lang="en-US" altLang="ja-JP" sz="2800" dirty="0">
              <a:latin typeface="Rounded Mgen+ 1c light" panose="020B0403020203020207" pitchFamily="50" charset="-128"/>
              <a:ea typeface="Rounded Mgen+ 1c light" panose="020B0403020203020207" pitchFamily="50" charset="-128"/>
              <a:cs typeface="Rounded Mgen+ 1c light" panose="020B0403020203020207" pitchFamily="50" charset="-128"/>
            </a:endParaRPr>
          </a:p>
        </p:txBody>
      </p:sp>
      <p:sp>
        <p:nvSpPr>
          <p:cNvPr id="21" name="線吹き出し 1 (枠付き) 20"/>
          <p:cNvSpPr/>
          <p:nvPr/>
        </p:nvSpPr>
        <p:spPr>
          <a:xfrm>
            <a:off x="1791171" y="76079"/>
            <a:ext cx="4188969" cy="1983070"/>
          </a:xfrm>
          <a:prstGeom prst="borderCallout1">
            <a:avLst>
              <a:gd name="adj1" fmla="val 100478"/>
              <a:gd name="adj2" fmla="val 49107"/>
              <a:gd name="adj3" fmla="val 240752"/>
              <a:gd name="adj4" fmla="val 988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800" dirty="0">
                <a:latin typeface="Rounded Mgen+ 1c light" panose="020B0403020203020207" pitchFamily="50" charset="-128"/>
                <a:ea typeface="Rounded Mgen+ 1c light" panose="020B0403020203020207" pitchFamily="50" charset="-128"/>
                <a:cs typeface="Rounded Mgen+ 1c light" panose="020B0403020203020207" pitchFamily="50" charset="-128"/>
              </a:rPr>
              <a:t>16 mm </a:t>
            </a:r>
            <a:r>
              <a:rPr lang="ja-JP" altLang="en-US" sz="2800" dirty="0" smtClean="0">
                <a:latin typeface="Rounded Mgen+ 1c light" panose="020B0403020203020207" pitchFamily="50" charset="-128"/>
                <a:ea typeface="Rounded Mgen+ 1c light" panose="020B0403020203020207" pitchFamily="50" charset="-128"/>
                <a:cs typeface="Rounded Mgen+ 1c light" panose="020B0403020203020207" pitchFamily="50" charset="-128"/>
              </a:rPr>
              <a:t>厚</a:t>
            </a:r>
            <a:r>
              <a:rPr lang="en-US" altLang="ja-JP" sz="2800" dirty="0" smtClean="0">
                <a:latin typeface="Rounded Mgen+ 1c light" panose="020B0403020203020207" pitchFamily="50" charset="-128"/>
                <a:ea typeface="Rounded Mgen+ 1c light" panose="020B0403020203020207" pitchFamily="50" charset="-128"/>
                <a:cs typeface="Rounded Mgen+ 1c light" panose="020B0403020203020207" pitchFamily="50" charset="-128"/>
              </a:rPr>
              <a:t> </a:t>
            </a:r>
            <a:r>
              <a:rPr lang="en-US" altLang="ja-JP" sz="2800" dirty="0">
                <a:latin typeface="Rounded Mgen+ 1c light" panose="020B0403020203020207" pitchFamily="50" charset="-128"/>
                <a:ea typeface="Rounded Mgen+ 1c light" panose="020B0403020203020207" pitchFamily="50" charset="-128"/>
                <a:cs typeface="Rounded Mgen+ 1c light" panose="020B0403020203020207" pitchFamily="50" charset="-128"/>
              </a:rPr>
              <a:t>W-Re(26) </a:t>
            </a:r>
            <a:r>
              <a:rPr lang="ja-JP" altLang="en-US" sz="2800" dirty="0" smtClean="0">
                <a:latin typeface="Rounded Mgen+ 1c light" panose="020B0403020203020207" pitchFamily="50" charset="-128"/>
                <a:ea typeface="Rounded Mgen+ 1c light" panose="020B0403020203020207" pitchFamily="50" charset="-128"/>
                <a:cs typeface="Rounded Mgen+ 1c light" panose="020B0403020203020207" pitchFamily="50" charset="-128"/>
              </a:rPr>
              <a:t>のゆっくり回転する生成標的</a:t>
            </a:r>
            <a:endParaRPr lang="en-US" altLang="ja-JP" sz="2800" dirty="0">
              <a:latin typeface="Rounded Mgen+ 1c light" panose="020B0403020203020207" pitchFamily="50" charset="-128"/>
              <a:ea typeface="Rounded Mgen+ 1c light" panose="020B0403020203020207" pitchFamily="50" charset="-128"/>
              <a:cs typeface="Rounded Mgen+ 1c light" panose="020B0403020203020207" pitchFamily="50" charset="-128"/>
            </a:endParaRPr>
          </a:p>
        </p:txBody>
      </p:sp>
      <p:sp>
        <p:nvSpPr>
          <p:cNvPr id="22" name="線吹き出し 1 (枠付き) 21"/>
          <p:cNvSpPr/>
          <p:nvPr/>
        </p:nvSpPr>
        <p:spPr>
          <a:xfrm>
            <a:off x="6422249" y="76079"/>
            <a:ext cx="4188969" cy="1983070"/>
          </a:xfrm>
          <a:prstGeom prst="borderCallout1">
            <a:avLst>
              <a:gd name="adj1" fmla="val 100478"/>
              <a:gd name="adj2" fmla="val 49107"/>
              <a:gd name="adj3" fmla="val 235722"/>
              <a:gd name="adj4" fmla="val -20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800" dirty="0" smtClean="0">
                <a:latin typeface="Rounded Mgen+ 1c light" panose="020B0403020203020207" pitchFamily="50" charset="-128"/>
                <a:ea typeface="Rounded Mgen+ 1c light" panose="020B0403020203020207" pitchFamily="50" charset="-128"/>
                <a:cs typeface="Rounded Mgen+ 1c light" panose="020B0403020203020207" pitchFamily="50" charset="-128"/>
              </a:rPr>
              <a:t>5</a:t>
            </a:r>
            <a:r>
              <a:rPr lang="ja-JP" altLang="en-US" sz="2800" dirty="0" smtClean="0">
                <a:latin typeface="Rounded Mgen+ 1c light" panose="020B0403020203020207" pitchFamily="50" charset="-128"/>
                <a:ea typeface="Rounded Mgen+ 1c light" panose="020B0403020203020207" pitchFamily="50" charset="-128"/>
                <a:cs typeface="Rounded Mgen+ 1c light" panose="020B0403020203020207" pitchFamily="50" charset="-128"/>
              </a:rPr>
              <a:t>テスラの最大磁場を発生するパルス磁石（</a:t>
            </a:r>
            <a:r>
              <a:rPr lang="en-US" altLang="ja-JP" sz="2800" dirty="0" smtClean="0">
                <a:latin typeface="Rounded Mgen+ 1c light" panose="020B0403020203020207" pitchFamily="50" charset="-128"/>
                <a:ea typeface="Rounded Mgen+ 1c light" panose="020B0403020203020207" pitchFamily="50" charset="-128"/>
                <a:cs typeface="Rounded Mgen+ 1c light" panose="020B0403020203020207" pitchFamily="50" charset="-128"/>
              </a:rPr>
              <a:t>Flux </a:t>
            </a:r>
            <a:r>
              <a:rPr lang="en-US" altLang="ja-JP" sz="2800" dirty="0" err="1" smtClean="0">
                <a:latin typeface="Rounded Mgen+ 1c light" panose="020B0403020203020207" pitchFamily="50" charset="-128"/>
                <a:ea typeface="Rounded Mgen+ 1c light" panose="020B0403020203020207" pitchFamily="50" charset="-128"/>
                <a:cs typeface="Rounded Mgen+ 1c light" panose="020B0403020203020207" pitchFamily="50" charset="-128"/>
              </a:rPr>
              <a:t>Concentorator</a:t>
            </a:r>
            <a:r>
              <a:rPr lang="en-US" altLang="ja-JP" sz="2800" dirty="0" smtClean="0">
                <a:latin typeface="Rounded Mgen+ 1c light" panose="020B0403020203020207" pitchFamily="50" charset="-128"/>
                <a:ea typeface="Rounded Mgen+ 1c light" panose="020B0403020203020207" pitchFamily="50" charset="-128"/>
                <a:cs typeface="Rounded Mgen+ 1c light" panose="020B0403020203020207" pitchFamily="50" charset="-128"/>
              </a:rPr>
              <a:t>)</a:t>
            </a:r>
          </a:p>
        </p:txBody>
      </p:sp>
      <p:sp>
        <p:nvSpPr>
          <p:cNvPr id="24" name="線吹き出し 1 (枠付き) 23"/>
          <p:cNvSpPr/>
          <p:nvPr/>
        </p:nvSpPr>
        <p:spPr>
          <a:xfrm>
            <a:off x="5792275" y="7966520"/>
            <a:ext cx="7081797" cy="2134298"/>
          </a:xfrm>
          <a:prstGeom prst="borderCallout1">
            <a:avLst>
              <a:gd name="adj1" fmla="val -1368"/>
              <a:gd name="adj2" fmla="val 50410"/>
              <a:gd name="adj3" fmla="val -114093"/>
              <a:gd name="adj4" fmla="val 587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smtClean="0">
                <a:latin typeface="Rounded Mgen+ 1c light" panose="020B0403020203020207" pitchFamily="50" charset="-128"/>
                <a:ea typeface="Rounded Mgen+ 1c light" panose="020B0403020203020207" pitchFamily="50" charset="-128"/>
                <a:cs typeface="Rounded Mgen+ 1c light" panose="020B0403020203020207" pitchFamily="50" charset="-128"/>
              </a:rPr>
              <a:t>陽電子ブースター：</a:t>
            </a:r>
            <a:r>
              <a:rPr lang="en-US" altLang="ja-JP" sz="2800" dirty="0" smtClean="0">
                <a:latin typeface="Rounded Mgen+ 1c light" panose="020B0403020203020207" pitchFamily="50" charset="-128"/>
                <a:ea typeface="Rounded Mgen+ 1c light" panose="020B0403020203020207" pitchFamily="50" charset="-128"/>
                <a:cs typeface="Rounded Mgen+ 1c light" panose="020B0403020203020207" pitchFamily="50" charset="-128"/>
              </a:rPr>
              <a:t>128 </a:t>
            </a:r>
            <a:r>
              <a:rPr lang="ja-JP" altLang="en-US" sz="2800" dirty="0" smtClean="0">
                <a:latin typeface="Rounded Mgen+ 1c light" panose="020B0403020203020207" pitchFamily="50" charset="-128"/>
                <a:ea typeface="Rounded Mgen+ 1c light" panose="020B0403020203020207" pitchFamily="50" charset="-128"/>
                <a:cs typeface="Rounded Mgen+ 1c light" panose="020B0403020203020207" pitchFamily="50" charset="-128"/>
              </a:rPr>
              <a:t>常伝導</a:t>
            </a:r>
            <a:r>
              <a:rPr lang="en-US" altLang="ja-JP" sz="2800" dirty="0" smtClean="0">
                <a:latin typeface="Rounded Mgen+ 1c light" panose="020B0403020203020207" pitchFamily="50" charset="-128"/>
                <a:ea typeface="Rounded Mgen+ 1c light" panose="020B0403020203020207" pitchFamily="50" charset="-128"/>
                <a:cs typeface="Rounded Mgen+ 1c light" panose="020B0403020203020207" pitchFamily="50" charset="-128"/>
              </a:rPr>
              <a:t>L-band</a:t>
            </a:r>
            <a:r>
              <a:rPr lang="ja-JP" altLang="en-US" sz="2800" dirty="0" smtClean="0">
                <a:latin typeface="Rounded Mgen+ 1c light" panose="020B0403020203020207" pitchFamily="50" charset="-128"/>
                <a:ea typeface="Rounded Mgen+ 1c light" panose="020B0403020203020207" pitchFamily="50" charset="-128"/>
                <a:cs typeface="Rounded Mgen+ 1c light" panose="020B0403020203020207" pitchFamily="50" charset="-128"/>
              </a:rPr>
              <a:t>進行波管＋</a:t>
            </a:r>
            <a:r>
              <a:rPr lang="en-US" altLang="ja-JP" sz="2800" dirty="0" smtClean="0">
                <a:latin typeface="Rounded Mgen+ 1c light" panose="020B0403020203020207" pitchFamily="50" charset="-128"/>
                <a:ea typeface="Rounded Mgen+ 1c light" panose="020B0403020203020207" pitchFamily="50" charset="-128"/>
                <a:cs typeface="Rounded Mgen+ 1c light" panose="020B0403020203020207" pitchFamily="50" charset="-128"/>
              </a:rPr>
              <a:t>108</a:t>
            </a:r>
            <a:r>
              <a:rPr lang="ja-JP" altLang="en-US" sz="2800" dirty="0" smtClean="0">
                <a:latin typeface="Rounded Mgen+ 1c light" panose="020B0403020203020207" pitchFamily="50" charset="-128"/>
                <a:ea typeface="Rounded Mgen+ 1c light" panose="020B0403020203020207" pitchFamily="50" charset="-128"/>
                <a:cs typeface="Rounded Mgen+ 1c light" panose="020B0403020203020207" pitchFamily="50" charset="-128"/>
              </a:rPr>
              <a:t>　常伝導 </a:t>
            </a:r>
            <a:r>
              <a:rPr lang="en-US" altLang="ja-JP" sz="2800" dirty="0" smtClean="0">
                <a:latin typeface="Rounded Mgen+ 1c light" panose="020B0403020203020207" pitchFamily="50" charset="-128"/>
                <a:ea typeface="Rounded Mgen+ 1c light" panose="020B0403020203020207" pitchFamily="50" charset="-128"/>
                <a:cs typeface="Rounded Mgen+ 1c light" panose="020B0403020203020207" pitchFamily="50" charset="-128"/>
              </a:rPr>
              <a:t> S-band </a:t>
            </a:r>
            <a:r>
              <a:rPr lang="en-US" altLang="ja-JP" sz="2800" dirty="0">
                <a:latin typeface="Rounded Mgen+ 1c light" panose="020B0403020203020207" pitchFamily="50" charset="-128"/>
                <a:ea typeface="Rounded Mgen+ 1c light" panose="020B0403020203020207" pitchFamily="50" charset="-128"/>
                <a:cs typeface="Rounded Mgen+ 1c light" panose="020B0403020203020207" pitchFamily="50" charset="-128"/>
              </a:rPr>
              <a:t>(2a=20 mm) </a:t>
            </a:r>
            <a:r>
              <a:rPr lang="ja-JP" altLang="en-US" sz="2800" dirty="0" smtClean="0">
                <a:latin typeface="Rounded Mgen+ 1c light" panose="020B0403020203020207" pitchFamily="50" charset="-128"/>
                <a:ea typeface="Rounded Mgen+ 1c light" panose="020B0403020203020207" pitchFamily="50" charset="-128"/>
                <a:cs typeface="Rounded Mgen+ 1c light" panose="020B0403020203020207" pitchFamily="50" charset="-128"/>
              </a:rPr>
              <a:t>進行波管</a:t>
            </a:r>
            <a:endParaRPr lang="en-US" altLang="ja-JP" sz="2800" dirty="0">
              <a:latin typeface="Rounded Mgen+ 1c light" panose="020B0403020203020207" pitchFamily="50" charset="-128"/>
              <a:ea typeface="Rounded Mgen+ 1c light" panose="020B0403020203020207" pitchFamily="50" charset="-128"/>
              <a:cs typeface="Rounded Mgen+ 1c light" panose="020B0403020203020207" pitchFamily="50" charset="-128"/>
            </a:endParaRPr>
          </a:p>
        </p:txBody>
      </p:sp>
      <p:sp>
        <p:nvSpPr>
          <p:cNvPr id="25" name="線吹き出し 1 (枠付き) 24"/>
          <p:cNvSpPr/>
          <p:nvPr/>
        </p:nvSpPr>
        <p:spPr>
          <a:xfrm>
            <a:off x="11085667" y="76079"/>
            <a:ext cx="4188969" cy="1983070"/>
          </a:xfrm>
          <a:prstGeom prst="borderCallout1">
            <a:avLst>
              <a:gd name="adj1" fmla="val 100478"/>
              <a:gd name="adj2" fmla="val 49107"/>
              <a:gd name="adj3" fmla="val 235082"/>
              <a:gd name="adj4" fmla="val 176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smtClean="0">
                <a:latin typeface="Rounded Mgen+ 1c light" panose="020B0403020203020207" pitchFamily="50" charset="-128"/>
                <a:ea typeface="Rounded Mgen+ 1c light" panose="020B0403020203020207" pitchFamily="50" charset="-128"/>
                <a:cs typeface="Rounded Mgen+ 1c light" panose="020B0403020203020207" pitchFamily="50" charset="-128"/>
              </a:rPr>
              <a:t>エネルギー広がりを抑制する</a:t>
            </a:r>
            <a:r>
              <a:rPr lang="en-US" altLang="ja-JP" sz="2800" dirty="0" smtClean="0">
                <a:latin typeface="Rounded Mgen+ 1c light" panose="020B0403020203020207" pitchFamily="50" charset="-128"/>
                <a:ea typeface="Rounded Mgen+ 1c light" panose="020B0403020203020207" pitchFamily="50" charset="-128"/>
                <a:cs typeface="Rounded Mgen+ 1c light" panose="020B0403020203020207" pitchFamily="50" charset="-128"/>
              </a:rPr>
              <a:t>ECS </a:t>
            </a:r>
            <a:r>
              <a:rPr lang="ja-JP" altLang="en-US" sz="2800" dirty="0" smtClean="0">
                <a:latin typeface="Rounded Mgen+ 1c light" panose="020B0403020203020207" pitchFamily="50" charset="-128"/>
                <a:ea typeface="Rounded Mgen+ 1c light" panose="020B0403020203020207" pitchFamily="50" charset="-128"/>
                <a:cs typeface="Rounded Mgen+ 1c light" panose="020B0403020203020207" pitchFamily="50" charset="-128"/>
              </a:rPr>
              <a:t>：</a:t>
            </a:r>
            <a:r>
              <a:rPr lang="en-US" altLang="ja-JP" sz="2800" dirty="0" smtClean="0">
                <a:latin typeface="Rounded Mgen+ 1c light" panose="020B0403020203020207" pitchFamily="50" charset="-128"/>
                <a:ea typeface="Rounded Mgen+ 1c light" panose="020B0403020203020207" pitchFamily="50" charset="-128"/>
                <a:cs typeface="Rounded Mgen+ 1c light" panose="020B0403020203020207" pitchFamily="50" charset="-128"/>
              </a:rPr>
              <a:t>6 </a:t>
            </a:r>
            <a:r>
              <a:rPr lang="ja-JP" altLang="en-US" sz="2800" dirty="0" err="1" smtClean="0">
                <a:latin typeface="Rounded Mgen+ 1c light" panose="020B0403020203020207" pitchFamily="50" charset="-128"/>
                <a:ea typeface="Rounded Mgen+ 1c light" panose="020B0403020203020207" pitchFamily="50" charset="-128"/>
                <a:cs typeface="Rounded Mgen+ 1c light" panose="020B0403020203020207" pitchFamily="50" charset="-128"/>
              </a:rPr>
              <a:t>つの</a:t>
            </a:r>
            <a:r>
              <a:rPr lang="en-US" altLang="ja-JP" sz="2800" dirty="0" smtClean="0">
                <a:latin typeface="Rounded Mgen+ 1c light" panose="020B0403020203020207" pitchFamily="50" charset="-128"/>
                <a:ea typeface="Rounded Mgen+ 1c light" panose="020B0403020203020207" pitchFamily="50" charset="-128"/>
                <a:cs typeface="Rounded Mgen+ 1c light" panose="020B0403020203020207" pitchFamily="50" charset="-128"/>
              </a:rPr>
              <a:t>L-band </a:t>
            </a:r>
            <a:r>
              <a:rPr lang="ja-JP" altLang="en-US" sz="2800" dirty="0" smtClean="0">
                <a:latin typeface="Rounded Mgen+ 1c light" panose="020B0403020203020207" pitchFamily="50" charset="-128"/>
                <a:ea typeface="Rounded Mgen+ 1c light" panose="020B0403020203020207" pitchFamily="50" charset="-128"/>
                <a:cs typeface="Rounded Mgen+ 1c light" panose="020B0403020203020207" pitchFamily="50" charset="-128"/>
              </a:rPr>
              <a:t>常伝導進行波管、</a:t>
            </a:r>
            <a:r>
              <a:rPr lang="en-US" altLang="ja-JP" sz="2800" dirty="0" smtClean="0">
                <a:latin typeface="Rounded Mgen+ 1c light" panose="020B0403020203020207" pitchFamily="50" charset="-128"/>
                <a:ea typeface="Rounded Mgen+ 1c light" panose="020B0403020203020207" pitchFamily="50" charset="-128"/>
                <a:cs typeface="Rounded Mgen+ 1c light" panose="020B0403020203020207" pitchFamily="50" charset="-128"/>
              </a:rPr>
              <a:t>4 </a:t>
            </a:r>
            <a:r>
              <a:rPr lang="ja-JP" altLang="en-US" sz="2800" dirty="0" err="1" smtClean="0">
                <a:latin typeface="Rounded Mgen+ 1c light" panose="020B0403020203020207" pitchFamily="50" charset="-128"/>
                <a:ea typeface="Rounded Mgen+ 1c light" panose="020B0403020203020207" pitchFamily="50" charset="-128"/>
                <a:cs typeface="Rounded Mgen+ 1c light" panose="020B0403020203020207" pitchFamily="50" charset="-128"/>
              </a:rPr>
              <a:t>つの</a:t>
            </a:r>
            <a:r>
              <a:rPr lang="ja-JP" altLang="en-US" sz="2800" dirty="0" smtClean="0">
                <a:latin typeface="Rounded Mgen+ 1c light" panose="020B0403020203020207" pitchFamily="50" charset="-128"/>
                <a:ea typeface="Rounded Mgen+ 1c light" panose="020B0403020203020207" pitchFamily="50" charset="-128"/>
                <a:cs typeface="Rounded Mgen+ 1c light" panose="020B0403020203020207" pitchFamily="50" charset="-128"/>
              </a:rPr>
              <a:t>シケイン軌道</a:t>
            </a:r>
            <a:endParaRPr lang="en-US" altLang="ja-JP" sz="2800" dirty="0">
              <a:latin typeface="Rounded Mgen+ 1c light" panose="020B0403020203020207" pitchFamily="50" charset="-128"/>
              <a:ea typeface="Rounded Mgen+ 1c light" panose="020B0403020203020207" pitchFamily="50" charset="-128"/>
              <a:cs typeface="Rounded Mgen+ 1c light" panose="020B0403020203020207" pitchFamily="50" charset="-128"/>
            </a:endParaRPr>
          </a:p>
        </p:txBody>
      </p:sp>
    </p:spTree>
    <p:extLst>
      <p:ext uri="{BB962C8B-B14F-4D97-AF65-F5344CB8AC3E}">
        <p14:creationId xmlns:p14="http://schemas.microsoft.com/office/powerpoint/2010/main" val="3944533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1" grpId="0" animBg="1"/>
      <p:bldP spid="22" grpId="0" animBg="1"/>
      <p:bldP spid="24"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The Power of PowerPoint | thepopp.com</a:t>
            </a:r>
            <a:endParaRPr lang="en-US" dirty="0"/>
          </a:p>
        </p:txBody>
      </p:sp>
      <p:sp>
        <p:nvSpPr>
          <p:cNvPr id="4" name="Slide Number Placeholder 3"/>
          <p:cNvSpPr>
            <a:spLocks noGrp="1"/>
          </p:cNvSpPr>
          <p:nvPr>
            <p:ph type="sldNum" sz="quarter" idx="11"/>
          </p:nvPr>
        </p:nvSpPr>
        <p:spPr/>
        <p:txBody>
          <a:bodyPr/>
          <a:lstStyle/>
          <a:p>
            <a:fld id="{03EB59E2-90B9-4CD3-AC74-D672227E13C3}" type="slidenum">
              <a:rPr lang="en-US" smtClean="0"/>
              <a:pPr/>
              <a:t>5</a:t>
            </a:fld>
            <a:endParaRPr lang="en-US" dirty="0"/>
          </a:p>
        </p:txBody>
      </p:sp>
      <p:sp>
        <p:nvSpPr>
          <p:cNvPr id="7" name="Title 6"/>
          <p:cNvSpPr>
            <a:spLocks noGrp="1"/>
          </p:cNvSpPr>
          <p:nvPr>
            <p:ph type="title"/>
          </p:nvPr>
        </p:nvSpPr>
        <p:spPr>
          <a:xfrm>
            <a:off x="89221" y="0"/>
            <a:ext cx="8127679" cy="1612865"/>
          </a:xfrm>
        </p:spPr>
        <p:txBody>
          <a:bodyPr>
            <a:normAutofit/>
          </a:bodyPr>
          <a:lstStyle/>
          <a:p>
            <a:r>
              <a:rPr kumimoji="1" lang="ja-JP" altLang="en-US" sz="6600" dirty="0" smtClean="0"/>
              <a:t>陽電子</a:t>
            </a:r>
            <a:r>
              <a:rPr kumimoji="1" lang="ja-JP" altLang="en-US" sz="6600" dirty="0" smtClean="0">
                <a:solidFill>
                  <a:srgbClr val="33CFCE"/>
                </a:solidFill>
              </a:rPr>
              <a:t>バンチ</a:t>
            </a:r>
            <a:r>
              <a:rPr kumimoji="1" lang="ja-JP" altLang="en-US" sz="6600" dirty="0" smtClean="0"/>
              <a:t>の生成</a:t>
            </a:r>
            <a:endParaRPr kumimoji="1" lang="ja-JP" altLang="en-US" sz="6600" dirty="0">
              <a:solidFill>
                <a:schemeClr val="accent1"/>
              </a:solidFill>
            </a:endParaRPr>
          </a:p>
        </p:txBody>
      </p:sp>
      <p:sp>
        <p:nvSpPr>
          <p:cNvPr id="8" name="Text Placeholder 7"/>
          <p:cNvSpPr>
            <a:spLocks noGrp="1"/>
          </p:cNvSpPr>
          <p:nvPr>
            <p:ph type="body" sz="quarter" idx="4294967295"/>
          </p:nvPr>
        </p:nvSpPr>
        <p:spPr>
          <a:xfrm>
            <a:off x="464458" y="1988457"/>
            <a:ext cx="8658947" cy="7661851"/>
          </a:xfrm>
        </p:spPr>
        <p:txBody>
          <a:bodyPr>
            <a:normAutofit/>
          </a:bodyPr>
          <a:lstStyle/>
          <a:p>
            <a:pPr marL="342900" indent="-342900">
              <a:lnSpc>
                <a:spcPct val="100000"/>
              </a:lnSpc>
              <a:buFont typeface="Wingdings" panose="05000000000000000000" pitchFamily="2" charset="2"/>
              <a:buChar char="n"/>
            </a:pPr>
            <a:r>
              <a:rPr kumimoji="1" lang="ja-JP" altLang="en-US" sz="2800" dirty="0" smtClean="0">
                <a:solidFill>
                  <a:schemeClr val="bg1"/>
                </a:solidFill>
                <a:latin typeface="メイリオ" panose="020B0604030504040204" pitchFamily="50" charset="-128"/>
                <a:ea typeface="メイリオ" panose="020B0604030504040204" pitchFamily="50" charset="-128"/>
              </a:rPr>
              <a:t>衝突の合間の</a:t>
            </a:r>
            <a:r>
              <a:rPr kumimoji="1" lang="en-US" altLang="ja-JP" sz="2800" dirty="0" smtClean="0">
                <a:solidFill>
                  <a:schemeClr val="bg1"/>
                </a:solidFill>
                <a:latin typeface="メイリオ" panose="020B0604030504040204" pitchFamily="50" charset="-128"/>
                <a:ea typeface="メイリオ" panose="020B0604030504040204" pitchFamily="50" charset="-128"/>
              </a:rPr>
              <a:t>0.2</a:t>
            </a:r>
            <a:r>
              <a:rPr kumimoji="1" lang="ja-JP" altLang="en-US" sz="2800" dirty="0" smtClean="0">
                <a:solidFill>
                  <a:schemeClr val="bg1"/>
                </a:solidFill>
                <a:latin typeface="メイリオ" panose="020B0604030504040204" pitchFamily="50" charset="-128"/>
                <a:ea typeface="メイリオ" panose="020B0604030504040204" pitchFamily="50" charset="-128"/>
              </a:rPr>
              <a:t>秒間に</a:t>
            </a:r>
            <a:r>
              <a:rPr kumimoji="1" lang="en-US" altLang="ja-JP" sz="2800" dirty="0" smtClean="0">
                <a:solidFill>
                  <a:schemeClr val="bg1"/>
                </a:solidFill>
                <a:latin typeface="メイリオ" panose="020B0604030504040204" pitchFamily="50" charset="-128"/>
                <a:ea typeface="メイリオ" panose="020B0604030504040204" pitchFamily="50" charset="-128"/>
              </a:rPr>
              <a:t>1300</a:t>
            </a:r>
            <a:r>
              <a:rPr kumimoji="1" lang="ja-JP" altLang="en-US" sz="2800" dirty="0" smtClean="0">
                <a:solidFill>
                  <a:schemeClr val="bg1"/>
                </a:solidFill>
                <a:latin typeface="メイリオ" panose="020B0604030504040204" pitchFamily="50" charset="-128"/>
                <a:ea typeface="メイリオ" panose="020B0604030504040204" pitchFamily="50" charset="-128"/>
              </a:rPr>
              <a:t>バンチを作っておく。</a:t>
            </a:r>
            <a:endParaRPr kumimoji="1" lang="en-US" altLang="ja-JP" sz="2800" dirty="0" smtClean="0">
              <a:solidFill>
                <a:schemeClr val="bg1"/>
              </a:solidFill>
              <a:latin typeface="メイリオ" panose="020B0604030504040204" pitchFamily="50" charset="-128"/>
              <a:ea typeface="メイリオ" panose="020B0604030504040204" pitchFamily="50" charset="-128"/>
            </a:endParaRPr>
          </a:p>
          <a:p>
            <a:pPr marL="342900" indent="-342900">
              <a:lnSpc>
                <a:spcPct val="100000"/>
              </a:lnSpc>
              <a:buFont typeface="Wingdings" panose="05000000000000000000" pitchFamily="2" charset="2"/>
              <a:buChar char="n"/>
            </a:pPr>
            <a:r>
              <a:rPr kumimoji="1" lang="ja-JP" altLang="en-US" sz="2800" dirty="0" smtClean="0">
                <a:solidFill>
                  <a:schemeClr val="bg1"/>
                </a:solidFill>
                <a:latin typeface="メイリオ" panose="020B0604030504040204" pitchFamily="50" charset="-128"/>
                <a:ea typeface="メイリオ" panose="020B0604030504040204" pitchFamily="50" charset="-128"/>
              </a:rPr>
              <a:t>作った陽電子バンチは、</a:t>
            </a:r>
            <a:r>
              <a:rPr kumimoji="1" lang="en-US" altLang="ja-JP" sz="2800" dirty="0" smtClean="0">
                <a:solidFill>
                  <a:schemeClr val="bg1"/>
                </a:solidFill>
                <a:latin typeface="メイリオ" panose="020B0604030504040204" pitchFamily="50" charset="-128"/>
                <a:ea typeface="メイリオ" panose="020B0604030504040204" pitchFamily="50" charset="-128"/>
              </a:rPr>
              <a:t>DR</a:t>
            </a:r>
            <a:r>
              <a:rPr kumimoji="1" lang="ja-JP" altLang="en-US" sz="2800" dirty="0" smtClean="0">
                <a:solidFill>
                  <a:schemeClr val="bg1"/>
                </a:solidFill>
                <a:latin typeface="メイリオ" panose="020B0604030504040204" pitchFamily="50" charset="-128"/>
                <a:ea typeface="メイリオ" panose="020B0604030504040204" pitchFamily="50" charset="-128"/>
              </a:rPr>
              <a:t>というリングに貯めておく。</a:t>
            </a:r>
            <a:endParaRPr kumimoji="1" lang="en-US" altLang="ja-JP" sz="2800" dirty="0" smtClean="0">
              <a:solidFill>
                <a:schemeClr val="bg1"/>
              </a:solidFill>
              <a:latin typeface="メイリオ" panose="020B0604030504040204" pitchFamily="50" charset="-128"/>
              <a:ea typeface="メイリオ" panose="020B0604030504040204" pitchFamily="50" charset="-128"/>
            </a:endParaRPr>
          </a:p>
          <a:p>
            <a:pPr marL="342900" indent="-342900">
              <a:lnSpc>
                <a:spcPct val="100000"/>
              </a:lnSpc>
              <a:buFont typeface="Wingdings" panose="05000000000000000000" pitchFamily="2" charset="2"/>
              <a:buChar char="n"/>
            </a:pPr>
            <a:r>
              <a:rPr kumimoji="1" lang="en-US" altLang="ja-JP" sz="2800" dirty="0" smtClean="0">
                <a:solidFill>
                  <a:schemeClr val="bg1"/>
                </a:solidFill>
                <a:latin typeface="メイリオ" panose="020B0604030504040204" pitchFamily="50" charset="-128"/>
                <a:ea typeface="メイリオ" panose="020B0604030504040204" pitchFamily="50" charset="-128"/>
              </a:rPr>
              <a:t>1300</a:t>
            </a:r>
            <a:r>
              <a:rPr kumimoji="1" lang="ja-JP" altLang="en-US" sz="2800" dirty="0" smtClean="0">
                <a:solidFill>
                  <a:schemeClr val="bg1"/>
                </a:solidFill>
                <a:latin typeface="メイリオ" panose="020B0604030504040204" pitchFamily="50" charset="-128"/>
                <a:ea typeface="メイリオ" panose="020B0604030504040204" pitchFamily="50" charset="-128"/>
              </a:rPr>
              <a:t>バンチをどのようなパターンでつくるか任意性がある。</a:t>
            </a:r>
            <a:endParaRPr kumimoji="1" lang="en-US" altLang="ja-JP" sz="2800" dirty="0" smtClean="0">
              <a:solidFill>
                <a:schemeClr val="bg1"/>
              </a:solidFill>
              <a:latin typeface="メイリオ" panose="020B0604030504040204" pitchFamily="50" charset="-128"/>
              <a:ea typeface="メイリオ" panose="020B0604030504040204" pitchFamily="50" charset="-128"/>
            </a:endParaRPr>
          </a:p>
          <a:p>
            <a:pPr marL="342900" indent="-342900">
              <a:lnSpc>
                <a:spcPct val="100000"/>
              </a:lnSpc>
              <a:buFont typeface="Wingdings" panose="05000000000000000000" pitchFamily="2" charset="2"/>
              <a:buChar char="n"/>
            </a:pPr>
            <a:r>
              <a:rPr kumimoji="1" lang="en-US" altLang="ja-JP" sz="2800" dirty="0">
                <a:solidFill>
                  <a:schemeClr val="bg1"/>
                </a:solidFill>
                <a:latin typeface="メイリオ" panose="020B0604030504040204" pitchFamily="50" charset="-128"/>
                <a:ea typeface="メイリオ" panose="020B0604030504040204" pitchFamily="50" charset="-128"/>
              </a:rPr>
              <a:t>66</a:t>
            </a:r>
            <a:r>
              <a:rPr kumimoji="1" lang="ja-JP" altLang="en-US" sz="2800" dirty="0">
                <a:solidFill>
                  <a:schemeClr val="bg1"/>
                </a:solidFill>
                <a:latin typeface="メイリオ" panose="020B0604030504040204" pitchFamily="50" charset="-128"/>
                <a:ea typeface="メイリオ" panose="020B0604030504040204" pitchFamily="50" charset="-128"/>
              </a:rPr>
              <a:t>バンチ</a:t>
            </a:r>
            <a:r>
              <a:rPr kumimoji="1" lang="ja-JP" altLang="en-US" sz="2800" dirty="0" smtClean="0">
                <a:solidFill>
                  <a:schemeClr val="bg1"/>
                </a:solidFill>
                <a:latin typeface="メイリオ" panose="020B0604030504040204" pitchFamily="50" charset="-128"/>
                <a:ea typeface="メイリオ" panose="020B0604030504040204" pitchFamily="50" charset="-128"/>
              </a:rPr>
              <a:t>をひとまとまりにして、</a:t>
            </a:r>
            <a:r>
              <a:rPr kumimoji="1" lang="ja-JP" altLang="en-US" sz="2800" dirty="0">
                <a:solidFill>
                  <a:schemeClr val="bg1"/>
                </a:solidFill>
                <a:latin typeface="メイリオ" panose="020B0604030504040204" pitchFamily="50" charset="-128"/>
                <a:ea typeface="メイリオ" panose="020B0604030504040204" pitchFamily="50" charset="-128"/>
              </a:rPr>
              <a:t>これを３ミリ秒（</a:t>
            </a:r>
            <a:r>
              <a:rPr kumimoji="1" lang="en-US" altLang="ja-JP" sz="2800" dirty="0">
                <a:solidFill>
                  <a:schemeClr val="bg1"/>
                </a:solidFill>
                <a:latin typeface="メイリオ" panose="020B0604030504040204" pitchFamily="50" charset="-128"/>
                <a:ea typeface="メイリオ" panose="020B0604030504040204" pitchFamily="50" charset="-128"/>
              </a:rPr>
              <a:t>300Hz</a:t>
            </a:r>
            <a:r>
              <a:rPr kumimoji="1" lang="ja-JP" altLang="en-US" sz="2800" dirty="0">
                <a:solidFill>
                  <a:schemeClr val="bg1"/>
                </a:solidFill>
                <a:latin typeface="メイリオ" panose="020B0604030504040204" pitchFamily="50" charset="-128"/>
                <a:ea typeface="メイリオ" panose="020B0604030504040204" pitchFamily="50" charset="-128"/>
              </a:rPr>
              <a:t>）ごとに</a:t>
            </a:r>
            <a:r>
              <a:rPr kumimoji="1" lang="en-US" altLang="ja-JP" sz="2800" dirty="0">
                <a:solidFill>
                  <a:schemeClr val="bg1"/>
                </a:solidFill>
                <a:latin typeface="メイリオ" panose="020B0604030504040204" pitchFamily="50" charset="-128"/>
                <a:ea typeface="メイリオ" panose="020B0604030504040204" pitchFamily="50" charset="-128"/>
              </a:rPr>
              <a:t>20</a:t>
            </a:r>
            <a:r>
              <a:rPr kumimoji="1" lang="ja-JP" altLang="en-US" sz="2800" dirty="0">
                <a:solidFill>
                  <a:schemeClr val="bg1"/>
                </a:solidFill>
                <a:latin typeface="メイリオ" panose="020B0604030504040204" pitchFamily="50" charset="-128"/>
                <a:ea typeface="メイリオ" panose="020B0604030504040204" pitchFamily="50" charset="-128"/>
              </a:rPr>
              <a:t>回繰り返し、</a:t>
            </a:r>
            <a:r>
              <a:rPr kumimoji="1" lang="en-US" altLang="ja-JP" sz="2800" dirty="0">
                <a:solidFill>
                  <a:schemeClr val="bg1"/>
                </a:solidFill>
                <a:latin typeface="メイリオ" panose="020B0604030504040204" pitchFamily="50" charset="-128"/>
                <a:ea typeface="メイリオ" panose="020B0604030504040204" pitchFamily="50" charset="-128"/>
              </a:rPr>
              <a:t>1300</a:t>
            </a:r>
            <a:r>
              <a:rPr kumimoji="1" lang="ja-JP" altLang="en-US" sz="2800" dirty="0">
                <a:solidFill>
                  <a:schemeClr val="bg1"/>
                </a:solidFill>
                <a:latin typeface="メイリオ" panose="020B0604030504040204" pitchFamily="50" charset="-128"/>
                <a:ea typeface="メイリオ" panose="020B0604030504040204" pitchFamily="50" charset="-128"/>
              </a:rPr>
              <a:t>バンチを</a:t>
            </a:r>
            <a:r>
              <a:rPr kumimoji="1" lang="ja-JP" altLang="en-US" sz="2800" dirty="0" smtClean="0">
                <a:solidFill>
                  <a:schemeClr val="bg1"/>
                </a:solidFill>
                <a:latin typeface="メイリオ" panose="020B0604030504040204" pitchFamily="50" charset="-128"/>
                <a:ea typeface="メイリオ" panose="020B0604030504040204" pitchFamily="50" charset="-128"/>
              </a:rPr>
              <a:t>つくる</a:t>
            </a:r>
            <a:r>
              <a:rPr kumimoji="1" lang="ja-JP" altLang="en-US" sz="2800" dirty="0" smtClean="0">
                <a:solidFill>
                  <a:schemeClr val="bg1"/>
                </a:solidFill>
                <a:latin typeface="メイリオ" panose="020B0604030504040204" pitchFamily="50" charset="-128"/>
                <a:ea typeface="メイリオ" panose="020B0604030504040204" pitchFamily="50" charset="-128"/>
              </a:rPr>
              <a:t>（</a:t>
            </a:r>
            <a:r>
              <a:rPr kumimoji="1" lang="en-US" altLang="ja-JP" sz="2800" dirty="0" smtClean="0">
                <a:solidFill>
                  <a:schemeClr val="bg1"/>
                </a:solidFill>
                <a:latin typeface="メイリオ" panose="020B0604030504040204" pitchFamily="50" charset="-128"/>
                <a:ea typeface="メイリオ" panose="020B0604030504040204" pitchFamily="50" charset="-128"/>
              </a:rPr>
              <a:t>DR</a:t>
            </a:r>
            <a:r>
              <a:rPr kumimoji="1" lang="ja-JP" altLang="en-US" sz="2800" dirty="0" smtClean="0">
                <a:solidFill>
                  <a:schemeClr val="bg1"/>
                </a:solidFill>
                <a:latin typeface="メイリオ" panose="020B0604030504040204" pitchFamily="50" charset="-128"/>
                <a:ea typeface="メイリオ" panose="020B0604030504040204" pitchFamily="50" charset="-128"/>
              </a:rPr>
              <a:t>パターンの一部）</a:t>
            </a:r>
            <a:endParaRPr kumimoji="1" lang="en-US" altLang="ja-JP" sz="2800" dirty="0">
              <a:solidFill>
                <a:schemeClr val="bg1"/>
              </a:solidFill>
              <a:latin typeface="メイリオ" panose="020B0604030504040204" pitchFamily="50" charset="-128"/>
              <a:ea typeface="メイリオ" panose="020B0604030504040204" pitchFamily="50" charset="-128"/>
            </a:endParaRPr>
          </a:p>
          <a:p>
            <a:pPr marL="342900" indent="-342900">
              <a:lnSpc>
                <a:spcPct val="100000"/>
              </a:lnSpc>
              <a:buFont typeface="Wingdings" panose="05000000000000000000" pitchFamily="2" charset="2"/>
              <a:buChar char="n"/>
            </a:pPr>
            <a:endParaRPr kumimoji="1" lang="en-US" altLang="ja-JP" sz="2800" dirty="0" smtClean="0">
              <a:solidFill>
                <a:schemeClr val="bg1"/>
              </a:solidFill>
              <a:latin typeface="メイリオ" panose="020B0604030504040204" pitchFamily="50" charset="-128"/>
              <a:ea typeface="メイリオ" panose="020B0604030504040204" pitchFamily="50" charset="-128"/>
            </a:endParaRPr>
          </a:p>
          <a:p>
            <a:pPr marL="285750" indent="-285750">
              <a:lnSpc>
                <a:spcPct val="100000"/>
              </a:lnSpc>
              <a:buFont typeface="Wingdings" panose="05000000000000000000" pitchFamily="2" charset="2"/>
              <a:buChar char="l"/>
            </a:pPr>
            <a:endParaRPr kumimoji="1" lang="ja-JP" altLang="en-US" sz="2400" b="1" dirty="0">
              <a:solidFill>
                <a:schemeClr val="bg1"/>
              </a:solidFill>
              <a:latin typeface="メイリオ" panose="020B0604030504040204" pitchFamily="50" charset="-128"/>
              <a:ea typeface="メイリオ" panose="020B0604030504040204" pitchFamily="50" charset="-128"/>
            </a:endParaRPr>
          </a:p>
        </p:txBody>
      </p:sp>
      <p:pic>
        <p:nvPicPr>
          <p:cNvPr id="6" name="図 5"/>
          <p:cNvPicPr/>
          <p:nvPr/>
        </p:nvPicPr>
        <p:blipFill>
          <a:blip r:embed="rId2">
            <a:extLst>
              <a:ext uri="{28A0092B-C50C-407E-A947-70E740481C1C}">
                <a14:useLocalDpi xmlns:a14="http://schemas.microsoft.com/office/drawing/2010/main" val="0"/>
              </a:ext>
            </a:extLst>
          </a:blip>
          <a:stretch>
            <a:fillRect/>
          </a:stretch>
        </p:blipFill>
        <p:spPr bwMode="auto">
          <a:xfrm>
            <a:off x="600132" y="6012388"/>
            <a:ext cx="8509713" cy="3621627"/>
          </a:xfrm>
          <a:prstGeom prst="rect">
            <a:avLst/>
          </a:prstGeom>
          <a:noFill/>
          <a:ln>
            <a:noFill/>
          </a:ln>
        </p:spPr>
      </p:pic>
      <p:graphicFrame>
        <p:nvGraphicFramePr>
          <p:cNvPr id="9" name="表 8"/>
          <p:cNvGraphicFramePr>
            <a:graphicFrameLocks noGrp="1"/>
          </p:cNvGraphicFramePr>
          <p:nvPr>
            <p:extLst>
              <p:ext uri="{D42A27DB-BD31-4B8C-83A1-F6EECF244321}">
                <p14:modId xmlns:p14="http://schemas.microsoft.com/office/powerpoint/2010/main" val="885650908"/>
              </p:ext>
            </p:extLst>
          </p:nvPr>
        </p:nvGraphicFramePr>
        <p:xfrm>
          <a:off x="9723032" y="6012388"/>
          <a:ext cx="7391399" cy="3520440"/>
        </p:xfrm>
        <a:graphic>
          <a:graphicData uri="http://schemas.openxmlformats.org/drawingml/2006/table">
            <a:tbl>
              <a:tblPr firstRow="1" bandRow="1">
                <a:tableStyleId>{5C22544A-7EE6-4342-B048-85BDC9FD1C3A}</a:tableStyleId>
              </a:tblPr>
              <a:tblGrid>
                <a:gridCol w="4399054">
                  <a:extLst>
                    <a:ext uri="{9D8B030D-6E8A-4147-A177-3AD203B41FA5}">
                      <a16:colId xmlns:a16="http://schemas.microsoft.com/office/drawing/2014/main" val="21906624"/>
                    </a:ext>
                  </a:extLst>
                </a:gridCol>
                <a:gridCol w="1438068">
                  <a:extLst>
                    <a:ext uri="{9D8B030D-6E8A-4147-A177-3AD203B41FA5}">
                      <a16:colId xmlns:a16="http://schemas.microsoft.com/office/drawing/2014/main" val="1200879827"/>
                    </a:ext>
                  </a:extLst>
                </a:gridCol>
                <a:gridCol w="1554277">
                  <a:extLst>
                    <a:ext uri="{9D8B030D-6E8A-4147-A177-3AD203B41FA5}">
                      <a16:colId xmlns:a16="http://schemas.microsoft.com/office/drawing/2014/main" val="4063600986"/>
                    </a:ext>
                  </a:extLst>
                </a:gridCol>
              </a:tblGrid>
              <a:tr h="370840">
                <a:tc>
                  <a:txBody>
                    <a:bodyPr/>
                    <a:lstStyle/>
                    <a:p>
                      <a:r>
                        <a:rPr kumimoji="1" lang="en-US" altLang="ja-JP" dirty="0" smtClean="0"/>
                        <a:t>Parameter</a:t>
                      </a:r>
                      <a:endParaRPr kumimoji="1" lang="ja-JP" altLang="en-US" dirty="0"/>
                    </a:p>
                  </a:txBody>
                  <a:tcPr/>
                </a:tc>
                <a:tc>
                  <a:txBody>
                    <a:bodyPr/>
                    <a:lstStyle/>
                    <a:p>
                      <a:r>
                        <a:rPr kumimoji="1" lang="en-US" altLang="ja-JP" dirty="0" smtClean="0"/>
                        <a:t>Value</a:t>
                      </a:r>
                    </a:p>
                  </a:txBody>
                  <a:tcPr/>
                </a:tc>
                <a:tc>
                  <a:txBody>
                    <a:bodyPr/>
                    <a:lstStyle/>
                    <a:p>
                      <a:r>
                        <a:rPr kumimoji="1" lang="en-US" altLang="ja-JP" dirty="0" smtClean="0"/>
                        <a:t>Unit</a:t>
                      </a:r>
                      <a:endParaRPr kumimoji="1" lang="ja-JP" altLang="en-US" dirty="0"/>
                    </a:p>
                  </a:txBody>
                  <a:tcPr/>
                </a:tc>
                <a:extLst>
                  <a:ext uri="{0D108BD9-81ED-4DB2-BD59-A6C34878D82A}">
                    <a16:rowId xmlns:a16="http://schemas.microsoft.com/office/drawing/2014/main" val="1553512662"/>
                  </a:ext>
                </a:extLst>
              </a:tr>
              <a:tr h="370840">
                <a:tc>
                  <a:txBody>
                    <a:bodyPr/>
                    <a:lstStyle/>
                    <a:p>
                      <a:r>
                        <a:rPr kumimoji="1" lang="en-US" altLang="ja-JP" dirty="0" smtClean="0">
                          <a:latin typeface="+mn-ea"/>
                          <a:ea typeface="+mn-ea"/>
                        </a:rPr>
                        <a:t>Drive beam energy</a:t>
                      </a:r>
                      <a:endParaRPr kumimoji="1" lang="ja-JP" altLang="en-US" dirty="0">
                        <a:latin typeface="+mn-ea"/>
                        <a:ea typeface="+mn-ea"/>
                      </a:endParaRPr>
                    </a:p>
                  </a:txBody>
                  <a:tcPr/>
                </a:tc>
                <a:tc>
                  <a:txBody>
                    <a:bodyPr/>
                    <a:lstStyle/>
                    <a:p>
                      <a:r>
                        <a:rPr kumimoji="1" lang="en-US" altLang="ja-JP" dirty="0" smtClean="0">
                          <a:latin typeface="+mn-ea"/>
                          <a:ea typeface="+mn-ea"/>
                        </a:rPr>
                        <a:t>3.0 </a:t>
                      </a:r>
                      <a:endParaRPr kumimoji="1" lang="ja-JP" altLang="en-US" dirty="0">
                        <a:latin typeface="+mn-ea"/>
                        <a:ea typeface="+mn-ea"/>
                      </a:endParaRPr>
                    </a:p>
                  </a:txBody>
                  <a:tcPr/>
                </a:tc>
                <a:tc>
                  <a:txBody>
                    <a:bodyPr/>
                    <a:lstStyle/>
                    <a:p>
                      <a:r>
                        <a:rPr kumimoji="1" lang="en-US" altLang="ja-JP" dirty="0" smtClean="0">
                          <a:latin typeface="+mn-ea"/>
                          <a:ea typeface="+mn-ea"/>
                        </a:rPr>
                        <a:t>GeV</a:t>
                      </a:r>
                      <a:endParaRPr kumimoji="1" lang="ja-JP" altLang="en-US" dirty="0">
                        <a:latin typeface="+mn-ea"/>
                        <a:ea typeface="+mn-ea"/>
                      </a:endParaRPr>
                    </a:p>
                  </a:txBody>
                  <a:tcPr/>
                </a:tc>
                <a:extLst>
                  <a:ext uri="{0D108BD9-81ED-4DB2-BD59-A6C34878D82A}">
                    <a16:rowId xmlns:a16="http://schemas.microsoft.com/office/drawing/2014/main" val="731283963"/>
                  </a:ext>
                </a:extLst>
              </a:tr>
              <a:tr h="370840">
                <a:tc>
                  <a:txBody>
                    <a:bodyPr/>
                    <a:lstStyle/>
                    <a:p>
                      <a:r>
                        <a:rPr kumimoji="1" lang="en-US" altLang="ja-JP" dirty="0" smtClean="0">
                          <a:latin typeface="+mn-ea"/>
                          <a:ea typeface="+mn-ea"/>
                        </a:rPr>
                        <a:t>Bunch charge</a:t>
                      </a:r>
                      <a:endParaRPr kumimoji="1" lang="ja-JP" altLang="en-US" dirty="0">
                        <a:latin typeface="+mn-ea"/>
                        <a:ea typeface="+mn-ea"/>
                      </a:endParaRPr>
                    </a:p>
                  </a:txBody>
                  <a:tcPr/>
                </a:tc>
                <a:tc>
                  <a:txBody>
                    <a:bodyPr/>
                    <a:lstStyle/>
                    <a:p>
                      <a:r>
                        <a:rPr kumimoji="1" lang="en-US" altLang="ja-JP" dirty="0" smtClean="0">
                          <a:latin typeface="+mn-ea"/>
                          <a:ea typeface="+mn-ea"/>
                        </a:rPr>
                        <a:t>4.0 </a:t>
                      </a:r>
                      <a:endParaRPr kumimoji="1" lang="ja-JP" altLang="en-US" dirty="0">
                        <a:latin typeface="+mn-ea"/>
                        <a:ea typeface="+mn-ea"/>
                      </a:endParaRPr>
                    </a:p>
                  </a:txBody>
                  <a:tcPr/>
                </a:tc>
                <a:tc>
                  <a:txBody>
                    <a:bodyPr/>
                    <a:lstStyle/>
                    <a:p>
                      <a:r>
                        <a:rPr kumimoji="1" lang="en-US" altLang="ja-JP" dirty="0" err="1" smtClean="0">
                          <a:latin typeface="+mn-ea"/>
                          <a:ea typeface="+mn-ea"/>
                        </a:rPr>
                        <a:t>nC</a:t>
                      </a:r>
                      <a:endParaRPr kumimoji="1" lang="ja-JP" altLang="en-US" dirty="0">
                        <a:latin typeface="+mn-ea"/>
                        <a:ea typeface="+mn-ea"/>
                      </a:endParaRPr>
                    </a:p>
                  </a:txBody>
                  <a:tcPr/>
                </a:tc>
                <a:extLst>
                  <a:ext uri="{0D108BD9-81ED-4DB2-BD59-A6C34878D82A}">
                    <a16:rowId xmlns:a16="http://schemas.microsoft.com/office/drawing/2014/main" val="1980911850"/>
                  </a:ext>
                </a:extLst>
              </a:tr>
              <a:tr h="370840">
                <a:tc>
                  <a:txBody>
                    <a:bodyPr/>
                    <a:lstStyle/>
                    <a:p>
                      <a:r>
                        <a:rPr kumimoji="1" lang="en-US" altLang="ja-JP" dirty="0" smtClean="0">
                          <a:latin typeface="+mn-ea"/>
                          <a:ea typeface="+mn-ea"/>
                        </a:rPr>
                        <a:t>N</a:t>
                      </a:r>
                      <a:r>
                        <a:rPr kumimoji="1" lang="en-US" altLang="ja-JP" baseline="0" dirty="0" smtClean="0">
                          <a:latin typeface="+mn-ea"/>
                          <a:ea typeface="+mn-ea"/>
                        </a:rPr>
                        <a:t> of bunches in a pulse</a:t>
                      </a:r>
                      <a:endParaRPr kumimoji="1" lang="ja-JP" altLang="en-US" dirty="0">
                        <a:latin typeface="+mn-ea"/>
                        <a:ea typeface="+mn-ea"/>
                      </a:endParaRPr>
                    </a:p>
                  </a:txBody>
                  <a:tcPr/>
                </a:tc>
                <a:tc>
                  <a:txBody>
                    <a:bodyPr/>
                    <a:lstStyle/>
                    <a:p>
                      <a:r>
                        <a:rPr kumimoji="1" lang="en-US" altLang="ja-JP" dirty="0" smtClean="0">
                          <a:latin typeface="+mn-ea"/>
                          <a:ea typeface="+mn-ea"/>
                        </a:rPr>
                        <a:t>66</a:t>
                      </a:r>
                      <a:endParaRPr kumimoji="1" lang="ja-JP" altLang="en-US" dirty="0">
                        <a:latin typeface="+mn-ea"/>
                        <a:ea typeface="+mn-ea"/>
                      </a:endParaRPr>
                    </a:p>
                  </a:txBody>
                  <a:tcPr/>
                </a:tc>
                <a:tc>
                  <a:txBody>
                    <a:bodyPr/>
                    <a:lstStyle/>
                    <a:p>
                      <a:r>
                        <a:rPr kumimoji="1" lang="en-US" altLang="ja-JP" dirty="0" smtClean="0">
                          <a:latin typeface="+mn-ea"/>
                          <a:ea typeface="+mn-ea"/>
                        </a:rPr>
                        <a:t>bunches</a:t>
                      </a:r>
                      <a:endParaRPr kumimoji="1" lang="ja-JP" altLang="en-US" dirty="0">
                        <a:latin typeface="+mn-ea"/>
                        <a:ea typeface="+mn-ea"/>
                      </a:endParaRPr>
                    </a:p>
                  </a:txBody>
                  <a:tcPr/>
                </a:tc>
                <a:extLst>
                  <a:ext uri="{0D108BD9-81ED-4DB2-BD59-A6C34878D82A}">
                    <a16:rowId xmlns:a16="http://schemas.microsoft.com/office/drawing/2014/main" val="1546436687"/>
                  </a:ext>
                </a:extLst>
              </a:tr>
              <a:tr h="370840">
                <a:tc>
                  <a:txBody>
                    <a:bodyPr/>
                    <a:lstStyle/>
                    <a:p>
                      <a:r>
                        <a:rPr kumimoji="1" lang="en-US" altLang="ja-JP" dirty="0" smtClean="0">
                          <a:latin typeface="+mn-ea"/>
                          <a:ea typeface="+mn-ea"/>
                        </a:rPr>
                        <a:t>Bunch spacin</a:t>
                      </a:r>
                      <a:r>
                        <a:rPr kumimoji="1" lang="en-US" altLang="ja-JP" baseline="0" dirty="0" smtClean="0">
                          <a:latin typeface="+mn-ea"/>
                          <a:ea typeface="+mn-ea"/>
                        </a:rPr>
                        <a:t>g in a pulse</a:t>
                      </a:r>
                      <a:endParaRPr kumimoji="1" lang="ja-JP" altLang="en-US" dirty="0">
                        <a:latin typeface="+mn-ea"/>
                        <a:ea typeface="+mn-ea"/>
                      </a:endParaRPr>
                    </a:p>
                  </a:txBody>
                  <a:tcPr/>
                </a:tc>
                <a:tc>
                  <a:txBody>
                    <a:bodyPr/>
                    <a:lstStyle/>
                    <a:p>
                      <a:r>
                        <a:rPr kumimoji="1" lang="en-US" altLang="ja-JP" dirty="0" smtClean="0">
                          <a:latin typeface="+mn-ea"/>
                          <a:ea typeface="+mn-ea"/>
                        </a:rPr>
                        <a:t>6.15</a:t>
                      </a:r>
                      <a:endParaRPr kumimoji="1" lang="ja-JP" altLang="en-US" dirty="0">
                        <a:latin typeface="+mn-ea"/>
                        <a:ea typeface="+mn-ea"/>
                      </a:endParaRPr>
                    </a:p>
                  </a:txBody>
                  <a:tcPr/>
                </a:tc>
                <a:tc>
                  <a:txBody>
                    <a:bodyPr/>
                    <a:lstStyle/>
                    <a:p>
                      <a:r>
                        <a:rPr kumimoji="1" lang="en-US" altLang="ja-JP" dirty="0" smtClean="0">
                          <a:latin typeface="+mn-ea"/>
                          <a:ea typeface="+mn-ea"/>
                        </a:rPr>
                        <a:t>ns</a:t>
                      </a:r>
                      <a:endParaRPr kumimoji="1" lang="ja-JP" altLang="en-US" dirty="0">
                        <a:latin typeface="+mn-ea"/>
                        <a:ea typeface="+mn-ea"/>
                      </a:endParaRPr>
                    </a:p>
                  </a:txBody>
                  <a:tcPr/>
                </a:tc>
                <a:extLst>
                  <a:ext uri="{0D108BD9-81ED-4DB2-BD59-A6C34878D82A}">
                    <a16:rowId xmlns:a16="http://schemas.microsoft.com/office/drawing/2014/main" val="2444254554"/>
                  </a:ext>
                </a:extLst>
              </a:tr>
              <a:tr h="370840">
                <a:tc>
                  <a:txBody>
                    <a:bodyPr/>
                    <a:lstStyle/>
                    <a:p>
                      <a:r>
                        <a:rPr kumimoji="1" lang="en-US" altLang="ja-JP" dirty="0" smtClean="0">
                          <a:latin typeface="+mn-ea"/>
                          <a:ea typeface="+mn-ea"/>
                        </a:rPr>
                        <a:t>Average current in a pulse</a:t>
                      </a:r>
                      <a:endParaRPr kumimoji="1" lang="ja-JP" altLang="en-US" dirty="0">
                        <a:latin typeface="+mn-ea"/>
                        <a:ea typeface="+mn-ea"/>
                      </a:endParaRPr>
                    </a:p>
                  </a:txBody>
                  <a:tcPr/>
                </a:tc>
                <a:tc>
                  <a:txBody>
                    <a:bodyPr/>
                    <a:lstStyle/>
                    <a:p>
                      <a:r>
                        <a:rPr kumimoji="1" lang="en-US" altLang="ja-JP" dirty="0" smtClean="0">
                          <a:latin typeface="+mn-ea"/>
                          <a:ea typeface="+mn-ea"/>
                        </a:rPr>
                        <a:t>0.78</a:t>
                      </a:r>
                      <a:endParaRPr kumimoji="1" lang="ja-JP" altLang="en-US" dirty="0">
                        <a:latin typeface="+mn-ea"/>
                        <a:ea typeface="+mn-ea"/>
                      </a:endParaRPr>
                    </a:p>
                  </a:txBody>
                  <a:tcPr/>
                </a:tc>
                <a:tc>
                  <a:txBody>
                    <a:bodyPr/>
                    <a:lstStyle/>
                    <a:p>
                      <a:r>
                        <a:rPr kumimoji="1" lang="en-US" altLang="ja-JP" dirty="0" smtClean="0">
                          <a:latin typeface="+mn-ea"/>
                          <a:ea typeface="+mn-ea"/>
                        </a:rPr>
                        <a:t>A</a:t>
                      </a:r>
                      <a:endParaRPr kumimoji="1" lang="ja-JP" altLang="en-US" dirty="0">
                        <a:latin typeface="+mn-ea"/>
                        <a:ea typeface="+mn-ea"/>
                      </a:endParaRPr>
                    </a:p>
                  </a:txBody>
                  <a:tcPr/>
                </a:tc>
                <a:extLst>
                  <a:ext uri="{0D108BD9-81ED-4DB2-BD59-A6C34878D82A}">
                    <a16:rowId xmlns:a16="http://schemas.microsoft.com/office/drawing/2014/main" val="866221999"/>
                  </a:ext>
                </a:extLst>
              </a:tr>
              <a:tr h="370840">
                <a:tc>
                  <a:txBody>
                    <a:bodyPr/>
                    <a:lstStyle/>
                    <a:p>
                      <a:r>
                        <a:rPr kumimoji="1" lang="en-US" altLang="ja-JP" dirty="0" smtClean="0">
                          <a:latin typeface="+mn-ea"/>
                          <a:ea typeface="+mn-ea"/>
                        </a:rPr>
                        <a:t>Pulse repetition</a:t>
                      </a:r>
                      <a:endParaRPr kumimoji="1" lang="ja-JP" altLang="en-US" dirty="0">
                        <a:latin typeface="+mn-ea"/>
                        <a:ea typeface="+mn-ea"/>
                      </a:endParaRPr>
                    </a:p>
                  </a:txBody>
                  <a:tcPr/>
                </a:tc>
                <a:tc>
                  <a:txBody>
                    <a:bodyPr/>
                    <a:lstStyle/>
                    <a:p>
                      <a:r>
                        <a:rPr kumimoji="1" lang="en-US" altLang="ja-JP" dirty="0" smtClean="0">
                          <a:latin typeface="+mn-ea"/>
                          <a:ea typeface="+mn-ea"/>
                        </a:rPr>
                        <a:t>300(100)</a:t>
                      </a:r>
                      <a:endParaRPr kumimoji="1" lang="ja-JP" altLang="en-US" dirty="0">
                        <a:latin typeface="+mn-ea"/>
                        <a:ea typeface="+mn-ea"/>
                      </a:endParaRPr>
                    </a:p>
                  </a:txBody>
                  <a:tcPr/>
                </a:tc>
                <a:tc>
                  <a:txBody>
                    <a:bodyPr/>
                    <a:lstStyle/>
                    <a:p>
                      <a:r>
                        <a:rPr kumimoji="1" lang="en-US" altLang="ja-JP" dirty="0" smtClean="0">
                          <a:latin typeface="+mn-ea"/>
                          <a:ea typeface="+mn-ea"/>
                        </a:rPr>
                        <a:t>Hz</a:t>
                      </a:r>
                      <a:endParaRPr kumimoji="1" lang="ja-JP" altLang="en-US" dirty="0">
                        <a:latin typeface="+mn-ea"/>
                        <a:ea typeface="+mn-ea"/>
                      </a:endParaRPr>
                    </a:p>
                  </a:txBody>
                  <a:tcPr/>
                </a:tc>
                <a:extLst>
                  <a:ext uri="{0D108BD9-81ED-4DB2-BD59-A6C34878D82A}">
                    <a16:rowId xmlns:a16="http://schemas.microsoft.com/office/drawing/2014/main" val="3940988382"/>
                  </a:ext>
                </a:extLst>
              </a:tr>
            </a:tbl>
          </a:graphicData>
        </a:graphic>
      </p:graphicFrame>
      <p:sp>
        <p:nvSpPr>
          <p:cNvPr id="10" name="Text Placeholder 7"/>
          <p:cNvSpPr txBox="1">
            <a:spLocks/>
          </p:cNvSpPr>
          <p:nvPr/>
        </p:nvSpPr>
        <p:spPr>
          <a:xfrm>
            <a:off x="9440008" y="1988457"/>
            <a:ext cx="8274050" cy="7868294"/>
          </a:xfrm>
          <a:prstGeom prst="rect">
            <a:avLst/>
          </a:prstGeom>
        </p:spPr>
        <p:txBody>
          <a:bodyPr vert="horz" lIns="91440" tIns="45720" rIns="91440" bIns="45720" rtlCol="0">
            <a:normAutofit/>
          </a:bodyPr>
          <a:lstStyle>
            <a:lvl1pPr marL="0" indent="0" algn="l" defTabSz="1371417" rtl="0" eaLnBrk="1" latinLnBrk="0" hangingPunct="1">
              <a:lnSpc>
                <a:spcPct val="130000"/>
              </a:lnSpc>
              <a:spcBef>
                <a:spcPts val="1200"/>
              </a:spcBef>
              <a:buFontTx/>
              <a:buNone/>
              <a:defRPr sz="1800" kern="1200" baseline="0">
                <a:solidFill>
                  <a:schemeClr val="bg2">
                    <a:lumMod val="90000"/>
                  </a:schemeClr>
                </a:solidFill>
                <a:latin typeface="+mn-lt"/>
                <a:ea typeface="+mn-ea"/>
                <a:cs typeface="+mn-cs"/>
              </a:defRPr>
            </a:lvl1pPr>
            <a:lvl2pPr marL="685709" indent="0" algn="l" defTabSz="1371417" rtl="0" eaLnBrk="1" latinLnBrk="0" hangingPunct="1">
              <a:lnSpc>
                <a:spcPct val="90000"/>
              </a:lnSpc>
              <a:spcBef>
                <a:spcPts val="750"/>
              </a:spcBef>
              <a:buFontTx/>
              <a:buNone/>
              <a:defRPr sz="3600" kern="1200">
                <a:solidFill>
                  <a:schemeClr val="tx1"/>
                </a:solidFill>
                <a:latin typeface="+mn-lt"/>
                <a:ea typeface="+mn-ea"/>
                <a:cs typeface="+mn-cs"/>
              </a:defRPr>
            </a:lvl2pPr>
            <a:lvl3pPr marL="1371417" indent="0" algn="l" defTabSz="1371417" rtl="0" eaLnBrk="1" latinLnBrk="0" hangingPunct="1">
              <a:lnSpc>
                <a:spcPct val="90000"/>
              </a:lnSpc>
              <a:spcBef>
                <a:spcPts val="750"/>
              </a:spcBef>
              <a:buFontTx/>
              <a:buNone/>
              <a:defRPr sz="3000" kern="1200">
                <a:solidFill>
                  <a:schemeClr val="tx1"/>
                </a:solidFill>
                <a:latin typeface="+mn-lt"/>
                <a:ea typeface="+mn-ea"/>
                <a:cs typeface="+mn-cs"/>
              </a:defRPr>
            </a:lvl3pPr>
            <a:lvl4pPr marL="2057126" indent="0" algn="l" defTabSz="1371417" rtl="0" eaLnBrk="1" latinLnBrk="0" hangingPunct="1">
              <a:lnSpc>
                <a:spcPct val="90000"/>
              </a:lnSpc>
              <a:spcBef>
                <a:spcPts val="750"/>
              </a:spcBef>
              <a:buFontTx/>
              <a:buNone/>
              <a:defRPr sz="2700" kern="1200">
                <a:solidFill>
                  <a:schemeClr val="tx1"/>
                </a:solidFill>
                <a:latin typeface="+mn-lt"/>
                <a:ea typeface="+mn-ea"/>
                <a:cs typeface="+mn-cs"/>
              </a:defRPr>
            </a:lvl4pPr>
            <a:lvl5pPr marL="2742835" indent="0" algn="l" defTabSz="1371417" rtl="0" eaLnBrk="1" latinLnBrk="0" hangingPunct="1">
              <a:lnSpc>
                <a:spcPct val="90000"/>
              </a:lnSpc>
              <a:spcBef>
                <a:spcPts val="750"/>
              </a:spcBef>
              <a:buFontTx/>
              <a:buNone/>
              <a:defRPr sz="27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514350" indent="-514350">
              <a:lnSpc>
                <a:spcPct val="100000"/>
              </a:lnSpc>
              <a:buFont typeface="Wingdings" panose="05000000000000000000" pitchFamily="2" charset="2"/>
              <a:buChar char="n"/>
            </a:pPr>
            <a:r>
              <a:rPr kumimoji="1" lang="ja-JP" altLang="en-US" sz="2800" dirty="0" smtClean="0">
                <a:solidFill>
                  <a:schemeClr val="bg1"/>
                </a:solidFill>
                <a:latin typeface="メイリオ" panose="020B0604030504040204" pitchFamily="50" charset="-128"/>
                <a:ea typeface="メイリオ" panose="020B0604030504040204" pitchFamily="50" charset="-128"/>
              </a:rPr>
              <a:t>いっぺんに沢山のバンチをつくると、標的がとろける。</a:t>
            </a:r>
            <a:endParaRPr kumimoji="1" lang="en-US" altLang="ja-JP" sz="2800" dirty="0" smtClean="0">
              <a:solidFill>
                <a:schemeClr val="bg1"/>
              </a:solidFill>
              <a:latin typeface="メイリオ" panose="020B0604030504040204" pitchFamily="50" charset="-128"/>
              <a:ea typeface="メイリオ" panose="020B0604030504040204" pitchFamily="50" charset="-128"/>
            </a:endParaRPr>
          </a:p>
          <a:p>
            <a:pPr marL="514350" indent="-514350">
              <a:lnSpc>
                <a:spcPct val="100000"/>
              </a:lnSpc>
              <a:buFont typeface="Wingdings" panose="05000000000000000000" pitchFamily="2" charset="2"/>
              <a:buChar char="n"/>
            </a:pPr>
            <a:r>
              <a:rPr kumimoji="1" lang="ja-JP" altLang="en-US" sz="2800" dirty="0" smtClean="0">
                <a:solidFill>
                  <a:schemeClr val="bg1"/>
                </a:solidFill>
                <a:latin typeface="メイリオ" panose="020B0604030504040204" pitchFamily="50" charset="-128"/>
                <a:ea typeface="メイリオ" panose="020B0604030504040204" pitchFamily="50" charset="-128"/>
              </a:rPr>
              <a:t>線形加速器の繰り返しを高くすると、</a:t>
            </a:r>
            <a:r>
              <a:rPr kumimoji="1" lang="ja-JP" altLang="en-US" sz="2800" dirty="0" smtClean="0">
                <a:solidFill>
                  <a:schemeClr val="bg1"/>
                </a:solidFill>
                <a:latin typeface="メイリオ" panose="020B0604030504040204" pitchFamily="50" charset="-128"/>
                <a:ea typeface="メイリオ" panose="020B0604030504040204" pitchFamily="50" charset="-128"/>
              </a:rPr>
              <a:t>電源への負荷が大きくなる。</a:t>
            </a:r>
            <a:endParaRPr kumimoji="1" lang="en-US" altLang="ja-JP" sz="2800" dirty="0" smtClean="0">
              <a:solidFill>
                <a:schemeClr val="bg1"/>
              </a:solidFill>
              <a:latin typeface="メイリオ" panose="020B0604030504040204" pitchFamily="50" charset="-128"/>
              <a:ea typeface="メイリオ" panose="020B0604030504040204" pitchFamily="50" charset="-128"/>
            </a:endParaRPr>
          </a:p>
          <a:p>
            <a:pPr marL="514350" indent="-514350">
              <a:lnSpc>
                <a:spcPct val="100000"/>
              </a:lnSpc>
              <a:buFont typeface="Wingdings" panose="05000000000000000000" pitchFamily="2" charset="2"/>
              <a:buChar char="n"/>
            </a:pPr>
            <a:r>
              <a:rPr kumimoji="1" lang="en-US" altLang="ja-JP" sz="2800" dirty="0" smtClean="0">
                <a:solidFill>
                  <a:schemeClr val="bg1"/>
                </a:solidFill>
                <a:latin typeface="メイリオ" panose="020B0604030504040204" pitchFamily="50" charset="-128"/>
                <a:ea typeface="メイリオ" panose="020B0604030504040204" pitchFamily="50" charset="-128"/>
              </a:rPr>
              <a:t>300Hz</a:t>
            </a:r>
            <a:r>
              <a:rPr kumimoji="1" lang="ja-JP" altLang="en-US" sz="2800" dirty="0" smtClean="0">
                <a:solidFill>
                  <a:schemeClr val="bg1"/>
                </a:solidFill>
                <a:latin typeface="メイリオ" panose="020B0604030504040204" pitchFamily="50" charset="-128"/>
                <a:ea typeface="メイリオ" panose="020B0604030504040204" pitchFamily="50" charset="-128"/>
              </a:rPr>
              <a:t>というのは、現実的な電源で無理なく運転できる範囲で、最も高い繰り返し。</a:t>
            </a:r>
            <a:endParaRPr kumimoji="1" lang="en-US" altLang="ja-JP" sz="2800" dirty="0" smtClean="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23053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プレースホルダー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2506" b="12506"/>
          <a:stretch>
            <a:fillRect/>
          </a:stretch>
        </p:blipFill>
        <p:spPr/>
      </p:pic>
      <p:sp>
        <p:nvSpPr>
          <p:cNvPr id="14" name="Text Placeholder 13"/>
          <p:cNvSpPr>
            <a:spLocks noGrp="1"/>
          </p:cNvSpPr>
          <p:nvPr>
            <p:ph type="body" sz="quarter" idx="12"/>
          </p:nvPr>
        </p:nvSpPr>
        <p:spPr/>
        <p:txBody>
          <a:bodyPr/>
          <a:lstStyle/>
          <a:p>
            <a:endParaRPr kumimoji="1" lang="ja-JP" altLang="en-US"/>
          </a:p>
        </p:txBody>
      </p:sp>
      <p:sp>
        <p:nvSpPr>
          <p:cNvPr id="13" name="Title 12"/>
          <p:cNvSpPr>
            <a:spLocks noGrp="1"/>
          </p:cNvSpPr>
          <p:nvPr>
            <p:ph type="title"/>
          </p:nvPr>
        </p:nvSpPr>
        <p:spPr>
          <a:xfrm>
            <a:off x="562709" y="8385617"/>
            <a:ext cx="10185008" cy="1083126"/>
          </a:xfrm>
        </p:spPr>
        <p:txBody>
          <a:bodyPr/>
          <a:lstStyle/>
          <a:p>
            <a:r>
              <a:rPr kumimoji="1" lang="en-US" altLang="ja-JP" sz="5400" b="1" i="1" dirty="0" smtClean="0">
                <a:solidFill>
                  <a:srgbClr val="33CFCE"/>
                </a:solidFill>
              </a:rPr>
              <a:t>02</a:t>
            </a:r>
            <a:r>
              <a:rPr kumimoji="1" lang="ja-JP" altLang="en-US" sz="5400" b="1" i="1" dirty="0" smtClean="0">
                <a:solidFill>
                  <a:srgbClr val="33CFCE"/>
                </a:solidFill>
              </a:rPr>
              <a:t>　</a:t>
            </a:r>
            <a:r>
              <a:rPr kumimoji="1" lang="ja-JP" altLang="en-US" sz="5400" b="1" dirty="0" smtClean="0"/>
              <a:t>陽電子生成と</a:t>
            </a:r>
            <a:r>
              <a:rPr kumimoji="1" lang="en-US" altLang="ja-JP" sz="5400" b="1" dirty="0" smtClean="0"/>
              <a:t>RF</a:t>
            </a:r>
            <a:r>
              <a:rPr kumimoji="1" lang="ja-JP" altLang="en-US" sz="5400" b="1" dirty="0" smtClean="0"/>
              <a:t>捕捉</a:t>
            </a:r>
            <a:endParaRPr kumimoji="1" lang="ja-JP" altLang="en-US" sz="5400" b="1" dirty="0"/>
          </a:p>
        </p:txBody>
      </p:sp>
      <p:sp>
        <p:nvSpPr>
          <p:cNvPr id="7" name="テキスト ボックス 6"/>
          <p:cNvSpPr txBox="1"/>
          <p:nvPr/>
        </p:nvSpPr>
        <p:spPr>
          <a:xfrm>
            <a:off x="14139686" y="298767"/>
            <a:ext cx="4572000" cy="923330"/>
          </a:xfrm>
          <a:prstGeom prst="rect">
            <a:avLst/>
          </a:prstGeom>
          <a:noFill/>
        </p:spPr>
        <p:txBody>
          <a:bodyPr wrap="square" rtlCol="0">
            <a:spAutoFit/>
          </a:bodyPr>
          <a:lstStyle/>
          <a:p>
            <a:r>
              <a:rPr kumimoji="1" lang="ja-JP" altLang="en-US" dirty="0" smtClean="0"/>
              <a:t>愛媛県今治市</a:t>
            </a:r>
            <a:endParaRPr kumimoji="1" lang="en-US" altLang="ja-JP" dirty="0" smtClean="0"/>
          </a:p>
          <a:p>
            <a:r>
              <a:rPr kumimoji="1" lang="ja-JP" altLang="en-US" dirty="0" smtClean="0"/>
              <a:t>関前諸島岡村島岡村港</a:t>
            </a:r>
            <a:endParaRPr kumimoji="1" lang="ja-JP" altLang="en-US" dirty="0"/>
          </a:p>
        </p:txBody>
      </p:sp>
    </p:spTree>
    <p:extLst>
      <p:ext uri="{BB962C8B-B14F-4D97-AF65-F5344CB8AC3E}">
        <p14:creationId xmlns:p14="http://schemas.microsoft.com/office/powerpoint/2010/main" val="188941017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59443" y="185057"/>
            <a:ext cx="15254514" cy="1250043"/>
          </a:xfrm>
        </p:spPr>
        <p:txBody>
          <a:bodyPr>
            <a:normAutofit/>
          </a:bodyPr>
          <a:lstStyle/>
          <a:p>
            <a:r>
              <a:rPr kumimoji="1" lang="ja-JP" altLang="en-US" sz="6600" dirty="0" smtClean="0"/>
              <a:t>陽電子</a:t>
            </a:r>
            <a:r>
              <a:rPr kumimoji="1" lang="ja-JP" altLang="en-US" sz="6600" dirty="0" smtClean="0">
                <a:solidFill>
                  <a:srgbClr val="33CFCE"/>
                </a:solidFill>
              </a:rPr>
              <a:t>標的</a:t>
            </a:r>
            <a:endParaRPr kumimoji="1" lang="ja-JP" altLang="en-US" sz="6600" dirty="0">
              <a:solidFill>
                <a:srgbClr val="33CFCE"/>
              </a:solidFill>
            </a:endParaRPr>
          </a:p>
        </p:txBody>
      </p:sp>
      <p:sp>
        <p:nvSpPr>
          <p:cNvPr id="3" name="Footer Placeholder 2"/>
          <p:cNvSpPr>
            <a:spLocks noGrp="1"/>
          </p:cNvSpPr>
          <p:nvPr>
            <p:ph type="ftr" sz="quarter" idx="10"/>
          </p:nvPr>
        </p:nvSpPr>
        <p:spPr/>
        <p:txBody>
          <a:bodyPr/>
          <a:lstStyle/>
          <a:p>
            <a:r>
              <a:rPr lang="en-US" dirty="0"/>
              <a:t>The Power of PowerPoint | thepopp.com</a:t>
            </a:r>
          </a:p>
        </p:txBody>
      </p:sp>
      <p:sp>
        <p:nvSpPr>
          <p:cNvPr id="4" name="Slide Number Placeholder 3"/>
          <p:cNvSpPr>
            <a:spLocks noGrp="1"/>
          </p:cNvSpPr>
          <p:nvPr>
            <p:ph type="sldNum" sz="quarter" idx="11"/>
          </p:nvPr>
        </p:nvSpPr>
        <p:spPr/>
        <p:txBody>
          <a:bodyPr/>
          <a:lstStyle/>
          <a:p>
            <a:fld id="{03EB59E2-90B9-4CD3-AC74-D672227E13C3}" type="slidenum">
              <a:rPr lang="en-US" smtClean="0"/>
              <a:pPr/>
              <a:t>7</a:t>
            </a:fld>
            <a:endParaRPr lang="en-US" dirty="0"/>
          </a:p>
        </p:txBody>
      </p:sp>
      <p:sp>
        <p:nvSpPr>
          <p:cNvPr id="5" name="テキスト プレースホルダー 4"/>
          <p:cNvSpPr>
            <a:spLocks noGrp="1"/>
          </p:cNvSpPr>
          <p:nvPr>
            <p:ph type="body" sz="quarter" idx="12"/>
          </p:nvPr>
        </p:nvSpPr>
        <p:spPr>
          <a:xfrm>
            <a:off x="259443" y="1700405"/>
            <a:ext cx="8846457" cy="8103995"/>
          </a:xfrm>
        </p:spPr>
        <p:txBody>
          <a:bodyPr>
            <a:noAutofit/>
          </a:bodyPr>
          <a:lstStyle/>
          <a:p>
            <a:pPr>
              <a:lnSpc>
                <a:spcPct val="100000"/>
              </a:lnSpc>
            </a:pPr>
            <a:r>
              <a:rPr kumimoji="1" lang="ja-JP" altLang="en-US" sz="2800" dirty="0" smtClean="0">
                <a:latin typeface="メイリオ" panose="020B0604030504040204" pitchFamily="50" charset="-128"/>
                <a:ea typeface="メイリオ" panose="020B0604030504040204" pitchFamily="50" charset="-128"/>
              </a:rPr>
              <a:t>陽電子標的：</a:t>
            </a:r>
            <a:r>
              <a:rPr kumimoji="1" lang="en-US" altLang="ja-JP" sz="2800" dirty="0" smtClean="0">
                <a:latin typeface="メイリオ" panose="020B0604030504040204" pitchFamily="50" charset="-128"/>
                <a:ea typeface="メイリオ" panose="020B0604030504040204" pitchFamily="50" charset="-128"/>
              </a:rPr>
              <a:t>16mm</a:t>
            </a:r>
            <a:r>
              <a:rPr kumimoji="1" lang="ja-JP" altLang="en-US" sz="2800" dirty="0" smtClean="0">
                <a:latin typeface="メイリオ" panose="020B0604030504040204" pitchFamily="50" charset="-128"/>
                <a:ea typeface="メイリオ" panose="020B0604030504040204" pitchFamily="50" charset="-128"/>
              </a:rPr>
              <a:t>厚 </a:t>
            </a:r>
            <a:r>
              <a:rPr kumimoji="1" lang="en-US" altLang="ja-JP" sz="2800" dirty="0" smtClean="0">
                <a:latin typeface="メイリオ" panose="020B0604030504040204" pitchFamily="50" charset="-128"/>
                <a:ea typeface="メイリオ" panose="020B0604030504040204" pitchFamily="50" charset="-128"/>
              </a:rPr>
              <a:t>W-Re(26)</a:t>
            </a:r>
            <a:r>
              <a:rPr kumimoji="1" lang="ja-JP" altLang="en-US" sz="2800" dirty="0" smtClean="0">
                <a:latin typeface="メイリオ" panose="020B0604030504040204" pitchFamily="50" charset="-128"/>
                <a:ea typeface="メイリオ" panose="020B0604030504040204" pitchFamily="50" charset="-128"/>
              </a:rPr>
              <a:t>合金。</a:t>
            </a:r>
            <a:endParaRPr kumimoji="1" lang="en-US" altLang="ja-JP" sz="2800" dirty="0" smtClean="0">
              <a:latin typeface="メイリオ" panose="020B0604030504040204" pitchFamily="50" charset="-128"/>
              <a:ea typeface="メイリオ" panose="020B0604030504040204" pitchFamily="50" charset="-128"/>
            </a:endParaRPr>
          </a:p>
          <a:p>
            <a:pPr>
              <a:lnSpc>
                <a:spcPct val="100000"/>
              </a:lnSpc>
            </a:pPr>
            <a:r>
              <a:rPr kumimoji="1" lang="en-US" altLang="ja-JP" sz="2800" dirty="0" smtClean="0">
                <a:latin typeface="メイリオ" panose="020B0604030504040204" pitchFamily="50" charset="-128"/>
                <a:ea typeface="メイリオ" panose="020B0604030504040204" pitchFamily="50" charset="-128"/>
              </a:rPr>
              <a:t>5 m/s</a:t>
            </a:r>
            <a:r>
              <a:rPr kumimoji="1" lang="ja-JP" altLang="en-US" sz="2800" dirty="0" smtClean="0">
                <a:latin typeface="メイリオ" panose="020B0604030504040204" pitchFamily="50" charset="-128"/>
                <a:ea typeface="メイリオ" panose="020B0604030504040204" pitchFamily="50" charset="-128"/>
              </a:rPr>
              <a:t>　接線速度で回転。</a:t>
            </a:r>
            <a:endParaRPr kumimoji="1" lang="en-US" altLang="ja-JP" sz="2800" dirty="0" smtClean="0">
              <a:latin typeface="メイリオ" panose="020B0604030504040204" pitchFamily="50" charset="-128"/>
              <a:ea typeface="メイリオ" panose="020B0604030504040204" pitchFamily="50" charset="-128"/>
            </a:endParaRPr>
          </a:p>
          <a:p>
            <a:pPr>
              <a:lnSpc>
                <a:spcPct val="100000"/>
              </a:lnSpc>
            </a:pPr>
            <a:r>
              <a:rPr kumimoji="1" lang="en-US" altLang="ja-JP" sz="2800" dirty="0" smtClean="0">
                <a:latin typeface="メイリオ" panose="020B0604030504040204" pitchFamily="50" charset="-128"/>
                <a:ea typeface="メイリオ" panose="020B0604030504040204" pitchFamily="50" charset="-128"/>
              </a:rPr>
              <a:t>PEDD(Peak Energy Deposition Density, </a:t>
            </a:r>
            <a:r>
              <a:rPr kumimoji="1" lang="ja-JP" altLang="en-US" sz="2800" dirty="0" smtClean="0">
                <a:latin typeface="メイリオ" panose="020B0604030504040204" pitchFamily="50" charset="-128"/>
                <a:ea typeface="メイリオ" panose="020B0604030504040204" pitchFamily="50" charset="-128"/>
              </a:rPr>
              <a:t>重量当たりのエネルギー密度）は</a:t>
            </a:r>
            <a:r>
              <a:rPr kumimoji="1" lang="en-US" altLang="ja-JP" sz="2800" dirty="0" smtClean="0">
                <a:latin typeface="メイリオ" panose="020B0604030504040204" pitchFamily="50" charset="-128"/>
                <a:ea typeface="メイリオ" panose="020B0604030504040204" pitchFamily="50" charset="-128"/>
              </a:rPr>
              <a:t>66</a:t>
            </a:r>
            <a:r>
              <a:rPr kumimoji="1" lang="ja-JP" altLang="en-US" sz="2800" dirty="0" smtClean="0">
                <a:latin typeface="メイリオ" panose="020B0604030504040204" pitchFamily="50" charset="-128"/>
                <a:ea typeface="メイリオ" panose="020B0604030504040204" pitchFamily="50" charset="-128"/>
              </a:rPr>
              <a:t>バンチが当たると</a:t>
            </a:r>
            <a:r>
              <a:rPr kumimoji="1" lang="en-US" altLang="ja-JP" sz="2800" dirty="0" smtClean="0">
                <a:latin typeface="メイリオ" panose="020B0604030504040204" pitchFamily="50" charset="-128"/>
                <a:ea typeface="メイリオ" panose="020B0604030504040204" pitchFamily="50" charset="-128"/>
              </a:rPr>
              <a:t>33.6 J/g (</a:t>
            </a:r>
            <a:r>
              <a:rPr kumimoji="1" lang="ja-JP" altLang="en-US" sz="2800" dirty="0" smtClean="0">
                <a:latin typeface="メイリオ" panose="020B0604030504040204" pitchFamily="50" charset="-128"/>
                <a:ea typeface="メイリオ" panose="020B0604030504040204" pitchFamily="50" charset="-128"/>
              </a:rPr>
              <a:t>安全運転の目安 </a:t>
            </a:r>
            <a:r>
              <a:rPr kumimoji="1" lang="en-US" altLang="ja-JP" sz="2800" dirty="0" smtClean="0">
                <a:latin typeface="メイリオ" panose="020B0604030504040204" pitchFamily="50" charset="-128"/>
                <a:ea typeface="メイリオ" panose="020B0604030504040204" pitchFamily="50" charset="-128"/>
              </a:rPr>
              <a:t>35 J/g </a:t>
            </a:r>
            <a:r>
              <a:rPr kumimoji="1" lang="ja-JP" altLang="en-US" sz="2800" dirty="0" smtClean="0">
                <a:latin typeface="メイリオ" panose="020B0604030504040204" pitchFamily="50" charset="-128"/>
                <a:ea typeface="メイリオ" panose="020B0604030504040204" pitchFamily="50" charset="-128"/>
              </a:rPr>
              <a:t>以下）</a:t>
            </a:r>
            <a:endParaRPr kumimoji="1" lang="en-US" altLang="ja-JP" sz="2800" dirty="0" smtClean="0">
              <a:latin typeface="メイリオ" panose="020B0604030504040204" pitchFamily="50" charset="-128"/>
              <a:ea typeface="メイリオ" panose="020B0604030504040204" pitchFamily="50" charset="-128"/>
            </a:endParaRPr>
          </a:p>
          <a:p>
            <a:pPr>
              <a:lnSpc>
                <a:spcPct val="100000"/>
              </a:lnSpc>
            </a:pPr>
            <a:r>
              <a:rPr kumimoji="1" lang="ja-JP" altLang="en-US" sz="2800" dirty="0" smtClean="0">
                <a:latin typeface="メイリオ" panose="020B0604030504040204" pitchFamily="50" charset="-128"/>
                <a:ea typeface="メイリオ" panose="020B0604030504040204" pitchFamily="50" charset="-128"/>
              </a:rPr>
              <a:t>高真空中である程度の速度で安定して回転させ、さらに冷却する必要。</a:t>
            </a:r>
            <a:endParaRPr kumimoji="1" lang="en-US" altLang="ja-JP" sz="2800" dirty="0">
              <a:latin typeface="メイリオ" panose="020B0604030504040204" pitchFamily="50" charset="-128"/>
              <a:ea typeface="メイリオ" panose="020B0604030504040204" pitchFamily="50" charset="-128"/>
            </a:endParaRPr>
          </a:p>
          <a:p>
            <a:pPr>
              <a:lnSpc>
                <a:spcPct val="100000"/>
              </a:lnSpc>
            </a:pPr>
            <a:r>
              <a:rPr kumimoji="1" lang="ja-JP" altLang="en-US" sz="2800" dirty="0" smtClean="0">
                <a:solidFill>
                  <a:schemeClr val="bg1"/>
                </a:solidFill>
                <a:latin typeface="メイリオ" panose="020B0604030504040204" pitchFamily="50" charset="-128"/>
                <a:ea typeface="メイリオ" panose="020B0604030504040204" pitchFamily="50" charset="-128"/>
              </a:rPr>
              <a:t>真空中の回転体を水冷するためには、真空の回転導入（真空封止をした回転機構）が必要。その解の一つが、磁性流体シール技術。</a:t>
            </a:r>
            <a:endParaRPr kumimoji="1" lang="en-US" altLang="ja-JP" sz="2800" dirty="0" smtClean="0">
              <a:solidFill>
                <a:schemeClr val="bg1"/>
              </a:solidFill>
              <a:latin typeface="メイリオ" panose="020B0604030504040204" pitchFamily="50" charset="-128"/>
              <a:ea typeface="メイリオ" panose="020B0604030504040204" pitchFamily="50" charset="-128"/>
            </a:endParaRPr>
          </a:p>
          <a:p>
            <a:pPr>
              <a:lnSpc>
                <a:spcPct val="100000"/>
              </a:lnSpc>
            </a:pPr>
            <a:r>
              <a:rPr kumimoji="1" lang="ja-JP" altLang="en-US" sz="2800" dirty="0" smtClean="0">
                <a:solidFill>
                  <a:srgbClr val="33CFCE"/>
                </a:solidFill>
                <a:latin typeface="メイリオ" panose="020B0604030504040204" pitchFamily="50" charset="-128"/>
                <a:ea typeface="メイリオ" panose="020B0604030504040204" pitchFamily="50" charset="-128"/>
              </a:rPr>
              <a:t>（</a:t>
            </a:r>
            <a:r>
              <a:rPr kumimoji="1" lang="ja-JP" altLang="en-US" sz="2800" dirty="0" smtClean="0">
                <a:solidFill>
                  <a:srgbClr val="33CFCE"/>
                </a:solidFill>
                <a:latin typeface="メイリオ" panose="020B0604030504040204" pitchFamily="50" charset="-128"/>
                <a:ea typeface="メイリオ" panose="020B0604030504040204" pitchFamily="50" charset="-128"/>
              </a:rPr>
              <a:t>株）リガク</a:t>
            </a:r>
            <a:r>
              <a:rPr kumimoji="1" lang="ja-JP" altLang="en-US" sz="2800" dirty="0" smtClean="0">
                <a:solidFill>
                  <a:schemeClr val="bg1"/>
                </a:solidFill>
                <a:latin typeface="メイリオ" panose="020B0604030504040204" pitchFamily="50" charset="-128"/>
                <a:ea typeface="メイリオ" panose="020B0604030504040204" pitchFamily="50" charset="-128"/>
              </a:rPr>
              <a:t>の磁性流体シールのガス放出係数は</a:t>
            </a:r>
            <a:r>
              <a:rPr kumimoji="1" lang="en-US" altLang="ja-JP" sz="2800" dirty="0" smtClean="0">
                <a:solidFill>
                  <a:srgbClr val="33CFCE"/>
                </a:solidFill>
                <a:latin typeface="メイリオ" panose="020B0604030504040204" pitchFamily="50" charset="-128"/>
                <a:ea typeface="メイリオ" panose="020B0604030504040204" pitchFamily="50" charset="-128"/>
              </a:rPr>
              <a:t>5e-8 Pa.m</a:t>
            </a:r>
            <a:r>
              <a:rPr kumimoji="1" lang="en-US" altLang="ja-JP" sz="2800" baseline="30000" dirty="0" smtClean="0">
                <a:solidFill>
                  <a:srgbClr val="33CFCE"/>
                </a:solidFill>
                <a:latin typeface="メイリオ" panose="020B0604030504040204" pitchFamily="50" charset="-128"/>
                <a:ea typeface="メイリオ" panose="020B0604030504040204" pitchFamily="50" charset="-128"/>
              </a:rPr>
              <a:t>3</a:t>
            </a:r>
            <a:r>
              <a:rPr kumimoji="1" lang="en-US" altLang="ja-JP" sz="2800" dirty="0" smtClean="0">
                <a:solidFill>
                  <a:srgbClr val="33CFCE"/>
                </a:solidFill>
                <a:latin typeface="メイリオ" panose="020B0604030504040204" pitchFamily="50" charset="-128"/>
                <a:ea typeface="メイリオ" panose="020B0604030504040204" pitchFamily="50" charset="-128"/>
              </a:rPr>
              <a:t>/s</a:t>
            </a:r>
            <a:r>
              <a:rPr kumimoji="1" lang="ja-JP" altLang="en-US" sz="2800" dirty="0" smtClean="0">
                <a:solidFill>
                  <a:srgbClr val="33CFCE"/>
                </a:solidFill>
                <a:latin typeface="メイリオ" panose="020B0604030504040204" pitchFamily="50" charset="-128"/>
                <a:ea typeface="メイリオ" panose="020B0604030504040204" pitchFamily="50" charset="-128"/>
              </a:rPr>
              <a:t>以下</a:t>
            </a:r>
            <a:r>
              <a:rPr kumimoji="1" lang="ja-JP" altLang="en-US" sz="2800" dirty="0" smtClean="0">
                <a:solidFill>
                  <a:schemeClr val="bg1"/>
                </a:solidFill>
                <a:latin typeface="メイリオ" panose="020B0604030504040204" pitchFamily="50" charset="-128"/>
                <a:ea typeface="メイリオ" panose="020B0604030504040204" pitchFamily="50" charset="-128"/>
              </a:rPr>
              <a:t>ととても低い。このシール材による加速管での圧力は</a:t>
            </a:r>
            <a:r>
              <a:rPr kumimoji="1" lang="en-US" altLang="ja-JP" sz="2800" dirty="0" smtClean="0">
                <a:solidFill>
                  <a:srgbClr val="33CFCE"/>
                </a:solidFill>
                <a:latin typeface="メイリオ" panose="020B0604030504040204" pitchFamily="50" charset="-128"/>
                <a:ea typeface="メイリオ" panose="020B0604030504040204" pitchFamily="50" charset="-128"/>
              </a:rPr>
              <a:t>1e-9Pa</a:t>
            </a:r>
            <a:r>
              <a:rPr kumimoji="1" lang="ja-JP" altLang="en-US" sz="2800" dirty="0" smtClean="0">
                <a:solidFill>
                  <a:srgbClr val="33CFCE"/>
                </a:solidFill>
                <a:latin typeface="メイリオ" panose="020B0604030504040204" pitchFamily="50" charset="-128"/>
                <a:ea typeface="メイリオ" panose="020B0604030504040204" pitchFamily="50" charset="-128"/>
              </a:rPr>
              <a:t>以下</a:t>
            </a:r>
            <a:r>
              <a:rPr kumimoji="1" lang="ja-JP" altLang="en-US" sz="2800" dirty="0" smtClean="0">
                <a:solidFill>
                  <a:schemeClr val="bg1"/>
                </a:solidFill>
                <a:latin typeface="メイリオ" panose="020B0604030504040204" pitchFamily="50" charset="-128"/>
                <a:ea typeface="メイリオ" panose="020B0604030504040204" pitchFamily="50" charset="-128"/>
              </a:rPr>
              <a:t>となり、通常の加速器よりも環境が良い。</a:t>
            </a:r>
            <a:endParaRPr kumimoji="1" lang="en-US" altLang="ja-JP" sz="2800" dirty="0" smtClean="0">
              <a:solidFill>
                <a:schemeClr val="bg1"/>
              </a:solidFill>
              <a:latin typeface="メイリオ" panose="020B0604030504040204" pitchFamily="50" charset="-128"/>
              <a:ea typeface="メイリオ" panose="020B0604030504040204" pitchFamily="50" charset="-128"/>
            </a:endParaRPr>
          </a:p>
          <a:p>
            <a:pPr>
              <a:lnSpc>
                <a:spcPct val="100000"/>
              </a:lnSpc>
            </a:pPr>
            <a:r>
              <a:rPr kumimoji="1" lang="ja-JP" altLang="en-US" sz="2800" dirty="0">
                <a:solidFill>
                  <a:schemeClr val="bg1"/>
                </a:solidFill>
                <a:latin typeface="メイリオ" panose="020B0604030504040204" pitchFamily="50" charset="-128"/>
                <a:ea typeface="メイリオ" panose="020B0604030504040204" pitchFamily="50" charset="-128"/>
              </a:rPr>
              <a:t>放射</a:t>
            </a:r>
            <a:r>
              <a:rPr kumimoji="1" lang="ja-JP" altLang="en-US" sz="2800" dirty="0" smtClean="0">
                <a:solidFill>
                  <a:schemeClr val="bg1"/>
                </a:solidFill>
                <a:latin typeface="メイリオ" panose="020B0604030504040204" pitchFamily="50" charset="-128"/>
                <a:ea typeface="メイリオ" panose="020B0604030504040204" pitchFamily="50" charset="-128"/>
              </a:rPr>
              <a:t>線損傷による性能劣化をガンマ線源を使ってテストしたが、ＩＬＣの</a:t>
            </a:r>
            <a:r>
              <a:rPr kumimoji="1" lang="en-US" altLang="ja-JP" sz="2800" dirty="0" smtClean="0">
                <a:solidFill>
                  <a:schemeClr val="bg1"/>
                </a:solidFill>
                <a:latin typeface="メイリオ" panose="020B0604030504040204" pitchFamily="50" charset="-128"/>
                <a:ea typeface="メイリオ" panose="020B0604030504040204" pitchFamily="50" charset="-128"/>
              </a:rPr>
              <a:t>2</a:t>
            </a:r>
            <a:r>
              <a:rPr kumimoji="1" lang="ja-JP" altLang="en-US" sz="2800" dirty="0" smtClean="0">
                <a:solidFill>
                  <a:schemeClr val="bg1"/>
                </a:solidFill>
                <a:latin typeface="メイリオ" panose="020B0604030504040204" pitchFamily="50" charset="-128"/>
                <a:ea typeface="メイリオ" panose="020B0604030504040204" pitchFamily="50" charset="-128"/>
              </a:rPr>
              <a:t>年に相当する線量を照射しても性能劣化は見られなかった。</a:t>
            </a:r>
            <a:endParaRPr kumimoji="1" lang="en-US" altLang="ja-JP" sz="2800" dirty="0" smtClean="0">
              <a:solidFill>
                <a:schemeClr val="bg1"/>
              </a:solidFill>
              <a:latin typeface="メイリオ" panose="020B0604030504040204" pitchFamily="50" charset="-128"/>
              <a:ea typeface="メイリオ" panose="020B0604030504040204" pitchFamily="50" charset="-128"/>
            </a:endParaRPr>
          </a:p>
        </p:txBody>
      </p:sp>
      <p:pic>
        <p:nvPicPr>
          <p:cNvPr id="15" name="図 14"/>
          <p:cNvPicPr/>
          <p:nvPr/>
        </p:nvPicPr>
        <p:blipFill>
          <a:blip r:embed="rId2">
            <a:extLst>
              <a:ext uri="{28A0092B-C50C-407E-A947-70E740481C1C}">
                <a14:useLocalDpi xmlns:a14="http://schemas.microsoft.com/office/drawing/2010/main" val="0"/>
              </a:ext>
            </a:extLst>
          </a:blip>
          <a:stretch>
            <a:fillRect/>
          </a:stretch>
        </p:blipFill>
        <p:spPr bwMode="auto">
          <a:xfrm>
            <a:off x="12117773" y="3365227"/>
            <a:ext cx="5834584" cy="3967517"/>
          </a:xfrm>
          <a:prstGeom prst="rect">
            <a:avLst/>
          </a:prstGeom>
          <a:noFill/>
          <a:ln>
            <a:noFill/>
          </a:ln>
        </p:spPr>
      </p:pic>
      <p:pic>
        <p:nvPicPr>
          <p:cNvPr id="17" name="図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48" y="7017882"/>
            <a:ext cx="2843476" cy="2353222"/>
          </a:xfrm>
          <a:prstGeom prst="rect">
            <a:avLst/>
          </a:prstGeom>
        </p:spPr>
      </p:pic>
      <p:pic>
        <p:nvPicPr>
          <p:cNvPr id="18" name="図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5900" y="5348986"/>
            <a:ext cx="2859024" cy="1408176"/>
          </a:xfrm>
          <a:prstGeom prst="rect">
            <a:avLst/>
          </a:prstGeom>
        </p:spPr>
      </p:pic>
      <p:pic>
        <p:nvPicPr>
          <p:cNvPr id="19" name="図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7075" y="2176190"/>
            <a:ext cx="2667000" cy="2714204"/>
          </a:xfrm>
          <a:prstGeom prst="rect">
            <a:avLst/>
          </a:prstGeom>
        </p:spPr>
      </p:pic>
    </p:spTree>
    <p:extLst>
      <p:ext uri="{BB962C8B-B14F-4D97-AF65-F5344CB8AC3E}">
        <p14:creationId xmlns:p14="http://schemas.microsoft.com/office/powerpoint/2010/main" val="330581637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smtClean="0"/>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03EB59E2-90B9-4CD3-AC74-D672227E13C3}" type="slidenum">
              <a:rPr lang="en-US" smtClean="0"/>
              <a:pPr/>
              <a:t>8</a:t>
            </a:fld>
            <a:endParaRPr lang="en-US" dirty="0"/>
          </a:p>
        </p:txBody>
      </p:sp>
      <p:sp>
        <p:nvSpPr>
          <p:cNvPr id="6" name="タイトル 5"/>
          <p:cNvSpPr>
            <a:spLocks noGrp="1"/>
          </p:cNvSpPr>
          <p:nvPr>
            <p:ph type="title"/>
          </p:nvPr>
        </p:nvSpPr>
        <p:spPr/>
        <p:txBody>
          <a:bodyPr/>
          <a:lstStyle/>
          <a:p>
            <a:r>
              <a:rPr kumimoji="1" lang="en-US" altLang="ja-JP" dirty="0" smtClean="0">
                <a:solidFill>
                  <a:srgbClr val="33CFCE"/>
                </a:solidFill>
              </a:rPr>
              <a:t>F</a:t>
            </a:r>
            <a:r>
              <a:rPr kumimoji="1" lang="en-US" altLang="ja-JP" dirty="0" smtClean="0"/>
              <a:t>lux </a:t>
            </a:r>
            <a:r>
              <a:rPr kumimoji="1" lang="en-US" altLang="ja-JP" dirty="0" smtClean="0">
                <a:solidFill>
                  <a:srgbClr val="33CFCE"/>
                </a:solidFill>
              </a:rPr>
              <a:t>C</a:t>
            </a:r>
            <a:r>
              <a:rPr kumimoji="1" lang="en-US" altLang="ja-JP" dirty="0" smtClean="0"/>
              <a:t>oncentrator as </a:t>
            </a:r>
            <a:r>
              <a:rPr kumimoji="1" lang="en-US" altLang="ja-JP" dirty="0" smtClean="0">
                <a:solidFill>
                  <a:srgbClr val="33CFCE"/>
                </a:solidFill>
              </a:rPr>
              <a:t>AMD</a:t>
            </a:r>
            <a:endParaRPr kumimoji="1" lang="ja-JP" altLang="en-US" dirty="0">
              <a:solidFill>
                <a:srgbClr val="33CFCE"/>
              </a:solidFill>
            </a:endParaRPr>
          </a:p>
        </p:txBody>
      </p:sp>
      <mc:AlternateContent xmlns:mc="http://schemas.openxmlformats.org/markup-compatibility/2006">
        <mc:Choice xmlns:a14="http://schemas.microsoft.com/office/drawing/2010/main" Requires="a14">
          <p:sp>
            <p:nvSpPr>
              <p:cNvPr id="7" name="テキスト プレースホルダー 4"/>
              <p:cNvSpPr txBox="1">
                <a:spLocks/>
              </p:cNvSpPr>
              <p:nvPr/>
            </p:nvSpPr>
            <p:spPr>
              <a:xfrm>
                <a:off x="259443" y="2366682"/>
                <a:ext cx="8846457" cy="7437718"/>
              </a:xfrm>
              <a:prstGeom prst="rect">
                <a:avLst/>
              </a:prstGeom>
            </p:spPr>
            <p:txBody>
              <a:bodyPr>
                <a:normAutofit/>
              </a:bodyPr>
              <a:lstStyle>
                <a:lvl1pPr marL="0" indent="0" algn="l" defTabSz="1371417" rtl="0" eaLnBrk="1" latinLnBrk="0" hangingPunct="1">
                  <a:lnSpc>
                    <a:spcPct val="130000"/>
                  </a:lnSpc>
                  <a:spcBef>
                    <a:spcPts val="1200"/>
                  </a:spcBef>
                  <a:buFontTx/>
                  <a:buNone/>
                  <a:defRPr sz="1800" kern="1200" baseline="0">
                    <a:solidFill>
                      <a:schemeClr val="bg2">
                        <a:lumMod val="90000"/>
                      </a:schemeClr>
                    </a:solidFill>
                    <a:latin typeface="+mn-lt"/>
                    <a:ea typeface="+mn-ea"/>
                    <a:cs typeface="+mn-cs"/>
                  </a:defRPr>
                </a:lvl1pPr>
                <a:lvl2pPr marL="685709" indent="0" algn="l" defTabSz="1371417" rtl="0" eaLnBrk="1" latinLnBrk="0" hangingPunct="1">
                  <a:lnSpc>
                    <a:spcPct val="90000"/>
                  </a:lnSpc>
                  <a:spcBef>
                    <a:spcPts val="750"/>
                  </a:spcBef>
                  <a:buFontTx/>
                  <a:buNone/>
                  <a:defRPr sz="3600" kern="1200">
                    <a:solidFill>
                      <a:schemeClr val="tx1"/>
                    </a:solidFill>
                    <a:latin typeface="+mn-lt"/>
                    <a:ea typeface="+mn-ea"/>
                    <a:cs typeface="+mn-cs"/>
                  </a:defRPr>
                </a:lvl2pPr>
                <a:lvl3pPr marL="1371417" indent="0" algn="l" defTabSz="1371417" rtl="0" eaLnBrk="1" latinLnBrk="0" hangingPunct="1">
                  <a:lnSpc>
                    <a:spcPct val="90000"/>
                  </a:lnSpc>
                  <a:spcBef>
                    <a:spcPts val="750"/>
                  </a:spcBef>
                  <a:buFontTx/>
                  <a:buNone/>
                  <a:defRPr sz="3000" kern="1200">
                    <a:solidFill>
                      <a:schemeClr val="tx1"/>
                    </a:solidFill>
                    <a:latin typeface="+mn-lt"/>
                    <a:ea typeface="+mn-ea"/>
                    <a:cs typeface="+mn-cs"/>
                  </a:defRPr>
                </a:lvl3pPr>
                <a:lvl4pPr marL="2057126" indent="0" algn="l" defTabSz="1371417" rtl="0" eaLnBrk="1" latinLnBrk="0" hangingPunct="1">
                  <a:lnSpc>
                    <a:spcPct val="90000"/>
                  </a:lnSpc>
                  <a:spcBef>
                    <a:spcPts val="750"/>
                  </a:spcBef>
                  <a:buFontTx/>
                  <a:buNone/>
                  <a:defRPr sz="2700" kern="1200">
                    <a:solidFill>
                      <a:schemeClr val="tx1"/>
                    </a:solidFill>
                    <a:latin typeface="+mn-lt"/>
                    <a:ea typeface="+mn-ea"/>
                    <a:cs typeface="+mn-cs"/>
                  </a:defRPr>
                </a:lvl4pPr>
                <a:lvl5pPr marL="2742835" indent="0" algn="l" defTabSz="1371417" rtl="0" eaLnBrk="1" latinLnBrk="0" hangingPunct="1">
                  <a:lnSpc>
                    <a:spcPct val="90000"/>
                  </a:lnSpc>
                  <a:spcBef>
                    <a:spcPts val="750"/>
                  </a:spcBef>
                  <a:buFontTx/>
                  <a:buNone/>
                  <a:defRPr sz="27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342900" indent="-342900">
                  <a:lnSpc>
                    <a:spcPct val="100000"/>
                  </a:lnSpc>
                  <a:spcBef>
                    <a:spcPts val="600"/>
                  </a:spcBef>
                  <a:buFont typeface="Wingdings" panose="05000000000000000000" pitchFamily="2" charset="2"/>
                  <a:buChar char="n"/>
                </a:pPr>
                <a:r>
                  <a:rPr kumimoji="1" lang="ja-JP" altLang="en-US" sz="2800" dirty="0" smtClean="0">
                    <a:solidFill>
                      <a:schemeClr val="bg1"/>
                    </a:solidFill>
                  </a:rPr>
                  <a:t>発生した陽電子は大きな角度広がりを持つので、扱いにくい。ビームサイズを多少大きくしても、角度広がりを抑制したい</a:t>
                </a:r>
                <a:r>
                  <a:rPr kumimoji="1" lang="ja-JP" altLang="en-US" sz="2800" dirty="0" smtClean="0">
                    <a:solidFill>
                      <a:schemeClr val="bg1"/>
                    </a:solidFill>
                  </a:rPr>
                  <a:t>。</a:t>
                </a:r>
                <a:r>
                  <a:rPr kumimoji="1" lang="en-US" altLang="ja-JP" sz="2800" dirty="0" smtClean="0">
                    <a:solidFill>
                      <a:schemeClr val="bg1"/>
                    </a:solidFill>
                  </a:rPr>
                  <a:t>Flux</a:t>
                </a:r>
                <a:r>
                  <a:rPr kumimoji="1" lang="ja-JP" altLang="en-US" sz="2800" dirty="0" smtClean="0">
                    <a:solidFill>
                      <a:schemeClr val="bg1"/>
                    </a:solidFill>
                  </a:rPr>
                  <a:t>　</a:t>
                </a:r>
                <a:r>
                  <a:rPr kumimoji="1" lang="en-US" altLang="ja-JP" sz="2800" dirty="0" smtClean="0">
                    <a:solidFill>
                      <a:schemeClr val="bg1"/>
                    </a:solidFill>
                  </a:rPr>
                  <a:t>Concentrator</a:t>
                </a:r>
                <a:r>
                  <a:rPr kumimoji="1" lang="ja-JP" altLang="en-US" sz="2800" dirty="0" smtClean="0">
                    <a:solidFill>
                      <a:schemeClr val="bg1"/>
                    </a:solidFill>
                  </a:rPr>
                  <a:t>という特殊なパルス磁石を用いる。</a:t>
                </a:r>
                <a:endParaRPr kumimoji="1" lang="en-US" altLang="ja-JP" sz="2800" dirty="0" smtClean="0">
                  <a:solidFill>
                    <a:schemeClr val="bg1"/>
                  </a:solidFill>
                </a:endParaRPr>
              </a:p>
              <a:p>
                <a:pPr marL="342900" indent="-342900">
                  <a:lnSpc>
                    <a:spcPct val="100000"/>
                  </a:lnSpc>
                  <a:spcBef>
                    <a:spcPts val="600"/>
                  </a:spcBef>
                  <a:buFont typeface="Wingdings" panose="05000000000000000000" pitchFamily="2" charset="2"/>
                  <a:buChar char="n"/>
                </a:pPr>
                <a:r>
                  <a:rPr kumimoji="1" lang="ja-JP" altLang="en-US" sz="2800" dirty="0" smtClean="0">
                    <a:solidFill>
                      <a:schemeClr val="bg1"/>
                    </a:solidFill>
                  </a:rPr>
                  <a:t>磁場は</a:t>
                </a:r>
                <a:r>
                  <a:rPr kumimoji="1" lang="ja-JP" altLang="en-US" sz="2800" dirty="0" err="1" smtClean="0">
                    <a:solidFill>
                      <a:schemeClr val="bg1"/>
                    </a:solidFill>
                  </a:rPr>
                  <a:t>ｚ</a:t>
                </a:r>
                <a:r>
                  <a:rPr kumimoji="1" lang="ja-JP" altLang="en-US" sz="2800" dirty="0" smtClean="0">
                    <a:solidFill>
                      <a:schemeClr val="bg1"/>
                    </a:solidFill>
                  </a:rPr>
                  <a:t>方向（ビーム進行方向）に発生するが、その大きさは</a:t>
                </a:r>
                <a:endParaRPr kumimoji="1" lang="en-US" altLang="ja-JP" sz="2800" dirty="0" smtClean="0">
                  <a:solidFill>
                    <a:schemeClr val="bg1"/>
                  </a:solidFill>
                </a:endParaRPr>
              </a:p>
              <a:p>
                <a:pPr>
                  <a:lnSpc>
                    <a:spcPct val="100000"/>
                  </a:lnSpc>
                  <a:spcBef>
                    <a:spcPts val="600"/>
                  </a:spcBef>
                </a:pPr>
                <a14:m>
                  <m:oMathPara xmlns:m="http://schemas.openxmlformats.org/officeDocument/2006/math">
                    <m:oMathParaPr>
                      <m:jc m:val="centerGroup"/>
                    </m:oMathParaPr>
                    <m:oMath xmlns:m="http://schemas.openxmlformats.org/officeDocument/2006/math">
                      <m:sSub>
                        <m:sSubPr>
                          <m:ctrlPr>
                            <a:rPr kumimoji="1" lang="en-US" altLang="ja-JP" sz="2800" i="1" smtClean="0">
                              <a:solidFill>
                                <a:schemeClr val="bg1"/>
                              </a:solidFill>
                              <a:latin typeface="Cambria Math" panose="02040503050406030204" pitchFamily="18" charset="0"/>
                            </a:rPr>
                          </m:ctrlPr>
                        </m:sSubPr>
                        <m:e>
                          <m:r>
                            <a:rPr kumimoji="1" lang="en-US" altLang="ja-JP" sz="2800" b="0" i="1" smtClean="0">
                              <a:solidFill>
                                <a:schemeClr val="bg1"/>
                              </a:solidFill>
                              <a:latin typeface="Cambria Math" panose="02040503050406030204" pitchFamily="18" charset="0"/>
                            </a:rPr>
                            <m:t>𝐵</m:t>
                          </m:r>
                        </m:e>
                        <m:sub>
                          <m:r>
                            <a:rPr kumimoji="1" lang="en-US" altLang="ja-JP" sz="2800" b="0" i="1" smtClean="0">
                              <a:solidFill>
                                <a:schemeClr val="bg1"/>
                              </a:solidFill>
                              <a:latin typeface="Cambria Math" panose="02040503050406030204" pitchFamily="18" charset="0"/>
                            </a:rPr>
                            <m:t>𝑧</m:t>
                          </m:r>
                        </m:sub>
                      </m:sSub>
                      <m:r>
                        <a:rPr kumimoji="1" lang="en-US" altLang="ja-JP" sz="2800" b="0" i="1" smtClean="0">
                          <a:solidFill>
                            <a:schemeClr val="bg1"/>
                          </a:solidFill>
                          <a:latin typeface="Cambria Math" panose="02040503050406030204" pitchFamily="18" charset="0"/>
                        </a:rPr>
                        <m:t>=</m:t>
                      </m:r>
                      <m:f>
                        <m:fPr>
                          <m:ctrlPr>
                            <a:rPr kumimoji="1" lang="en-US" altLang="ja-JP" sz="2800" b="0" i="1" smtClean="0">
                              <a:solidFill>
                                <a:schemeClr val="bg1"/>
                              </a:solidFill>
                              <a:latin typeface="Cambria Math" panose="02040503050406030204" pitchFamily="18" charset="0"/>
                            </a:rPr>
                          </m:ctrlPr>
                        </m:fPr>
                        <m:num>
                          <m:sSub>
                            <m:sSubPr>
                              <m:ctrlPr>
                                <a:rPr kumimoji="1" lang="en-US" altLang="ja-JP" sz="2800" b="0" i="1" smtClean="0">
                                  <a:solidFill>
                                    <a:schemeClr val="bg1"/>
                                  </a:solidFill>
                                  <a:latin typeface="Cambria Math" panose="02040503050406030204" pitchFamily="18" charset="0"/>
                                </a:rPr>
                              </m:ctrlPr>
                            </m:sSubPr>
                            <m:e>
                              <m:r>
                                <a:rPr kumimoji="1" lang="en-US" altLang="ja-JP" sz="2800" b="0" i="1" smtClean="0">
                                  <a:solidFill>
                                    <a:schemeClr val="bg1"/>
                                  </a:solidFill>
                                  <a:latin typeface="Cambria Math" panose="02040503050406030204" pitchFamily="18" charset="0"/>
                                </a:rPr>
                                <m:t>𝐵</m:t>
                              </m:r>
                            </m:e>
                            <m:sub>
                              <m:r>
                                <a:rPr kumimoji="1" lang="en-US" altLang="ja-JP" sz="2800" b="0" i="1" smtClean="0">
                                  <a:solidFill>
                                    <a:schemeClr val="bg1"/>
                                  </a:solidFill>
                                  <a:latin typeface="Cambria Math" panose="02040503050406030204" pitchFamily="18" charset="0"/>
                                </a:rPr>
                                <m:t>0</m:t>
                              </m:r>
                            </m:sub>
                          </m:sSub>
                        </m:num>
                        <m:den>
                          <m:r>
                            <a:rPr kumimoji="1" lang="en-US" altLang="ja-JP" sz="2800" b="0" i="1" smtClean="0">
                              <a:solidFill>
                                <a:schemeClr val="bg1"/>
                              </a:solidFill>
                              <a:latin typeface="Cambria Math" panose="02040503050406030204" pitchFamily="18" charset="0"/>
                            </a:rPr>
                            <m:t>1+</m:t>
                          </m:r>
                          <m:r>
                            <a:rPr kumimoji="1" lang="ja-JP" altLang="en-US" sz="2800" b="0" i="1" smtClean="0">
                              <a:solidFill>
                                <a:schemeClr val="bg1"/>
                              </a:solidFill>
                              <a:latin typeface="Cambria Math" panose="02040503050406030204" pitchFamily="18" charset="0"/>
                            </a:rPr>
                            <m:t>𝜇</m:t>
                          </m:r>
                          <m:r>
                            <a:rPr kumimoji="1" lang="en-US" altLang="ja-JP" sz="2800" b="0" i="1" smtClean="0">
                              <a:solidFill>
                                <a:schemeClr val="bg1"/>
                              </a:solidFill>
                              <a:latin typeface="Cambria Math" panose="02040503050406030204" pitchFamily="18" charset="0"/>
                            </a:rPr>
                            <m:t>𝑧</m:t>
                          </m:r>
                        </m:den>
                      </m:f>
                    </m:oMath>
                  </m:oMathPara>
                </a14:m>
                <a:endParaRPr kumimoji="1" lang="en-US" altLang="ja-JP" sz="2800" dirty="0" smtClean="0">
                  <a:solidFill>
                    <a:schemeClr val="bg1"/>
                  </a:solidFill>
                </a:endParaRPr>
              </a:p>
              <a:p>
                <a:pPr>
                  <a:lnSpc>
                    <a:spcPct val="100000"/>
                  </a:lnSpc>
                  <a:spcBef>
                    <a:spcPts val="600"/>
                  </a:spcBef>
                </a:pPr>
                <a:r>
                  <a:rPr kumimoji="1" lang="ja-JP" altLang="en-US" sz="2800" dirty="0" smtClean="0">
                    <a:solidFill>
                      <a:schemeClr val="bg1"/>
                    </a:solidFill>
                  </a:rPr>
                  <a:t>陽電子は磁場により回転運動（サイクロトロン運動）をするが、磁場が弱くなるに従い、回転半径は増大し、横方向運動量は減少する。</a:t>
                </a:r>
                <a:endParaRPr kumimoji="1" lang="en-US" altLang="ja-JP" sz="2800" dirty="0" smtClean="0">
                  <a:solidFill>
                    <a:schemeClr val="bg1"/>
                  </a:solidFill>
                </a:endParaRPr>
              </a:p>
              <a:p>
                <a:pPr>
                  <a:lnSpc>
                    <a:spcPct val="100000"/>
                  </a:lnSpc>
                  <a:spcBef>
                    <a:spcPts val="600"/>
                  </a:spcBef>
                </a:pPr>
                <a:endParaRPr kumimoji="1" lang="en-US" altLang="ja-JP" sz="2800" dirty="0">
                  <a:solidFill>
                    <a:schemeClr val="bg1"/>
                  </a:solidFill>
                </a:endParaRPr>
              </a:p>
              <a:p>
                <a:pPr>
                  <a:lnSpc>
                    <a:spcPct val="100000"/>
                  </a:lnSpc>
                  <a:spcBef>
                    <a:spcPts val="600"/>
                  </a:spcBef>
                </a:pPr>
                <a:r>
                  <a:rPr kumimoji="1" lang="ja-JP" altLang="en-US" sz="2800" dirty="0" smtClean="0">
                    <a:solidFill>
                      <a:schemeClr val="bg1"/>
                    </a:solidFill>
                  </a:rPr>
                  <a:t>断熱不変量 </a:t>
                </a:r>
                <a:r>
                  <a:rPr kumimoji="1" lang="en-US" altLang="ja-JP" sz="2800" dirty="0" smtClean="0">
                    <a:solidFill>
                      <a:schemeClr val="bg1"/>
                    </a:solidFill>
                  </a:rPr>
                  <a:t>(Adiabatic invariance)</a:t>
                </a:r>
              </a:p>
              <a:p>
                <a:pPr algn="ctr">
                  <a:lnSpc>
                    <a:spcPct val="100000"/>
                  </a:lnSpc>
                  <a:spcBef>
                    <a:spcPts val="600"/>
                  </a:spcBef>
                </a:pPr>
                <a14:m>
                  <m:oMath xmlns:m="http://schemas.openxmlformats.org/officeDocument/2006/math">
                    <m:f>
                      <m:fPr>
                        <m:ctrlPr>
                          <a:rPr lang="en-US" altLang="ja-JP" sz="2800" i="1" smtClean="0">
                            <a:solidFill>
                              <a:schemeClr val="bg1"/>
                            </a:solidFill>
                            <a:latin typeface="Cambria Math" panose="02040503050406030204" pitchFamily="18" charset="0"/>
                            <a:cs typeface="Arial" panose="020B0604020202020204" pitchFamily="34" charset="0"/>
                          </a:rPr>
                        </m:ctrlPr>
                      </m:fPr>
                      <m:num>
                        <m:r>
                          <a:rPr lang="en-US" altLang="ja-JP" sz="2800" i="1">
                            <a:solidFill>
                              <a:schemeClr val="bg1"/>
                            </a:solidFill>
                            <a:latin typeface="Cambria Math" panose="02040503050406030204" pitchFamily="18" charset="0"/>
                            <a:cs typeface="Arial" panose="020B0604020202020204" pitchFamily="34" charset="0"/>
                          </a:rPr>
                          <m:t>1</m:t>
                        </m:r>
                      </m:num>
                      <m:den>
                        <m:r>
                          <a:rPr lang="en-US" altLang="ja-JP" sz="2800" i="1">
                            <a:solidFill>
                              <a:schemeClr val="bg1"/>
                            </a:solidFill>
                            <a:latin typeface="Cambria Math" panose="02040503050406030204" pitchFamily="18" charset="0"/>
                            <a:cs typeface="Arial" panose="020B0604020202020204" pitchFamily="34" charset="0"/>
                          </a:rPr>
                          <m:t>2</m:t>
                        </m:r>
                        <m:r>
                          <a:rPr lang="ja-JP" altLang="en-US" sz="2800" i="1">
                            <a:solidFill>
                              <a:schemeClr val="bg1"/>
                            </a:solidFill>
                            <a:latin typeface="Cambria Math" panose="02040503050406030204" pitchFamily="18" charset="0"/>
                            <a:cs typeface="Arial" panose="020B0604020202020204" pitchFamily="34" charset="0"/>
                          </a:rPr>
                          <m:t>𝜋</m:t>
                        </m:r>
                      </m:den>
                    </m:f>
                    <m:nary>
                      <m:naryPr>
                        <m:limLoc m:val="undOvr"/>
                        <m:subHide m:val="on"/>
                        <m:supHide m:val="on"/>
                        <m:ctrlPr>
                          <a:rPr lang="en-US" altLang="ja-JP" sz="2800" i="1">
                            <a:solidFill>
                              <a:schemeClr val="bg1"/>
                            </a:solidFill>
                            <a:latin typeface="Cambria Math" panose="02040503050406030204" pitchFamily="18" charset="0"/>
                            <a:cs typeface="Arial" panose="020B0604020202020204" pitchFamily="34" charset="0"/>
                          </a:rPr>
                        </m:ctrlPr>
                      </m:naryPr>
                      <m:sub/>
                      <m:sup/>
                      <m:e>
                        <m:r>
                          <a:rPr lang="en-US" altLang="ja-JP" sz="2800" i="1">
                            <a:solidFill>
                              <a:schemeClr val="bg1"/>
                            </a:solidFill>
                            <a:latin typeface="Cambria Math" panose="02040503050406030204" pitchFamily="18" charset="0"/>
                            <a:cs typeface="Arial" panose="020B0604020202020204" pitchFamily="34" charset="0"/>
                          </a:rPr>
                          <m:t>𝑝𝑑𝑞</m:t>
                        </m:r>
                        <m:r>
                          <a:rPr lang="en-US" altLang="ja-JP" sz="2800" i="1">
                            <a:solidFill>
                              <a:schemeClr val="bg1"/>
                            </a:solidFill>
                            <a:latin typeface="Cambria Math" panose="02040503050406030204" pitchFamily="18" charset="0"/>
                            <a:cs typeface="Arial" panose="020B0604020202020204" pitchFamily="34" charset="0"/>
                          </a:rPr>
                          <m:t>=2</m:t>
                        </m:r>
                        <m:r>
                          <a:rPr lang="ja-JP" altLang="en-US" sz="2800" i="1">
                            <a:solidFill>
                              <a:schemeClr val="bg1"/>
                            </a:solidFill>
                            <a:latin typeface="Cambria Math" panose="02040503050406030204" pitchFamily="18" charset="0"/>
                            <a:cs typeface="Arial" panose="020B0604020202020204" pitchFamily="34" charset="0"/>
                          </a:rPr>
                          <m:t>𝜌</m:t>
                        </m:r>
                        <m:sSub>
                          <m:sSubPr>
                            <m:ctrlPr>
                              <a:rPr lang="en-US" altLang="ja-JP" sz="2800" i="1">
                                <a:solidFill>
                                  <a:schemeClr val="bg1"/>
                                </a:solidFill>
                                <a:latin typeface="Cambria Math" panose="02040503050406030204" pitchFamily="18" charset="0"/>
                                <a:cs typeface="Arial" panose="020B0604020202020204" pitchFamily="34" charset="0"/>
                              </a:rPr>
                            </m:ctrlPr>
                          </m:sSubPr>
                          <m:e>
                            <m:r>
                              <a:rPr lang="en-US" altLang="ja-JP" sz="2800" i="1">
                                <a:solidFill>
                                  <a:schemeClr val="bg1"/>
                                </a:solidFill>
                                <a:latin typeface="Cambria Math" panose="02040503050406030204" pitchFamily="18" charset="0"/>
                                <a:cs typeface="Arial" panose="020B0604020202020204" pitchFamily="34" charset="0"/>
                              </a:rPr>
                              <m:t>𝑝</m:t>
                            </m:r>
                          </m:e>
                          <m:sub>
                            <m:r>
                              <a:rPr lang="en-US" altLang="ja-JP" sz="2800" i="1">
                                <a:solidFill>
                                  <a:schemeClr val="bg1"/>
                                </a:solidFill>
                                <a:latin typeface="Cambria Math" panose="02040503050406030204" pitchFamily="18" charset="0"/>
                                <a:cs typeface="Arial" panose="020B0604020202020204" pitchFamily="34" charset="0"/>
                              </a:rPr>
                              <m:t>𝑡</m:t>
                            </m:r>
                          </m:sub>
                        </m:sSub>
                        <m:r>
                          <a:rPr lang="en-US" altLang="ja-JP" sz="2800" i="1">
                            <a:solidFill>
                              <a:schemeClr val="bg1"/>
                            </a:solidFill>
                            <a:latin typeface="Cambria Math" panose="02040503050406030204" pitchFamily="18" charset="0"/>
                            <a:cs typeface="Arial" panose="020B0604020202020204" pitchFamily="34" charset="0"/>
                          </a:rPr>
                          <m:t>=2</m:t>
                        </m:r>
                        <m:f>
                          <m:fPr>
                            <m:ctrlPr>
                              <a:rPr lang="en-US" altLang="ja-JP" sz="2800" i="1">
                                <a:solidFill>
                                  <a:schemeClr val="bg1"/>
                                </a:solidFill>
                                <a:latin typeface="Cambria Math" panose="02040503050406030204" pitchFamily="18" charset="0"/>
                                <a:cs typeface="Arial" panose="020B0604020202020204" pitchFamily="34" charset="0"/>
                              </a:rPr>
                            </m:ctrlPr>
                          </m:fPr>
                          <m:num>
                            <m:sSubSup>
                              <m:sSubSupPr>
                                <m:ctrlPr>
                                  <a:rPr lang="en-US" altLang="ja-JP" sz="2800" i="1">
                                    <a:solidFill>
                                      <a:schemeClr val="bg1"/>
                                    </a:solidFill>
                                    <a:latin typeface="Cambria Math" panose="02040503050406030204" pitchFamily="18" charset="0"/>
                                    <a:cs typeface="Arial" panose="020B0604020202020204" pitchFamily="34" charset="0"/>
                                  </a:rPr>
                                </m:ctrlPr>
                              </m:sSubSupPr>
                              <m:e>
                                <m:r>
                                  <a:rPr lang="en-US" altLang="ja-JP" sz="2800" i="1">
                                    <a:solidFill>
                                      <a:schemeClr val="bg1"/>
                                    </a:solidFill>
                                    <a:latin typeface="Cambria Math" panose="02040503050406030204" pitchFamily="18" charset="0"/>
                                    <a:cs typeface="Arial" panose="020B0604020202020204" pitchFamily="34" charset="0"/>
                                  </a:rPr>
                                  <m:t>𝑝</m:t>
                                </m:r>
                              </m:e>
                              <m:sub>
                                <m:r>
                                  <a:rPr lang="en-US" altLang="ja-JP" sz="2800" i="1">
                                    <a:solidFill>
                                      <a:schemeClr val="bg1"/>
                                    </a:solidFill>
                                    <a:latin typeface="Cambria Math" panose="02040503050406030204" pitchFamily="18" charset="0"/>
                                    <a:cs typeface="Arial" panose="020B0604020202020204" pitchFamily="34" charset="0"/>
                                  </a:rPr>
                                  <m:t>𝑡</m:t>
                                </m:r>
                              </m:sub>
                              <m:sup>
                                <m:r>
                                  <a:rPr lang="en-US" altLang="ja-JP" sz="2800" i="1">
                                    <a:solidFill>
                                      <a:schemeClr val="bg1"/>
                                    </a:solidFill>
                                    <a:latin typeface="Cambria Math" panose="02040503050406030204" pitchFamily="18" charset="0"/>
                                    <a:cs typeface="Arial" panose="020B0604020202020204" pitchFamily="34" charset="0"/>
                                  </a:rPr>
                                  <m:t>2</m:t>
                                </m:r>
                              </m:sup>
                            </m:sSubSup>
                          </m:num>
                          <m:den>
                            <m:r>
                              <a:rPr lang="en-US" altLang="ja-JP" sz="2800" i="1">
                                <a:solidFill>
                                  <a:schemeClr val="bg1"/>
                                </a:solidFill>
                                <a:latin typeface="Cambria Math" panose="02040503050406030204" pitchFamily="18" charset="0"/>
                                <a:cs typeface="Arial" panose="020B0604020202020204" pitchFamily="34" charset="0"/>
                              </a:rPr>
                              <m:t>𝑒𝐵</m:t>
                            </m:r>
                          </m:den>
                        </m:f>
                      </m:e>
                    </m:nary>
                  </m:oMath>
                </a14:m>
                <a:r>
                  <a:rPr kumimoji="1" lang="en-US" altLang="ja-JP" sz="2800" dirty="0" smtClean="0">
                    <a:solidFill>
                      <a:schemeClr val="bg1"/>
                    </a:solidFill>
                  </a:rPr>
                  <a:t> </a:t>
                </a:r>
              </a:p>
              <a:p>
                <a:pPr marL="342900" indent="-342900">
                  <a:lnSpc>
                    <a:spcPct val="100000"/>
                  </a:lnSpc>
                  <a:spcBef>
                    <a:spcPts val="600"/>
                  </a:spcBef>
                  <a:buFont typeface="Wingdings" panose="05000000000000000000" pitchFamily="2" charset="2"/>
                  <a:buChar char="n"/>
                </a:pPr>
                <a:endParaRPr kumimoji="1" lang="ja-JP" altLang="en-US" sz="2800" dirty="0">
                  <a:solidFill>
                    <a:schemeClr val="bg1"/>
                  </a:solidFill>
                </a:endParaRPr>
              </a:p>
            </p:txBody>
          </p:sp>
        </mc:Choice>
        <mc:Fallback>
          <p:sp>
            <p:nvSpPr>
              <p:cNvPr id="7" name="テキスト プレースホルダー 4"/>
              <p:cNvSpPr txBox="1">
                <a:spLocks noRot="1" noChangeAspect="1" noMove="1" noResize="1" noEditPoints="1" noAdjustHandles="1" noChangeArrowheads="1" noChangeShapeType="1" noTextEdit="1"/>
              </p:cNvSpPr>
              <p:nvPr/>
            </p:nvSpPr>
            <p:spPr>
              <a:xfrm>
                <a:off x="259443" y="2366682"/>
                <a:ext cx="8846457" cy="7437718"/>
              </a:xfrm>
              <a:prstGeom prst="rect">
                <a:avLst/>
              </a:prstGeom>
              <a:blipFill>
                <a:blip r:embed="rId2"/>
                <a:stretch>
                  <a:fillRect l="-1447" t="-820"/>
                </a:stretch>
              </a:blipFill>
            </p:spPr>
            <p:txBody>
              <a:bodyPr/>
              <a:lstStyle/>
              <a:p>
                <a:r>
                  <a:rPr lang="ja-JP" altLang="en-US">
                    <a:noFill/>
                  </a:rPr>
                  <a:t> </a:t>
                </a:r>
              </a:p>
            </p:txBody>
          </p:sp>
        </mc:Fallback>
      </mc:AlternateContent>
      <p:grpSp>
        <p:nvGrpSpPr>
          <p:cNvPr id="8" name="グループ化 7"/>
          <p:cNvGrpSpPr/>
          <p:nvPr/>
        </p:nvGrpSpPr>
        <p:grpSpPr>
          <a:xfrm>
            <a:off x="13694284" y="4334297"/>
            <a:ext cx="4117727" cy="5343991"/>
            <a:chOff x="7795059" y="252984"/>
            <a:chExt cx="2660073" cy="3452246"/>
          </a:xfrm>
        </p:grpSpPr>
        <p:pic>
          <p:nvPicPr>
            <p:cNvPr id="9" name="図 8"/>
            <p:cNvPicPr/>
            <p:nvPr/>
          </p:nvPicPr>
          <p:blipFill rotWithShape="1">
            <a:blip r:embed="rId3">
              <a:extLst>
                <a:ext uri="{28A0092B-C50C-407E-A947-70E740481C1C}">
                  <a14:useLocalDpi xmlns:a14="http://schemas.microsoft.com/office/drawing/2010/main" val="0"/>
                </a:ext>
              </a:extLst>
            </a:blip>
            <a:srcRect l="20383"/>
            <a:stretch/>
          </p:blipFill>
          <p:spPr bwMode="auto">
            <a:xfrm flipH="1">
              <a:off x="7795059" y="252984"/>
              <a:ext cx="2660073" cy="3382053"/>
            </a:xfrm>
            <a:prstGeom prst="rect">
              <a:avLst/>
            </a:prstGeom>
            <a:noFill/>
            <a:ln>
              <a:noFill/>
            </a:ln>
          </p:spPr>
        </p:pic>
        <p:sp>
          <p:nvSpPr>
            <p:cNvPr id="10" name="正方形/長方形 9"/>
            <p:cNvSpPr/>
            <p:nvPr/>
          </p:nvSpPr>
          <p:spPr>
            <a:xfrm>
              <a:off x="8362512" y="3428231"/>
              <a:ext cx="1282723" cy="276999"/>
            </a:xfrm>
            <a:prstGeom prst="rect">
              <a:avLst/>
            </a:prstGeom>
            <a:solidFill>
              <a:schemeClr val="bg1"/>
            </a:solidFill>
          </p:spPr>
          <p:txBody>
            <a:bodyPr wrap="none">
              <a:spAutoFit/>
            </a:bodyPr>
            <a:lstStyle/>
            <a:p>
              <a:pPr lvl="1" algn="r"/>
              <a:r>
                <a:rPr lang="en-US" altLang="ja-JP" sz="1200" dirty="0" smtClean="0">
                  <a:latin typeface="メイリオ" panose="020B0604030504040204" pitchFamily="50" charset="-128"/>
                  <a:ea typeface="メイリオ" panose="020B0604030504040204" pitchFamily="50" charset="-128"/>
                  <a:cs typeface="Rounded Mgen+ 1c light" panose="020B0403020203020207" pitchFamily="50" charset="-128"/>
                </a:rPr>
                <a:t>170 mm</a:t>
              </a:r>
              <a:endParaRPr lang="en-US" altLang="ja-JP" sz="1200" dirty="0">
                <a:latin typeface="メイリオ" panose="020B0604030504040204" pitchFamily="50" charset="-128"/>
                <a:ea typeface="メイリオ" panose="020B0604030504040204" pitchFamily="50" charset="-128"/>
                <a:cs typeface="Rounded Mgen+ 1c light" panose="020B0403020203020207" pitchFamily="50" charset="-128"/>
              </a:endParaRPr>
            </a:p>
          </p:txBody>
        </p:sp>
        <p:sp>
          <p:nvSpPr>
            <p:cNvPr id="11" name="テキスト ボックス 10"/>
            <p:cNvSpPr txBox="1"/>
            <p:nvPr/>
          </p:nvSpPr>
          <p:spPr>
            <a:xfrm>
              <a:off x="9216535" y="1227925"/>
              <a:ext cx="784751" cy="276999"/>
            </a:xfrm>
            <a:prstGeom prst="rect">
              <a:avLst/>
            </a:prstGeom>
            <a:solidFill>
              <a:srgbClr val="FFFF00"/>
            </a:solidFill>
          </p:spPr>
          <p:txBody>
            <a:bodyPr wrap="square" rtlCol="0">
              <a:spAutoFit/>
            </a:bodyPr>
            <a:lstStyle/>
            <a:p>
              <a:r>
                <a:rPr kumimoji="1" lang="en-US" altLang="ja-JP" sz="1200" dirty="0" smtClean="0">
                  <a:latin typeface="メイリオ" panose="020B0604030504040204" pitchFamily="50" charset="-128"/>
                  <a:ea typeface="メイリオ" panose="020B0604030504040204" pitchFamily="50" charset="-128"/>
                </a:rPr>
                <a:t>16mm</a:t>
              </a:r>
              <a:endParaRPr kumimoji="1" lang="ja-JP" altLang="en-US" sz="1200" dirty="0">
                <a:latin typeface="メイリオ" panose="020B0604030504040204" pitchFamily="50" charset="-128"/>
                <a:ea typeface="メイリオ" panose="020B0604030504040204" pitchFamily="50" charset="-128"/>
              </a:endParaRPr>
            </a:p>
          </p:txBody>
        </p:sp>
        <p:sp>
          <p:nvSpPr>
            <p:cNvPr id="12" name="テキスト ボックス 11"/>
            <p:cNvSpPr txBox="1"/>
            <p:nvPr/>
          </p:nvSpPr>
          <p:spPr>
            <a:xfrm>
              <a:off x="9216534" y="347839"/>
              <a:ext cx="784751" cy="276999"/>
            </a:xfrm>
            <a:prstGeom prst="rect">
              <a:avLst/>
            </a:prstGeom>
            <a:solidFill>
              <a:schemeClr val="bg2">
                <a:lumMod val="75000"/>
              </a:schemeClr>
            </a:solidFill>
          </p:spPr>
          <p:txBody>
            <a:bodyPr wrap="square" rtlCol="0">
              <a:spAutoFit/>
            </a:bodyPr>
            <a:lstStyle/>
            <a:p>
              <a:r>
                <a:rPr kumimoji="1" lang="en-US" altLang="ja-JP" sz="1200" dirty="0" smtClean="0">
                  <a:latin typeface="メイリオ" panose="020B0604030504040204" pitchFamily="50" charset="-128"/>
                  <a:ea typeface="メイリオ" panose="020B0604030504040204" pitchFamily="50" charset="-128"/>
                </a:rPr>
                <a:t>100mm</a:t>
              </a:r>
              <a:endParaRPr kumimoji="1" lang="ja-JP" altLang="en-US" sz="1200" dirty="0">
                <a:latin typeface="メイリオ" panose="020B0604030504040204" pitchFamily="50" charset="-128"/>
                <a:ea typeface="メイリオ" panose="020B0604030504040204" pitchFamily="50" charset="-128"/>
              </a:endParaRPr>
            </a:p>
          </p:txBody>
        </p:sp>
        <p:sp>
          <p:nvSpPr>
            <p:cNvPr id="13" name="テキスト ボックス 12"/>
            <p:cNvSpPr txBox="1"/>
            <p:nvPr/>
          </p:nvSpPr>
          <p:spPr>
            <a:xfrm>
              <a:off x="7970137" y="417111"/>
              <a:ext cx="784751" cy="276999"/>
            </a:xfrm>
            <a:prstGeom prst="rect">
              <a:avLst/>
            </a:prstGeom>
            <a:solidFill>
              <a:schemeClr val="bg2">
                <a:lumMod val="75000"/>
              </a:schemeClr>
            </a:solidFill>
          </p:spPr>
          <p:txBody>
            <a:bodyPr wrap="square" rtlCol="0">
              <a:spAutoFit/>
            </a:bodyPr>
            <a:lstStyle/>
            <a:p>
              <a:r>
                <a:rPr kumimoji="1" lang="en-US" altLang="ja-JP" sz="1200" dirty="0" smtClean="0">
                  <a:latin typeface="メイリオ" panose="020B0604030504040204" pitchFamily="50" charset="-128"/>
                  <a:ea typeface="メイリオ" panose="020B0604030504040204" pitchFamily="50" charset="-128"/>
                </a:rPr>
                <a:t>target</a:t>
              </a:r>
              <a:endParaRPr kumimoji="1" lang="ja-JP" altLang="en-US" sz="1200" dirty="0">
                <a:latin typeface="メイリオ" panose="020B0604030504040204" pitchFamily="50" charset="-128"/>
                <a:ea typeface="メイリオ" panose="020B0604030504040204" pitchFamily="50" charset="-128"/>
              </a:endParaRPr>
            </a:p>
          </p:txBody>
        </p:sp>
      </p:grpSp>
      <p:grpSp>
        <p:nvGrpSpPr>
          <p:cNvPr id="23" name="グループ化 22"/>
          <p:cNvGrpSpPr/>
          <p:nvPr/>
        </p:nvGrpSpPr>
        <p:grpSpPr>
          <a:xfrm>
            <a:off x="9773867" y="5084148"/>
            <a:ext cx="3545119" cy="4639881"/>
            <a:chOff x="10574343" y="4508949"/>
            <a:chExt cx="2428875" cy="3178932"/>
          </a:xfrm>
        </p:grpSpPr>
        <p:sp>
          <p:nvSpPr>
            <p:cNvPr id="14" name="円/楕円 6">
              <a:extLst>
                <a:ext uri="{FF2B5EF4-FFF2-40B4-BE49-F238E27FC236}">
                  <a16:creationId xmlns:a16="http://schemas.microsoft.com/office/drawing/2014/main" id="{96BD8233-0757-E040-850A-FB4F93A62BEA}"/>
                </a:ext>
              </a:extLst>
            </p:cNvPr>
            <p:cNvSpPr/>
            <p:nvPr/>
          </p:nvSpPr>
          <p:spPr>
            <a:xfrm>
              <a:off x="10574343" y="4508949"/>
              <a:ext cx="2428875" cy="317893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3">
              <a:extLst>
                <a:ext uri="{FF2B5EF4-FFF2-40B4-BE49-F238E27FC236}">
                  <a16:creationId xmlns:a16="http://schemas.microsoft.com/office/drawing/2014/main" id="{FC2D29DE-A893-B247-BF23-31E88AE82385}"/>
                </a:ext>
              </a:extLst>
            </p:cNvPr>
            <p:cNvSpPr/>
            <p:nvPr/>
          </p:nvSpPr>
          <p:spPr>
            <a:xfrm>
              <a:off x="11095836" y="4661350"/>
              <a:ext cx="1385887" cy="12884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a:extLst>
                <a:ext uri="{FF2B5EF4-FFF2-40B4-BE49-F238E27FC236}">
                  <a16:creationId xmlns:a16="http://schemas.microsoft.com/office/drawing/2014/main" id="{37F71BF7-F9FB-4246-A7BA-A17AC5B07B95}"/>
                </a:ext>
              </a:extLst>
            </p:cNvPr>
            <p:cNvSpPr/>
            <p:nvPr/>
          </p:nvSpPr>
          <p:spPr>
            <a:xfrm>
              <a:off x="11113694" y="6212454"/>
              <a:ext cx="1404000" cy="140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DCEECD17-C2F7-3C45-B6B5-BE749DF67B20}"/>
                </a:ext>
              </a:extLst>
            </p:cNvPr>
            <p:cNvSpPr/>
            <p:nvPr/>
          </p:nvSpPr>
          <p:spPr>
            <a:xfrm>
              <a:off x="11763774" y="5735451"/>
              <a:ext cx="67867" cy="87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a:extLst>
                <a:ext uri="{FF2B5EF4-FFF2-40B4-BE49-F238E27FC236}">
                  <a16:creationId xmlns:a16="http://schemas.microsoft.com/office/drawing/2014/main" id="{F10B3F48-5925-8B47-9465-15BB4761F064}"/>
                </a:ext>
              </a:extLst>
            </p:cNvPr>
            <p:cNvSpPr/>
            <p:nvPr/>
          </p:nvSpPr>
          <p:spPr>
            <a:xfrm>
              <a:off x="11191624" y="6286815"/>
              <a:ext cx="1260000" cy="126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9">
              <a:extLst>
                <a:ext uri="{FF2B5EF4-FFF2-40B4-BE49-F238E27FC236}">
                  <a16:creationId xmlns:a16="http://schemas.microsoft.com/office/drawing/2014/main" id="{5C664D21-F5AB-DE4A-8FFA-645934BA6D4C}"/>
                </a:ext>
              </a:extLst>
            </p:cNvPr>
            <p:cNvSpPr/>
            <p:nvPr/>
          </p:nvSpPr>
          <p:spPr>
            <a:xfrm>
              <a:off x="11470729" y="6564415"/>
              <a:ext cx="720000" cy="7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6011D5AB-E386-EE4E-872F-99B9D7EB89BC}"/>
                </a:ext>
              </a:extLst>
            </p:cNvPr>
            <p:cNvSpPr/>
            <p:nvPr/>
          </p:nvSpPr>
          <p:spPr>
            <a:xfrm rot="10800000">
              <a:off x="11781760" y="7135625"/>
              <a:ext cx="67866" cy="411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円弧 23"/>
          <p:cNvSpPr/>
          <p:nvPr/>
        </p:nvSpPr>
        <p:spPr>
          <a:xfrm>
            <a:off x="10766738" y="7799382"/>
            <a:ext cx="1655915" cy="1619796"/>
          </a:xfrm>
          <a:prstGeom prst="arc">
            <a:avLst>
              <a:gd name="adj1" fmla="val 1379100"/>
              <a:gd name="adj2" fmla="val 0"/>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b="1" dirty="0"/>
          </a:p>
        </p:txBody>
      </p:sp>
      <p:sp>
        <p:nvSpPr>
          <p:cNvPr id="25" name="円弧 24"/>
          <p:cNvSpPr/>
          <p:nvPr/>
        </p:nvSpPr>
        <p:spPr>
          <a:xfrm>
            <a:off x="10403650" y="5168535"/>
            <a:ext cx="2265058" cy="2156367"/>
          </a:xfrm>
          <a:prstGeom prst="arc">
            <a:avLst>
              <a:gd name="adj1" fmla="val 5916262"/>
              <a:gd name="adj2" fmla="val 4983063"/>
            </a:avLst>
          </a:prstGeom>
          <a:ln w="57150">
            <a:solidFill>
              <a:srgbClr val="0070C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b="1" dirty="0"/>
          </a:p>
        </p:txBody>
      </p:sp>
      <p:sp>
        <p:nvSpPr>
          <p:cNvPr id="26" name="円弧 25"/>
          <p:cNvSpPr/>
          <p:nvPr/>
        </p:nvSpPr>
        <p:spPr>
          <a:xfrm rot="10800000">
            <a:off x="10439266" y="7462954"/>
            <a:ext cx="2229442" cy="2239621"/>
          </a:xfrm>
          <a:prstGeom prst="arc">
            <a:avLst>
              <a:gd name="adj1" fmla="val 5916262"/>
              <a:gd name="adj2" fmla="val 4983063"/>
            </a:avLst>
          </a:prstGeom>
          <a:ln w="57150">
            <a:solidFill>
              <a:srgbClr val="0070C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b="1" dirty="0"/>
          </a:p>
        </p:txBody>
      </p:sp>
      <p:pic>
        <p:nvPicPr>
          <p:cNvPr id="2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4506" y="2255034"/>
            <a:ext cx="6708960" cy="24753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3" name="グループ化 32"/>
          <p:cNvGrpSpPr/>
          <p:nvPr/>
        </p:nvGrpSpPr>
        <p:grpSpPr>
          <a:xfrm>
            <a:off x="13440229" y="5607937"/>
            <a:ext cx="6919786" cy="921340"/>
            <a:chOff x="13440229" y="5607937"/>
            <a:chExt cx="6919786" cy="921340"/>
          </a:xfrm>
        </p:grpSpPr>
        <p:sp>
          <p:nvSpPr>
            <p:cNvPr id="2" name="右矢印 1"/>
            <p:cNvSpPr/>
            <p:nvPr/>
          </p:nvSpPr>
          <p:spPr>
            <a:xfrm>
              <a:off x="13440229" y="5843481"/>
              <a:ext cx="1739846" cy="436828"/>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弧 4"/>
            <p:cNvSpPr/>
            <p:nvPr/>
          </p:nvSpPr>
          <p:spPr>
            <a:xfrm flipH="1">
              <a:off x="15264007" y="5787461"/>
              <a:ext cx="5096008" cy="741816"/>
            </a:xfrm>
            <a:prstGeom prst="arc">
              <a:avLst>
                <a:gd name="adj1" fmla="val 19807349"/>
                <a:gd name="adj2" fmla="val 21365317"/>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 name="円弧 28"/>
            <p:cNvSpPr/>
            <p:nvPr/>
          </p:nvSpPr>
          <p:spPr>
            <a:xfrm flipH="1" flipV="1">
              <a:off x="15264007" y="5607937"/>
              <a:ext cx="5096008" cy="704574"/>
            </a:xfrm>
            <a:prstGeom prst="arc">
              <a:avLst>
                <a:gd name="adj1" fmla="val 19807349"/>
                <a:gd name="adj2" fmla="val 21365317"/>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31" name="直線コネクタ 30"/>
            <p:cNvCxnSpPr/>
            <p:nvPr/>
          </p:nvCxnSpPr>
          <p:spPr>
            <a:xfrm>
              <a:off x="15565498" y="6057875"/>
              <a:ext cx="17645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4" name="グループ化 43"/>
          <p:cNvGrpSpPr/>
          <p:nvPr/>
        </p:nvGrpSpPr>
        <p:grpSpPr>
          <a:xfrm>
            <a:off x="11256525" y="8211603"/>
            <a:ext cx="732276" cy="706367"/>
            <a:chOff x="11256525" y="8211603"/>
            <a:chExt cx="732276" cy="706367"/>
          </a:xfrm>
        </p:grpSpPr>
        <p:sp>
          <p:nvSpPr>
            <p:cNvPr id="34" name="楕円 33"/>
            <p:cNvSpPr/>
            <p:nvPr/>
          </p:nvSpPr>
          <p:spPr>
            <a:xfrm>
              <a:off x="11256525" y="8211603"/>
              <a:ext cx="732276" cy="706367"/>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 name="直線コネクタ 35"/>
            <p:cNvCxnSpPr>
              <a:stCxn id="34" idx="1"/>
              <a:endCxn id="34" idx="5"/>
            </p:cNvCxnSpPr>
            <p:nvPr/>
          </p:nvCxnSpPr>
          <p:spPr>
            <a:xfrm>
              <a:off x="11363764" y="8315048"/>
              <a:ext cx="517798" cy="4994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a:stCxn id="34" idx="3"/>
              <a:endCxn id="34" idx="7"/>
            </p:cNvCxnSpPr>
            <p:nvPr/>
          </p:nvCxnSpPr>
          <p:spPr>
            <a:xfrm flipV="1">
              <a:off x="11363764" y="8315048"/>
              <a:ext cx="517798" cy="4994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グループ化 42"/>
          <p:cNvGrpSpPr/>
          <p:nvPr/>
        </p:nvGrpSpPr>
        <p:grpSpPr>
          <a:xfrm>
            <a:off x="11143790" y="5883210"/>
            <a:ext cx="732276" cy="706367"/>
            <a:chOff x="11143790" y="5883210"/>
            <a:chExt cx="732276" cy="706367"/>
          </a:xfrm>
        </p:grpSpPr>
        <p:sp>
          <p:nvSpPr>
            <p:cNvPr id="40" name="楕円 39"/>
            <p:cNvSpPr/>
            <p:nvPr/>
          </p:nvSpPr>
          <p:spPr>
            <a:xfrm>
              <a:off x="11143790" y="5883210"/>
              <a:ext cx="732276" cy="706367"/>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楕円 41"/>
            <p:cNvSpPr/>
            <p:nvPr/>
          </p:nvSpPr>
          <p:spPr>
            <a:xfrm>
              <a:off x="11339732" y="6035610"/>
              <a:ext cx="339045" cy="381117"/>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085311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repeatCount="indefinite" fill="hold" nodeType="clickEffect">
                                  <p:stCondLst>
                                    <p:cond delay="10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0"/>
          </p:nvPr>
        </p:nvSpPr>
        <p:spPr/>
        <p:txBody>
          <a:bodyPr/>
          <a:lstStyle/>
          <a:p>
            <a:r>
              <a:rPr lang="en-US" smtClean="0"/>
              <a:t>The Power of PowerPoint | thepopp.com</a:t>
            </a:r>
            <a:endParaRPr lang="en-US" dirty="0"/>
          </a:p>
        </p:txBody>
      </p:sp>
      <p:sp>
        <p:nvSpPr>
          <p:cNvPr id="3" name="スライド番号プレースホルダー 2"/>
          <p:cNvSpPr>
            <a:spLocks noGrp="1"/>
          </p:cNvSpPr>
          <p:nvPr>
            <p:ph type="sldNum" sz="quarter" idx="11"/>
          </p:nvPr>
        </p:nvSpPr>
        <p:spPr/>
        <p:txBody>
          <a:bodyPr/>
          <a:lstStyle/>
          <a:p>
            <a:fld id="{03EB59E2-90B9-4CD3-AC74-D672227E13C3}" type="slidenum">
              <a:rPr lang="en-US" smtClean="0"/>
              <a:pPr/>
              <a:t>9</a:t>
            </a:fld>
            <a:endParaRPr lang="en-US" dirty="0"/>
          </a:p>
        </p:txBody>
      </p:sp>
      <p:sp>
        <p:nvSpPr>
          <p:cNvPr id="4" name="タイトル 3"/>
          <p:cNvSpPr>
            <a:spLocks noGrp="1"/>
          </p:cNvSpPr>
          <p:nvPr>
            <p:ph type="title"/>
          </p:nvPr>
        </p:nvSpPr>
        <p:spPr>
          <a:xfrm>
            <a:off x="704535" y="263986"/>
            <a:ext cx="16737958" cy="1612865"/>
          </a:xfrm>
        </p:spPr>
        <p:txBody>
          <a:bodyPr/>
          <a:lstStyle/>
          <a:p>
            <a:r>
              <a:rPr kumimoji="1" lang="en-US" altLang="ja-JP" dirty="0" smtClean="0">
                <a:solidFill>
                  <a:srgbClr val="33CFCE"/>
                </a:solidFill>
              </a:rPr>
              <a:t>C</a:t>
            </a:r>
            <a:r>
              <a:rPr kumimoji="1" lang="en-US" altLang="ja-JP" dirty="0" smtClean="0"/>
              <a:t>apture </a:t>
            </a:r>
            <a:r>
              <a:rPr kumimoji="1" lang="en-US" altLang="ja-JP" dirty="0" err="1" smtClean="0">
                <a:solidFill>
                  <a:srgbClr val="33CFCE"/>
                </a:solidFill>
              </a:rPr>
              <a:t>L</a:t>
            </a:r>
            <a:r>
              <a:rPr kumimoji="1" lang="en-US" altLang="ja-JP" dirty="0" err="1" smtClean="0"/>
              <a:t>inac</a:t>
            </a:r>
            <a:r>
              <a:rPr kumimoji="1" lang="en-US" altLang="ja-JP" dirty="0" smtClean="0"/>
              <a:t> </a:t>
            </a:r>
            <a:endParaRPr kumimoji="1" lang="ja-JP" altLang="en-US" dirty="0"/>
          </a:p>
        </p:txBody>
      </p:sp>
      <p:sp>
        <p:nvSpPr>
          <p:cNvPr id="5" name="テキスト プレースホルダー 4"/>
          <p:cNvSpPr txBox="1">
            <a:spLocks/>
          </p:cNvSpPr>
          <p:nvPr/>
        </p:nvSpPr>
        <p:spPr>
          <a:xfrm>
            <a:off x="775021" y="2470098"/>
            <a:ext cx="8846457" cy="7437718"/>
          </a:xfrm>
          <a:prstGeom prst="rect">
            <a:avLst/>
          </a:prstGeom>
        </p:spPr>
        <p:txBody>
          <a:bodyPr>
            <a:normAutofit lnSpcReduction="10000"/>
          </a:bodyPr>
          <a:lstStyle>
            <a:lvl1pPr marL="0" indent="0" algn="l" defTabSz="1371417" rtl="0" eaLnBrk="1" latinLnBrk="0" hangingPunct="1">
              <a:lnSpc>
                <a:spcPct val="130000"/>
              </a:lnSpc>
              <a:spcBef>
                <a:spcPts val="1200"/>
              </a:spcBef>
              <a:buFontTx/>
              <a:buNone/>
              <a:defRPr sz="1800" kern="1200" baseline="0">
                <a:solidFill>
                  <a:schemeClr val="bg2">
                    <a:lumMod val="90000"/>
                  </a:schemeClr>
                </a:solidFill>
                <a:latin typeface="+mn-lt"/>
                <a:ea typeface="+mn-ea"/>
                <a:cs typeface="+mn-cs"/>
              </a:defRPr>
            </a:lvl1pPr>
            <a:lvl2pPr marL="685709" indent="0" algn="l" defTabSz="1371417" rtl="0" eaLnBrk="1" latinLnBrk="0" hangingPunct="1">
              <a:lnSpc>
                <a:spcPct val="90000"/>
              </a:lnSpc>
              <a:spcBef>
                <a:spcPts val="750"/>
              </a:spcBef>
              <a:buFontTx/>
              <a:buNone/>
              <a:defRPr sz="3600" kern="1200">
                <a:solidFill>
                  <a:schemeClr val="tx1"/>
                </a:solidFill>
                <a:latin typeface="+mn-lt"/>
                <a:ea typeface="+mn-ea"/>
                <a:cs typeface="+mn-cs"/>
              </a:defRPr>
            </a:lvl2pPr>
            <a:lvl3pPr marL="1371417" indent="0" algn="l" defTabSz="1371417" rtl="0" eaLnBrk="1" latinLnBrk="0" hangingPunct="1">
              <a:lnSpc>
                <a:spcPct val="90000"/>
              </a:lnSpc>
              <a:spcBef>
                <a:spcPts val="750"/>
              </a:spcBef>
              <a:buFontTx/>
              <a:buNone/>
              <a:defRPr sz="3000" kern="1200">
                <a:solidFill>
                  <a:schemeClr val="tx1"/>
                </a:solidFill>
                <a:latin typeface="+mn-lt"/>
                <a:ea typeface="+mn-ea"/>
                <a:cs typeface="+mn-cs"/>
              </a:defRPr>
            </a:lvl3pPr>
            <a:lvl4pPr marL="2057126" indent="0" algn="l" defTabSz="1371417" rtl="0" eaLnBrk="1" latinLnBrk="0" hangingPunct="1">
              <a:lnSpc>
                <a:spcPct val="90000"/>
              </a:lnSpc>
              <a:spcBef>
                <a:spcPts val="750"/>
              </a:spcBef>
              <a:buFontTx/>
              <a:buNone/>
              <a:defRPr sz="2700" kern="1200">
                <a:solidFill>
                  <a:schemeClr val="tx1"/>
                </a:solidFill>
                <a:latin typeface="+mn-lt"/>
                <a:ea typeface="+mn-ea"/>
                <a:cs typeface="+mn-cs"/>
              </a:defRPr>
            </a:lvl4pPr>
            <a:lvl5pPr marL="2742835" indent="0" algn="l" defTabSz="1371417" rtl="0" eaLnBrk="1" latinLnBrk="0" hangingPunct="1">
              <a:lnSpc>
                <a:spcPct val="90000"/>
              </a:lnSpc>
              <a:spcBef>
                <a:spcPts val="750"/>
              </a:spcBef>
              <a:buFontTx/>
              <a:buNone/>
              <a:defRPr sz="27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342900" indent="-342900">
              <a:lnSpc>
                <a:spcPct val="100000"/>
              </a:lnSpc>
              <a:spcBef>
                <a:spcPts val="600"/>
              </a:spcBef>
              <a:buFont typeface="Wingdings" panose="05000000000000000000" pitchFamily="2" charset="2"/>
              <a:buChar char="n"/>
            </a:pPr>
            <a:r>
              <a:rPr lang="en-US" altLang="ja-JP" sz="2800" dirty="0" smtClean="0">
                <a:solidFill>
                  <a:schemeClr val="bg1"/>
                </a:solidFill>
                <a:latin typeface="メイリオ" panose="020B0604030504040204" pitchFamily="50" charset="-128"/>
                <a:ea typeface="メイリオ" panose="020B0604030504040204" pitchFamily="50" charset="-128"/>
              </a:rPr>
              <a:t>FC</a:t>
            </a:r>
            <a:r>
              <a:rPr lang="ja-JP" altLang="en-US" sz="2800" dirty="0" smtClean="0">
                <a:solidFill>
                  <a:schemeClr val="bg1"/>
                </a:solidFill>
                <a:latin typeface="メイリオ" panose="020B0604030504040204" pitchFamily="50" charset="-128"/>
                <a:ea typeface="メイリオ" panose="020B0604030504040204" pitchFamily="50" charset="-128"/>
              </a:rPr>
              <a:t>を出た陽電子は補足線形加速器（</a:t>
            </a:r>
            <a:r>
              <a:rPr lang="en-US" altLang="ja-JP" sz="2800" dirty="0" smtClean="0">
                <a:solidFill>
                  <a:schemeClr val="bg1"/>
                </a:solidFill>
                <a:latin typeface="メイリオ" panose="020B0604030504040204" pitchFamily="50" charset="-128"/>
                <a:ea typeface="メイリオ" panose="020B0604030504040204" pitchFamily="50" charset="-128"/>
              </a:rPr>
              <a:t>Capture </a:t>
            </a:r>
            <a:r>
              <a:rPr lang="en-US" altLang="ja-JP" sz="2800" dirty="0" err="1" smtClean="0">
                <a:solidFill>
                  <a:schemeClr val="bg1"/>
                </a:solidFill>
                <a:latin typeface="メイリオ" panose="020B0604030504040204" pitchFamily="50" charset="-128"/>
                <a:ea typeface="メイリオ" panose="020B0604030504040204" pitchFamily="50" charset="-128"/>
              </a:rPr>
              <a:t>Linac</a:t>
            </a:r>
            <a:r>
              <a:rPr lang="en-US" altLang="ja-JP" sz="2800" dirty="0" smtClean="0">
                <a:solidFill>
                  <a:schemeClr val="bg1"/>
                </a:solidFill>
                <a:latin typeface="メイリオ" panose="020B0604030504040204" pitchFamily="50" charset="-128"/>
                <a:ea typeface="メイリオ" panose="020B0604030504040204" pitchFamily="50" charset="-128"/>
              </a:rPr>
              <a:t>)</a:t>
            </a:r>
            <a:r>
              <a:rPr lang="ja-JP" altLang="en-US" sz="2800" dirty="0" smtClean="0">
                <a:solidFill>
                  <a:schemeClr val="bg1"/>
                </a:solidFill>
                <a:latin typeface="メイリオ" panose="020B0604030504040204" pitchFamily="50" charset="-128"/>
                <a:ea typeface="メイリオ" panose="020B0604030504040204" pitchFamily="50" charset="-128"/>
              </a:rPr>
              <a:t>に送り込まれる。</a:t>
            </a:r>
            <a:endParaRPr lang="en-US" altLang="ja-JP" sz="2800" dirty="0" smtClean="0">
              <a:solidFill>
                <a:schemeClr val="bg1"/>
              </a:solidFill>
              <a:latin typeface="メイリオ" panose="020B0604030504040204" pitchFamily="50" charset="-128"/>
              <a:ea typeface="メイリオ" panose="020B0604030504040204" pitchFamily="50" charset="-128"/>
            </a:endParaRPr>
          </a:p>
          <a:p>
            <a:pPr marL="342900" indent="-342900">
              <a:lnSpc>
                <a:spcPct val="100000"/>
              </a:lnSpc>
              <a:spcBef>
                <a:spcPts val="600"/>
              </a:spcBef>
              <a:buFont typeface="Wingdings" panose="05000000000000000000" pitchFamily="2" charset="2"/>
              <a:buChar char="n"/>
            </a:pPr>
            <a:r>
              <a:rPr kumimoji="1" lang="ja-JP" altLang="en-US" sz="2800" dirty="0" smtClean="0">
                <a:solidFill>
                  <a:schemeClr val="bg1"/>
                </a:solidFill>
                <a:latin typeface="メイリオ" panose="020B0604030504040204" pitchFamily="50" charset="-128"/>
                <a:ea typeface="メイリオ" panose="020B0604030504040204" pitchFamily="50" charset="-128"/>
              </a:rPr>
              <a:t>陽電子は時間的には局在しているが、横方向に大きく拡がり、エネルギー的にも大きく拡がっている。</a:t>
            </a:r>
            <a:endParaRPr kumimoji="1" lang="en-US" altLang="ja-JP" sz="2800" dirty="0" smtClean="0">
              <a:solidFill>
                <a:schemeClr val="bg1"/>
              </a:solidFill>
              <a:latin typeface="メイリオ" panose="020B0604030504040204" pitchFamily="50" charset="-128"/>
              <a:ea typeface="メイリオ" panose="020B0604030504040204" pitchFamily="50" charset="-128"/>
            </a:endParaRPr>
          </a:p>
          <a:p>
            <a:pPr marL="342900" indent="-342900">
              <a:lnSpc>
                <a:spcPct val="100000"/>
              </a:lnSpc>
              <a:spcBef>
                <a:spcPts val="600"/>
              </a:spcBef>
              <a:buFont typeface="Wingdings" panose="05000000000000000000" pitchFamily="2" charset="2"/>
              <a:buChar char="n"/>
            </a:pPr>
            <a:r>
              <a:rPr kumimoji="1" lang="ja-JP" altLang="en-US" sz="2800" dirty="0">
                <a:solidFill>
                  <a:schemeClr val="bg1"/>
                </a:solidFill>
                <a:latin typeface="メイリオ" panose="020B0604030504040204" pitchFamily="50" charset="-128"/>
                <a:ea typeface="メイリオ" panose="020B0604030504040204" pitchFamily="50" charset="-128"/>
              </a:rPr>
              <a:t>このよう</a:t>
            </a:r>
            <a:r>
              <a:rPr kumimoji="1" lang="ja-JP" altLang="en-US" sz="2800" dirty="0" smtClean="0">
                <a:solidFill>
                  <a:schemeClr val="bg1"/>
                </a:solidFill>
                <a:latin typeface="メイリオ" panose="020B0604030504040204" pitchFamily="50" charset="-128"/>
                <a:ea typeface="メイリオ" panose="020B0604030504040204" pitchFamily="50" charset="-128"/>
              </a:rPr>
              <a:t>な陽電子を普通に加速しても、うまく加速できるのは一部のみで、多くの陽電子は取りこぼしてしまう。</a:t>
            </a:r>
            <a:endParaRPr kumimoji="1" lang="en-US" altLang="ja-JP" sz="2800" dirty="0" smtClean="0">
              <a:solidFill>
                <a:schemeClr val="bg1"/>
              </a:solidFill>
              <a:latin typeface="メイリオ" panose="020B0604030504040204" pitchFamily="50" charset="-128"/>
              <a:ea typeface="メイリオ" panose="020B0604030504040204" pitchFamily="50" charset="-128"/>
            </a:endParaRPr>
          </a:p>
          <a:p>
            <a:pPr marL="342900" indent="-342900">
              <a:lnSpc>
                <a:spcPct val="100000"/>
              </a:lnSpc>
              <a:spcBef>
                <a:spcPts val="600"/>
              </a:spcBef>
              <a:buFont typeface="Wingdings" panose="05000000000000000000" pitchFamily="2" charset="2"/>
              <a:buChar char="n"/>
            </a:pPr>
            <a:r>
              <a:rPr kumimoji="1" lang="ja-JP" altLang="en-US" sz="2800" dirty="0" smtClean="0">
                <a:solidFill>
                  <a:schemeClr val="bg1"/>
                </a:solidFill>
                <a:latin typeface="メイリオ" panose="020B0604030504040204" pitchFamily="50" charset="-128"/>
                <a:ea typeface="メイリオ" panose="020B0604030504040204" pitchFamily="50" charset="-128"/>
              </a:rPr>
              <a:t>陽電子をなるべくかき集め（</a:t>
            </a:r>
            <a:r>
              <a:rPr kumimoji="1" lang="en-US" altLang="ja-JP" sz="2800" dirty="0" smtClean="0">
                <a:solidFill>
                  <a:schemeClr val="bg1"/>
                </a:solidFill>
                <a:latin typeface="メイリオ" panose="020B0604030504040204" pitchFamily="50" charset="-128"/>
                <a:ea typeface="メイリオ" panose="020B0604030504040204" pitchFamily="50" charset="-128"/>
              </a:rPr>
              <a:t>RF Capture)</a:t>
            </a:r>
            <a:r>
              <a:rPr kumimoji="1" lang="ja-JP" altLang="en-US" sz="2800" dirty="0" smtClean="0">
                <a:solidFill>
                  <a:schemeClr val="bg1"/>
                </a:solidFill>
                <a:latin typeface="メイリオ" panose="020B0604030504040204" pitchFamily="50" charset="-128"/>
                <a:ea typeface="メイリオ" panose="020B0604030504040204" pitchFamily="50" charset="-128"/>
              </a:rPr>
              <a:t>ながら、徐々に加速していくのが</a:t>
            </a:r>
            <a:r>
              <a:rPr kumimoji="1" lang="en-US" altLang="ja-JP" sz="2800" dirty="0" smtClean="0">
                <a:solidFill>
                  <a:schemeClr val="bg1"/>
                </a:solidFill>
                <a:latin typeface="メイリオ" panose="020B0604030504040204" pitchFamily="50" charset="-128"/>
                <a:ea typeface="メイリオ" panose="020B0604030504040204" pitchFamily="50" charset="-128"/>
              </a:rPr>
              <a:t>Capture </a:t>
            </a:r>
            <a:r>
              <a:rPr kumimoji="1" lang="en-US" altLang="ja-JP" sz="2800" dirty="0" err="1" smtClean="0">
                <a:solidFill>
                  <a:schemeClr val="bg1"/>
                </a:solidFill>
                <a:latin typeface="メイリオ" panose="020B0604030504040204" pitchFamily="50" charset="-128"/>
                <a:ea typeface="メイリオ" panose="020B0604030504040204" pitchFamily="50" charset="-128"/>
              </a:rPr>
              <a:t>Linac</a:t>
            </a:r>
            <a:r>
              <a:rPr kumimoji="1" lang="en-US" altLang="ja-JP" sz="2800" dirty="0" smtClean="0">
                <a:solidFill>
                  <a:schemeClr val="bg1"/>
                </a:solidFill>
                <a:latin typeface="メイリオ" panose="020B0604030504040204" pitchFamily="50" charset="-128"/>
                <a:ea typeface="メイリオ" panose="020B0604030504040204" pitchFamily="50" charset="-128"/>
              </a:rPr>
              <a:t> </a:t>
            </a:r>
            <a:r>
              <a:rPr kumimoji="1" lang="ja-JP" altLang="en-US" sz="2800" dirty="0" smtClean="0">
                <a:solidFill>
                  <a:schemeClr val="bg1"/>
                </a:solidFill>
                <a:latin typeface="メイリオ" panose="020B0604030504040204" pitchFamily="50" charset="-128"/>
                <a:ea typeface="メイリオ" panose="020B0604030504040204" pitchFamily="50" charset="-128"/>
              </a:rPr>
              <a:t>の役目。</a:t>
            </a:r>
            <a:endParaRPr kumimoji="1" lang="en-US" altLang="ja-JP" sz="2800" dirty="0" smtClean="0">
              <a:solidFill>
                <a:schemeClr val="bg1"/>
              </a:solidFill>
              <a:latin typeface="メイリオ" panose="020B0604030504040204" pitchFamily="50" charset="-128"/>
              <a:ea typeface="メイリオ" panose="020B0604030504040204" pitchFamily="50" charset="-128"/>
            </a:endParaRPr>
          </a:p>
          <a:p>
            <a:pPr marL="342900" indent="-342900">
              <a:lnSpc>
                <a:spcPct val="100000"/>
              </a:lnSpc>
              <a:spcBef>
                <a:spcPts val="600"/>
              </a:spcBef>
              <a:buFont typeface="Wingdings" panose="05000000000000000000" pitchFamily="2" charset="2"/>
              <a:buChar char="n"/>
            </a:pPr>
            <a:endParaRPr kumimoji="1" lang="en-US" altLang="ja-JP" sz="2800" dirty="0" smtClean="0">
              <a:solidFill>
                <a:schemeClr val="bg1"/>
              </a:solidFill>
              <a:latin typeface="メイリオ" panose="020B0604030504040204" pitchFamily="50" charset="-128"/>
              <a:ea typeface="メイリオ" panose="020B0604030504040204" pitchFamily="50" charset="-128"/>
            </a:endParaRPr>
          </a:p>
          <a:p>
            <a:pPr marL="342900" indent="-342900">
              <a:lnSpc>
                <a:spcPct val="100000"/>
              </a:lnSpc>
              <a:spcBef>
                <a:spcPts val="600"/>
              </a:spcBef>
              <a:buFont typeface="Wingdings" panose="05000000000000000000" pitchFamily="2" charset="2"/>
              <a:buChar char="n"/>
            </a:pPr>
            <a:r>
              <a:rPr kumimoji="1" lang="ja-JP" altLang="en-US" sz="2800" dirty="0" smtClean="0">
                <a:solidFill>
                  <a:schemeClr val="bg1"/>
                </a:solidFill>
                <a:latin typeface="メイリオ" panose="020B0604030504040204" pitchFamily="50" charset="-128"/>
                <a:ea typeface="メイリオ" panose="020B0604030504040204" pitchFamily="50" charset="-128"/>
              </a:rPr>
              <a:t>陽電子を</a:t>
            </a:r>
            <a:r>
              <a:rPr kumimoji="1" lang="ja-JP" altLang="en-US" sz="2800" b="1" dirty="0" smtClean="0">
                <a:solidFill>
                  <a:srgbClr val="33CFCE"/>
                </a:solidFill>
                <a:latin typeface="メイリオ" panose="020B0604030504040204" pitchFamily="50" charset="-128"/>
                <a:ea typeface="メイリオ" panose="020B0604030504040204" pitchFamily="50" charset="-128"/>
              </a:rPr>
              <a:t>減速位相</a:t>
            </a:r>
            <a:r>
              <a:rPr kumimoji="1" lang="ja-JP" altLang="en-US" sz="2800" dirty="0" smtClean="0">
                <a:solidFill>
                  <a:schemeClr val="bg1"/>
                </a:solidFill>
                <a:latin typeface="メイリオ" panose="020B0604030504040204" pitchFamily="50" charset="-128"/>
                <a:ea typeface="メイリオ" panose="020B0604030504040204" pitchFamily="50" charset="-128"/>
              </a:rPr>
              <a:t>に乗せる。陽電子は速度が小さくなり、後ろの位相にずれていく。</a:t>
            </a:r>
            <a:endParaRPr kumimoji="1" lang="en-US" altLang="ja-JP" sz="2800" dirty="0" smtClean="0">
              <a:solidFill>
                <a:schemeClr val="bg1"/>
              </a:solidFill>
              <a:latin typeface="メイリオ" panose="020B0604030504040204" pitchFamily="50" charset="-128"/>
              <a:ea typeface="メイリオ" panose="020B0604030504040204" pitchFamily="50" charset="-128"/>
            </a:endParaRPr>
          </a:p>
          <a:p>
            <a:pPr marL="342900" indent="-342900">
              <a:lnSpc>
                <a:spcPct val="100000"/>
              </a:lnSpc>
              <a:spcBef>
                <a:spcPts val="600"/>
              </a:spcBef>
              <a:buFont typeface="Wingdings" panose="05000000000000000000" pitchFamily="2" charset="2"/>
              <a:buChar char="n"/>
            </a:pPr>
            <a:r>
              <a:rPr kumimoji="1" lang="ja-JP" altLang="en-US" sz="2800" dirty="0" smtClean="0">
                <a:solidFill>
                  <a:schemeClr val="bg1"/>
                </a:solidFill>
                <a:latin typeface="メイリオ" panose="020B0604030504040204" pitchFamily="50" charset="-128"/>
                <a:ea typeface="メイリオ" panose="020B0604030504040204" pitchFamily="50" charset="-128"/>
              </a:rPr>
              <a:t>後ろの位相にずれた陽電子は加速される。</a:t>
            </a:r>
            <a:endParaRPr kumimoji="1" lang="en-US" altLang="ja-JP" sz="2800" dirty="0" smtClean="0">
              <a:solidFill>
                <a:schemeClr val="bg1"/>
              </a:solidFill>
              <a:latin typeface="メイリオ" panose="020B0604030504040204" pitchFamily="50" charset="-128"/>
              <a:ea typeface="メイリオ" panose="020B0604030504040204" pitchFamily="50" charset="-128"/>
            </a:endParaRPr>
          </a:p>
          <a:p>
            <a:pPr marL="342900" indent="-342900">
              <a:lnSpc>
                <a:spcPct val="100000"/>
              </a:lnSpc>
              <a:spcBef>
                <a:spcPts val="600"/>
              </a:spcBef>
              <a:buFont typeface="Wingdings" panose="05000000000000000000" pitchFamily="2" charset="2"/>
              <a:buChar char="n"/>
            </a:pPr>
            <a:r>
              <a:rPr kumimoji="1" lang="ja-JP" altLang="en-US" sz="2800" dirty="0" smtClean="0">
                <a:solidFill>
                  <a:schemeClr val="bg1"/>
                </a:solidFill>
                <a:latin typeface="メイリオ" panose="020B0604030504040204" pitchFamily="50" charset="-128"/>
                <a:ea typeface="メイリオ" panose="020B0604030504040204" pitchFamily="50" charset="-128"/>
              </a:rPr>
              <a:t>加速された陽電子はそれ以上遅れないので、陽電子は</a:t>
            </a:r>
            <a:r>
              <a:rPr kumimoji="1" lang="ja-JP" altLang="en-US" sz="2800" b="1" dirty="0" smtClean="0">
                <a:solidFill>
                  <a:srgbClr val="33CFCE"/>
                </a:solidFill>
                <a:latin typeface="メイリオ" panose="020B0604030504040204" pitchFamily="50" charset="-128"/>
                <a:ea typeface="メイリオ" panose="020B0604030504040204" pitchFamily="50" charset="-128"/>
              </a:rPr>
              <a:t>加速位相にかき集められる</a:t>
            </a:r>
            <a:r>
              <a:rPr kumimoji="1" lang="ja-JP" altLang="en-US" sz="2800" dirty="0" smtClean="0">
                <a:solidFill>
                  <a:schemeClr val="bg1"/>
                </a:solidFill>
                <a:latin typeface="メイリオ" panose="020B0604030504040204" pitchFamily="50" charset="-128"/>
                <a:ea typeface="メイリオ" panose="020B0604030504040204" pitchFamily="50" charset="-128"/>
              </a:rPr>
              <a:t>。（減速</a:t>
            </a:r>
            <a:r>
              <a:rPr kumimoji="1" lang="en-US" altLang="ja-JP" sz="2800" dirty="0" smtClean="0">
                <a:solidFill>
                  <a:schemeClr val="bg1"/>
                </a:solidFill>
                <a:latin typeface="メイリオ" panose="020B0604030504040204" pitchFamily="50" charset="-128"/>
                <a:ea typeface="メイリオ" panose="020B0604030504040204" pitchFamily="50" charset="-128"/>
              </a:rPr>
              <a:t>RF</a:t>
            </a:r>
            <a:r>
              <a:rPr kumimoji="1" lang="ja-JP" altLang="en-US" sz="2800" dirty="0" smtClean="0">
                <a:solidFill>
                  <a:schemeClr val="bg1"/>
                </a:solidFill>
                <a:latin typeface="メイリオ" panose="020B0604030504040204" pitchFamily="50" charset="-128"/>
                <a:ea typeface="メイリオ" panose="020B0604030504040204" pitchFamily="50" charset="-128"/>
              </a:rPr>
              <a:t>キャプチャー）</a:t>
            </a:r>
            <a:endParaRPr kumimoji="1" lang="en-US" altLang="ja-JP" sz="2800" dirty="0" smtClean="0">
              <a:solidFill>
                <a:schemeClr val="bg1"/>
              </a:solidFill>
              <a:latin typeface="メイリオ" panose="020B0604030504040204" pitchFamily="50" charset="-128"/>
              <a:ea typeface="メイリオ" panose="020B0604030504040204" pitchFamily="50" charset="-128"/>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470" y="2694492"/>
            <a:ext cx="6016935" cy="5810050"/>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4668" y="2691794"/>
            <a:ext cx="6016936" cy="5810050"/>
          </a:xfrm>
          <a:prstGeom prst="rect">
            <a:avLst/>
          </a:prstGeom>
        </p:spPr>
      </p:pic>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4669" y="2704878"/>
            <a:ext cx="6016931" cy="5810049"/>
          </a:xfrm>
          <a:prstGeom prst="rect">
            <a:avLst/>
          </a:prstGeom>
        </p:spPr>
      </p:pic>
      <p:pic>
        <p:nvPicPr>
          <p:cNvPr id="9" name="図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4668" y="2708816"/>
            <a:ext cx="6016936" cy="5810050"/>
          </a:xfrm>
          <a:prstGeom prst="rect">
            <a:avLst/>
          </a:prstGeom>
        </p:spPr>
      </p:pic>
      <p:pic>
        <p:nvPicPr>
          <p:cNvPr id="10" name="図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84668" y="2709376"/>
            <a:ext cx="6016936" cy="5810050"/>
          </a:xfrm>
          <a:prstGeom prst="rect">
            <a:avLst/>
          </a:prstGeom>
        </p:spPr>
      </p:pic>
      <p:pic>
        <p:nvPicPr>
          <p:cNvPr id="11" name="図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84668" y="2708816"/>
            <a:ext cx="6016936" cy="5810050"/>
          </a:xfrm>
          <a:prstGeom prst="rect">
            <a:avLst/>
          </a:prstGeom>
        </p:spPr>
      </p:pic>
      <p:graphicFrame>
        <p:nvGraphicFramePr>
          <p:cNvPr id="12" name="オブジェクト 11"/>
          <p:cNvGraphicFramePr>
            <a:graphicFrameLocks noChangeAspect="1"/>
          </p:cNvGraphicFramePr>
          <p:nvPr>
            <p:extLst>
              <p:ext uri="{D42A27DB-BD31-4B8C-83A1-F6EECF244321}">
                <p14:modId xmlns:p14="http://schemas.microsoft.com/office/powerpoint/2010/main" val="2508039510"/>
              </p:ext>
            </p:extLst>
          </p:nvPr>
        </p:nvGraphicFramePr>
        <p:xfrm>
          <a:off x="10059011" y="3402643"/>
          <a:ext cx="6130383" cy="5914144"/>
        </p:xfrm>
        <a:graphic>
          <a:graphicData uri="http://schemas.openxmlformats.org/presentationml/2006/ole">
            <mc:AlternateContent xmlns:mc="http://schemas.openxmlformats.org/markup-compatibility/2006">
              <mc:Choice xmlns:v="urn:schemas-microsoft-com:vml" Requires="v">
                <p:oleObj spid="_x0000_s1034" name="Acrobat Document" r:id="rId9" imgW="5400401" imgH="5209856" progId="Acrobat.Document.DC">
                  <p:embed/>
                </p:oleObj>
              </mc:Choice>
              <mc:Fallback>
                <p:oleObj name="Acrobat Document" r:id="rId9" imgW="5400401" imgH="5209856" progId="Acrobat.Document.DC">
                  <p:embed/>
                  <p:pic>
                    <p:nvPicPr>
                      <p:cNvPr id="0" name=""/>
                      <p:cNvPicPr/>
                      <p:nvPr/>
                    </p:nvPicPr>
                    <p:blipFill>
                      <a:blip r:embed="rId10"/>
                      <a:stretch>
                        <a:fillRect/>
                      </a:stretch>
                    </p:blipFill>
                    <p:spPr>
                      <a:xfrm>
                        <a:off x="10059011" y="3402643"/>
                        <a:ext cx="6130383" cy="5914144"/>
                      </a:xfrm>
                      <a:prstGeom prst="rect">
                        <a:avLst/>
                      </a:prstGeom>
                    </p:spPr>
                  </p:pic>
                </p:oleObj>
              </mc:Fallback>
            </mc:AlternateContent>
          </a:graphicData>
        </a:graphic>
      </p:graphicFrame>
    </p:spTree>
    <p:extLst>
      <p:ext uri="{BB962C8B-B14F-4D97-AF65-F5344CB8AC3E}">
        <p14:creationId xmlns:p14="http://schemas.microsoft.com/office/powerpoint/2010/main" val="1332464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ntents">
  <a:themeElements>
    <a:clrScheme name="Castor Blue">
      <a:dk1>
        <a:srgbClr val="222427"/>
      </a:dk1>
      <a:lt1>
        <a:sysClr val="window" lastClr="FFFFFF"/>
      </a:lt1>
      <a:dk2>
        <a:srgbClr val="333438"/>
      </a:dk2>
      <a:lt2>
        <a:srgbClr val="EAEAEA"/>
      </a:lt2>
      <a:accent1>
        <a:srgbClr val="33CFCE"/>
      </a:accent1>
      <a:accent2>
        <a:srgbClr val="28ADAA"/>
      </a:accent2>
      <a:accent3>
        <a:srgbClr val="1F8583"/>
      </a:accent3>
      <a:accent4>
        <a:srgbClr val="186664"/>
      </a:accent4>
      <a:accent5>
        <a:srgbClr val="ECF03A"/>
      </a:accent5>
      <a:accent6>
        <a:srgbClr val="A3A70D"/>
      </a:accent6>
      <a:hlink>
        <a:srgbClr val="33CFCE"/>
      </a:hlink>
      <a:folHlink>
        <a:srgbClr val="1F8583"/>
      </a:folHlink>
    </a:clrScheme>
    <a:fontScheme name="Castor">
      <a:majorFont>
        <a:latin typeface="Roboto Bold"/>
        <a:ea typeface="Spica Neue P Light"/>
        <a:cs typeface=""/>
      </a:majorFont>
      <a:minorFont>
        <a:latin typeface="Roboto"/>
        <a:ea typeface="Spica Neue P"/>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 Header and Footer">
  <a:themeElements>
    <a:clrScheme name="Castor Blue">
      <a:dk1>
        <a:srgbClr val="222427"/>
      </a:dk1>
      <a:lt1>
        <a:sysClr val="window" lastClr="FFFFFF"/>
      </a:lt1>
      <a:dk2>
        <a:srgbClr val="333438"/>
      </a:dk2>
      <a:lt2>
        <a:srgbClr val="EAEAEA"/>
      </a:lt2>
      <a:accent1>
        <a:srgbClr val="33CFCE"/>
      </a:accent1>
      <a:accent2>
        <a:srgbClr val="28ADAA"/>
      </a:accent2>
      <a:accent3>
        <a:srgbClr val="1F8583"/>
      </a:accent3>
      <a:accent4>
        <a:srgbClr val="186664"/>
      </a:accent4>
      <a:accent5>
        <a:srgbClr val="ECF03A"/>
      </a:accent5>
      <a:accent6>
        <a:srgbClr val="A3A70D"/>
      </a:accent6>
      <a:hlink>
        <a:srgbClr val="33CFCE"/>
      </a:hlink>
      <a:folHlink>
        <a:srgbClr val="1F8583"/>
      </a:folHlink>
    </a:clrScheme>
    <a:fontScheme name="B">
      <a:majorFont>
        <a:latin typeface="Roboto Bold"/>
        <a:ea typeface="Spica Neue P Light"/>
        <a:cs typeface=""/>
      </a:majorFont>
      <a:minorFont>
        <a:latin typeface="Roboto"/>
        <a:ea typeface="Spica Neue P"/>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14194</TotalTime>
  <Words>2037</Words>
  <Application>Microsoft Office PowerPoint</Application>
  <PresentationFormat>ユーザー設定</PresentationFormat>
  <Paragraphs>376</Paragraphs>
  <Slides>33</Slides>
  <Notes>9</Notes>
  <HiddenSlides>0</HiddenSlides>
  <MMClips>1</MMClips>
  <ScaleCrop>false</ScaleCrop>
  <HeadingPairs>
    <vt:vector size="8" baseType="variant">
      <vt:variant>
        <vt:lpstr>使用されているフォント</vt:lpstr>
      </vt:variant>
      <vt:variant>
        <vt:i4>23</vt:i4>
      </vt:variant>
      <vt:variant>
        <vt:lpstr>テーマ</vt:lpstr>
      </vt:variant>
      <vt:variant>
        <vt:i4>2</vt:i4>
      </vt:variant>
      <vt:variant>
        <vt:lpstr>埋め込まれた OLE サーバー</vt:lpstr>
      </vt:variant>
      <vt:variant>
        <vt:i4>1</vt:i4>
      </vt:variant>
      <vt:variant>
        <vt:lpstr>スライド タイトル</vt:lpstr>
      </vt:variant>
      <vt:variant>
        <vt:i4>33</vt:i4>
      </vt:variant>
    </vt:vector>
  </HeadingPairs>
  <TitlesOfParts>
    <vt:vector size="59" baseType="lpstr">
      <vt:lpstr>Arial Unicode MS</vt:lpstr>
      <vt:lpstr>Lohit Devanagari</vt:lpstr>
      <vt:lpstr>Luxi Serif</vt:lpstr>
      <vt:lpstr>ＭＳ Ｐゴシック</vt:lpstr>
      <vt:lpstr>Roboto</vt:lpstr>
      <vt:lpstr>Roboto Bold</vt:lpstr>
      <vt:lpstr>Rounded Mgen+ 1c bold</vt:lpstr>
      <vt:lpstr>Rounded Mgen+ 1c heavy</vt:lpstr>
      <vt:lpstr>Rounded Mgen+ 1c light</vt:lpstr>
      <vt:lpstr>Rounded Mgen+ 1c medium</vt:lpstr>
      <vt:lpstr>Spica Neue P</vt:lpstr>
      <vt:lpstr>Spica Neue P Light</vt:lpstr>
      <vt:lpstr>StarSymbol</vt:lpstr>
      <vt:lpstr>メイリオ</vt:lpstr>
      <vt:lpstr>Arial</vt:lpstr>
      <vt:lpstr>Arial Black</vt:lpstr>
      <vt:lpstr>Calibri</vt:lpstr>
      <vt:lpstr>Cambria Math</vt:lpstr>
      <vt:lpstr>Symbol</vt:lpstr>
      <vt:lpstr>Tahoma</vt:lpstr>
      <vt:lpstr>Times New Roman</vt:lpstr>
      <vt:lpstr>Verdana</vt:lpstr>
      <vt:lpstr>Wingdings</vt:lpstr>
      <vt:lpstr>Contents</vt:lpstr>
      <vt:lpstr>No Header and Footer</vt:lpstr>
      <vt:lpstr>Adobe Acrobat Document</vt:lpstr>
      <vt:lpstr>ILC 電子ドライブ陽電子源 キャプチャーライナックにおける ビームローディングの補償</vt:lpstr>
      <vt:lpstr>目次</vt:lpstr>
      <vt:lpstr>01　ILC電子ドライブ陽電子源の概要</vt:lpstr>
      <vt:lpstr>PowerPoint プレゼンテーション</vt:lpstr>
      <vt:lpstr>陽電子バンチの生成</vt:lpstr>
      <vt:lpstr>02　陽電子生成とRF捕捉</vt:lpstr>
      <vt:lpstr>陽電子標的</vt:lpstr>
      <vt:lpstr>Flux Concentrator as AMD</vt:lpstr>
      <vt:lpstr>Capture Linac </vt:lpstr>
      <vt:lpstr>03　ビームローディング補償</vt:lpstr>
      <vt:lpstr>Capture Linac with APS cavity</vt:lpstr>
      <vt:lpstr>Beam-loading Compensation in the capture linac</vt:lpstr>
      <vt:lpstr>Phase and Amplitude modulation</vt:lpstr>
      <vt:lpstr>等価回路モデル</vt:lpstr>
      <vt:lpstr>PowerPoint プレゼンテーション</vt:lpstr>
      <vt:lpstr>PowerPoint プレゼンテーション</vt:lpstr>
      <vt:lpstr>パルスギャップへの対応</vt:lpstr>
      <vt:lpstr>PowerPoint プレゼンテーション</vt:lpstr>
      <vt:lpstr>まとめ</vt:lpstr>
      <vt:lpstr>PowerPoint プレゼンテーション</vt:lpstr>
      <vt:lpstr>位相変調による補償</vt:lpstr>
      <vt:lpstr>まとめ</vt:lpstr>
      <vt:lpstr>陽電子ブースター</vt:lpstr>
      <vt:lpstr>進行波型加速管でのビームローディング補償</vt:lpstr>
      <vt:lpstr>Beam Loading Compensation with AM</vt:lpstr>
      <vt:lpstr>Single Step Modulation</vt:lpstr>
      <vt:lpstr>Saw Modulation</vt:lpstr>
      <vt:lpstr>KEK CONCEPT DESIGN 80MW S-band RF &amp; Solid State Modulator PARAMETERS</vt:lpstr>
      <vt:lpstr>KEK CONCEPT DESIGN 50MW L-band RF &amp; Solid State Modulator PARAMETERS</vt:lpstr>
      <vt:lpstr>Energy Compressor System</vt:lpstr>
      <vt:lpstr>PowerPoint プレゼンテーション</vt:lpstr>
      <vt:lpstr>ECS Optimization and Yield</vt:lpstr>
      <vt:lpstr>Target Maintenance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Castor</dc:title>
  <dc:creator>Jun Akizaki</dc:creator>
  <cp:lastModifiedBy>masao.kuriki masao.kuriki</cp:lastModifiedBy>
  <cp:revision>335</cp:revision>
  <dcterms:created xsi:type="dcterms:W3CDTF">2015-08-02T15:43:04Z</dcterms:created>
  <dcterms:modified xsi:type="dcterms:W3CDTF">2022-03-15T04:48:00Z</dcterms:modified>
</cp:coreProperties>
</file>